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tags/tag1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51"/>
  </p:notesMasterIdLst>
  <p:handoutMasterIdLst>
    <p:handoutMasterId r:id="rId52"/>
  </p:handoutMasterIdLst>
  <p:sldIdLst>
    <p:sldId id="409" r:id="rId2"/>
    <p:sldId id="372" r:id="rId3"/>
    <p:sldId id="398" r:id="rId4"/>
    <p:sldId id="373" r:id="rId5"/>
    <p:sldId id="399" r:id="rId6"/>
    <p:sldId id="400" r:id="rId7"/>
    <p:sldId id="377" r:id="rId8"/>
    <p:sldId id="378" r:id="rId9"/>
    <p:sldId id="379" r:id="rId10"/>
    <p:sldId id="431" r:id="rId11"/>
    <p:sldId id="432" r:id="rId12"/>
    <p:sldId id="433" r:id="rId13"/>
    <p:sldId id="434" r:id="rId14"/>
    <p:sldId id="405" r:id="rId15"/>
    <p:sldId id="410" r:id="rId16"/>
    <p:sldId id="411" r:id="rId17"/>
    <p:sldId id="412" r:id="rId18"/>
    <p:sldId id="414" r:id="rId19"/>
    <p:sldId id="413" r:id="rId20"/>
    <p:sldId id="407" r:id="rId21"/>
    <p:sldId id="408" r:id="rId22"/>
    <p:sldId id="346" r:id="rId23"/>
    <p:sldId id="347" r:id="rId24"/>
    <p:sldId id="348" r:id="rId25"/>
    <p:sldId id="375" r:id="rId26"/>
    <p:sldId id="349" r:id="rId27"/>
    <p:sldId id="395" r:id="rId28"/>
    <p:sldId id="384" r:id="rId29"/>
    <p:sldId id="385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419" r:id="rId39"/>
    <p:sldId id="420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428" r:id="rId48"/>
    <p:sldId id="429" r:id="rId49"/>
    <p:sldId id="430" r:id="rId5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017"/>
    <a:srgbClr val="FF0000"/>
    <a:srgbClr val="990033"/>
    <a:srgbClr val="A50021"/>
    <a:srgbClr val="BD92DE"/>
    <a:srgbClr val="E11A22"/>
    <a:srgbClr val="934BC9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85258" autoAdjust="0"/>
  </p:normalViewPr>
  <p:slideViewPr>
    <p:cSldViewPr snapToGrid="0">
      <p:cViewPr varScale="1">
        <p:scale>
          <a:sx n="72" d="100"/>
          <a:sy n="72" d="100"/>
        </p:scale>
        <p:origin x="162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r993825\Desktop\GK\FY'11-12\Project%20Molecule\Revizyon%20ekleri\ki&#351;i%20ba&#351;&#305;%20hekime%20d&#252;&#351;en%20m&#252;racaat%20say&#305;s&#305;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usZen-T\Downloads\ny.gdp.pcap.cd_Indicator_en_excel_v2%20(1)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6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0000"/>
            </a:solidFill>
          </c:spPr>
          <c:explosion val="1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5.3908436174345338E-17"/>
                  <c:y val="-0.279021975210432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736FA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rgbClr val="736FAC"/>
                        </a:solidFill>
                      </a:rPr>
                      <a:t>GLOBAL </a:t>
                    </a:r>
                    <a:r>
                      <a:rPr lang="en-US" b="1" dirty="0" err="1" smtClean="0">
                        <a:solidFill>
                          <a:srgbClr val="736FAC"/>
                        </a:solidFill>
                      </a:rPr>
                      <a:t>İLAÇ</a:t>
                    </a:r>
                    <a:r>
                      <a:rPr lang="en-US" b="1" dirty="0" smtClean="0">
                        <a:solidFill>
                          <a:srgbClr val="736FAC"/>
                        </a:solidFill>
                      </a:rPr>
                      <a:t> </a:t>
                    </a:r>
                    <a:r>
                      <a:rPr lang="en-US" b="1" dirty="0" err="1" smtClean="0">
                        <a:solidFill>
                          <a:srgbClr val="736FAC"/>
                        </a:solidFill>
                      </a:rPr>
                      <a:t>AR&amp;GE</a:t>
                    </a:r>
                    <a:r>
                      <a:rPr lang="en-US" b="1" dirty="0" smtClean="0">
                        <a:solidFill>
                          <a:srgbClr val="736FAC"/>
                        </a:solidFill>
                      </a:rPr>
                      <a:t> </a:t>
                    </a:r>
                    <a:r>
                      <a:rPr lang="en-US" b="1" dirty="0" err="1" smtClean="0">
                        <a:solidFill>
                          <a:srgbClr val="736FAC"/>
                        </a:solidFill>
                      </a:rPr>
                      <a:t>YATIRIMLARI</a:t>
                    </a:r>
                    <a:r>
                      <a:rPr lang="en-US" b="1" baseline="0" dirty="0">
                        <a:solidFill>
                          <a:srgbClr val="736FAC"/>
                        </a:solidFill>
                      </a:rPr>
                      <a:t>
</a:t>
                    </a:r>
                    <a:r>
                      <a:rPr lang="en-US" b="1" baseline="0" dirty="0" smtClean="0">
                        <a:solidFill>
                          <a:srgbClr val="736FAC"/>
                        </a:solidFill>
                      </a:rPr>
                      <a:t>179,6 </a:t>
                    </a:r>
                    <a:r>
                      <a:rPr lang="en-US" b="1" baseline="0" dirty="0" err="1" smtClean="0">
                        <a:solidFill>
                          <a:srgbClr val="736FAC"/>
                        </a:solidFill>
                      </a:rPr>
                      <a:t>MİLYAR</a:t>
                    </a:r>
                    <a:r>
                      <a:rPr lang="en-US" b="1" baseline="0" dirty="0" smtClean="0">
                        <a:solidFill>
                          <a:srgbClr val="736FAC"/>
                        </a:solidFill>
                      </a:rPr>
                      <a:t> </a:t>
                    </a:r>
                    <a:r>
                      <a:rPr lang="en-US" b="1" baseline="0" dirty="0" err="1" smtClean="0">
                        <a:solidFill>
                          <a:srgbClr val="736FAC"/>
                        </a:solidFill>
                      </a:rPr>
                      <a:t>DOLAR</a:t>
                    </a:r>
                    <a:r>
                      <a:rPr lang="en-US" b="1" baseline="0" dirty="0" smtClean="0">
                        <a:solidFill>
                          <a:srgbClr val="736FAC"/>
                        </a:solidFill>
                      </a:rPr>
                      <a:t> (3)</a:t>
                    </a:r>
                    <a:endParaRPr lang="en-US" b="1" dirty="0">
                      <a:solidFill>
                        <a:srgbClr val="736FA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736FA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6417778922075057"/>
                      <c:h val="0.1544421667072026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5.4399141283101977E-2"/>
                  <c:y val="0.335815464893676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736FA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 err="1" smtClean="0">
                        <a:solidFill>
                          <a:srgbClr val="736FAC"/>
                        </a:solidFill>
                      </a:rPr>
                      <a:t>TÜRKİYE’DE</a:t>
                    </a:r>
                    <a:r>
                      <a:rPr lang="en-US" b="1" baseline="0" dirty="0" smtClean="0">
                        <a:solidFill>
                          <a:srgbClr val="736FAC"/>
                        </a:solidFill>
                      </a:rPr>
                      <a:t> </a:t>
                    </a:r>
                    <a:r>
                      <a:rPr lang="en-US" b="1" baseline="0" dirty="0" err="1" smtClean="0">
                        <a:solidFill>
                          <a:srgbClr val="736FAC"/>
                        </a:solidFill>
                      </a:rPr>
                      <a:t>İLAÇ</a:t>
                    </a:r>
                    <a:r>
                      <a:rPr lang="en-US" b="1" baseline="0" dirty="0" smtClean="0">
                        <a:solidFill>
                          <a:srgbClr val="736FAC"/>
                        </a:solidFill>
                      </a:rPr>
                      <a:t> </a:t>
                    </a:r>
                    <a:r>
                      <a:rPr lang="en-US" b="1" baseline="0" dirty="0" err="1" smtClean="0">
                        <a:solidFill>
                          <a:srgbClr val="736FAC"/>
                        </a:solidFill>
                      </a:rPr>
                      <a:t>AR&amp;GE</a:t>
                    </a:r>
                    <a:r>
                      <a:rPr lang="en-US" b="1" baseline="0" dirty="0" smtClean="0">
                        <a:solidFill>
                          <a:srgbClr val="736FAC"/>
                        </a:solidFill>
                      </a:rPr>
                      <a:t> </a:t>
                    </a:r>
                    <a:r>
                      <a:rPr lang="en-US" b="1" baseline="0" dirty="0" err="1" smtClean="0">
                        <a:solidFill>
                          <a:srgbClr val="736FAC"/>
                        </a:solidFill>
                      </a:rPr>
                      <a:t>YATIRIMLARI</a:t>
                    </a:r>
                    <a:endParaRPr lang="en-US" b="1" baseline="0" dirty="0" smtClean="0">
                      <a:solidFill>
                        <a:srgbClr val="736FAC"/>
                      </a:solidFill>
                    </a:endParaRPr>
                  </a:p>
                  <a:p>
                    <a:pPr>
                      <a:defRPr b="1">
                        <a:solidFill>
                          <a:srgbClr val="736FAC"/>
                        </a:solidFill>
                      </a:defRPr>
                    </a:pPr>
                    <a:r>
                      <a:rPr lang="en-US" b="1" baseline="0" dirty="0" smtClean="0">
                        <a:solidFill>
                          <a:srgbClr val="736FAC"/>
                        </a:solidFill>
                      </a:rPr>
                      <a:t>107 </a:t>
                    </a:r>
                    <a:r>
                      <a:rPr lang="en-US" b="1" baseline="0" dirty="0" err="1" smtClean="0">
                        <a:solidFill>
                          <a:srgbClr val="736FAC"/>
                        </a:solidFill>
                      </a:rPr>
                      <a:t>MİLYON</a:t>
                    </a:r>
                    <a:r>
                      <a:rPr lang="en-US" b="1" baseline="0" dirty="0" smtClean="0">
                        <a:solidFill>
                          <a:srgbClr val="736FAC"/>
                        </a:solidFill>
                      </a:rPr>
                      <a:t> </a:t>
                    </a:r>
                    <a:r>
                      <a:rPr lang="en-US" b="1" baseline="0" dirty="0" err="1" smtClean="0">
                        <a:solidFill>
                          <a:srgbClr val="736FAC"/>
                        </a:solidFill>
                      </a:rPr>
                      <a:t>DOLAR</a:t>
                    </a:r>
                    <a:r>
                      <a:rPr lang="en-US" b="1" baseline="0" dirty="0" smtClean="0">
                        <a:solidFill>
                          <a:srgbClr val="736FAC"/>
                        </a:solidFill>
                      </a:rPr>
                      <a:t> (4)</a:t>
                    </a:r>
                  </a:p>
                  <a:p>
                    <a:pPr>
                      <a:defRPr b="1">
                        <a:solidFill>
                          <a:srgbClr val="736FAC"/>
                        </a:solidFill>
                      </a:defRPr>
                    </a:pPr>
                    <a:r>
                      <a:rPr lang="en-US" b="1" u="sng" baseline="0" dirty="0" smtClean="0">
                        <a:solidFill>
                          <a:srgbClr val="736FAC"/>
                        </a:solidFill>
                      </a:rPr>
                      <a:t>ON </a:t>
                    </a:r>
                    <a:r>
                      <a:rPr lang="en-US" b="1" u="sng" baseline="0" dirty="0" err="1" smtClean="0">
                        <a:solidFill>
                          <a:srgbClr val="736FAC"/>
                        </a:solidFill>
                      </a:rPr>
                      <a:t>BİNDE</a:t>
                    </a:r>
                    <a:r>
                      <a:rPr lang="en-US" b="1" u="sng" baseline="0" dirty="0" smtClean="0">
                        <a:solidFill>
                          <a:srgbClr val="736FAC"/>
                        </a:solidFill>
                      </a:rPr>
                      <a:t> 6</a:t>
                    </a:r>
                    <a:endParaRPr lang="en-US" b="1" u="sng" dirty="0">
                      <a:solidFill>
                        <a:srgbClr val="736FA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736FA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72731663472256"/>
                      <c:h val="0.1445060273106553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Global İlaç Ar&amp;Ge'si</c:v>
                </c:pt>
                <c:pt idx="1">
                  <c:v>Türkiye İlaç Ar&amp;Ge'si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134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9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3">
                      <a:tint val="77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tint val="77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tint val="77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5.3908436174345338E-17"/>
                  <c:y val="-0.279021975210432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736FA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rgbClr val="736FAC"/>
                        </a:solidFill>
                      </a:rPr>
                      <a:t>GLOBAL </a:t>
                    </a:r>
                    <a:r>
                      <a:rPr lang="en-US" b="1" dirty="0" err="1" smtClean="0">
                        <a:solidFill>
                          <a:srgbClr val="736FAC"/>
                        </a:solidFill>
                      </a:rPr>
                      <a:t>İLAÇ</a:t>
                    </a:r>
                    <a:r>
                      <a:rPr lang="en-US" b="1" dirty="0" smtClean="0">
                        <a:solidFill>
                          <a:srgbClr val="736FAC"/>
                        </a:solidFill>
                      </a:rPr>
                      <a:t> </a:t>
                    </a:r>
                    <a:r>
                      <a:rPr lang="en-US" b="1" dirty="0" err="1" smtClean="0">
                        <a:solidFill>
                          <a:srgbClr val="736FAC"/>
                        </a:solidFill>
                      </a:rPr>
                      <a:t>PAZARI</a:t>
                    </a:r>
                    <a:r>
                      <a:rPr lang="en-US" b="1" baseline="0" dirty="0" smtClean="0">
                        <a:solidFill>
                          <a:srgbClr val="736FAC"/>
                        </a:solidFill>
                      </a:rPr>
                      <a:t>
962,1 </a:t>
                    </a:r>
                    <a:r>
                      <a:rPr lang="en-US" b="1" baseline="0" dirty="0" err="1" smtClean="0">
                        <a:solidFill>
                          <a:srgbClr val="736FAC"/>
                        </a:solidFill>
                      </a:rPr>
                      <a:t>MİLYAR</a:t>
                    </a:r>
                    <a:r>
                      <a:rPr lang="en-US" b="1" baseline="0" dirty="0" smtClean="0">
                        <a:solidFill>
                          <a:srgbClr val="736FAC"/>
                        </a:solidFill>
                      </a:rPr>
                      <a:t> </a:t>
                    </a:r>
                    <a:r>
                      <a:rPr lang="en-US" b="1" baseline="0" dirty="0" err="1" smtClean="0">
                        <a:solidFill>
                          <a:srgbClr val="736FAC"/>
                        </a:solidFill>
                      </a:rPr>
                      <a:t>DOLAR</a:t>
                    </a:r>
                    <a:r>
                      <a:rPr lang="en-US" b="1" baseline="0" dirty="0" smtClean="0">
                        <a:solidFill>
                          <a:srgbClr val="736FAC"/>
                        </a:solidFill>
                      </a:rPr>
                      <a:t> (1)</a:t>
                    </a:r>
                    <a:endParaRPr lang="en-US" b="1" dirty="0">
                      <a:solidFill>
                        <a:srgbClr val="736FA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736FA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6417778922075057"/>
                      <c:h val="0.1544421667072026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8809882468218354E-2"/>
                  <c:y val="0.3358154648936762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736FAC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 err="1" smtClean="0">
                        <a:solidFill>
                          <a:srgbClr val="736FAC"/>
                        </a:solidFill>
                      </a:rPr>
                      <a:t>TÜRKİYE</a:t>
                    </a:r>
                    <a:r>
                      <a:rPr lang="en-US" b="1" baseline="0" dirty="0" smtClean="0">
                        <a:solidFill>
                          <a:srgbClr val="736FAC"/>
                        </a:solidFill>
                      </a:rPr>
                      <a:t> </a:t>
                    </a:r>
                    <a:r>
                      <a:rPr lang="en-US" b="1" baseline="0" dirty="0" err="1" smtClean="0">
                        <a:solidFill>
                          <a:srgbClr val="736FAC"/>
                        </a:solidFill>
                      </a:rPr>
                      <a:t>İLAÇ</a:t>
                    </a:r>
                    <a:r>
                      <a:rPr lang="en-US" b="1" baseline="0" dirty="0" smtClean="0">
                        <a:solidFill>
                          <a:srgbClr val="736FAC"/>
                        </a:solidFill>
                      </a:rPr>
                      <a:t> </a:t>
                    </a:r>
                    <a:r>
                      <a:rPr lang="en-US" b="1" baseline="0" dirty="0" err="1" smtClean="0">
                        <a:solidFill>
                          <a:srgbClr val="736FAC"/>
                        </a:solidFill>
                      </a:rPr>
                      <a:t>PAZARI</a:t>
                    </a:r>
                    <a:endParaRPr lang="en-US" b="1" baseline="0" dirty="0" smtClean="0">
                      <a:solidFill>
                        <a:srgbClr val="736FAC"/>
                      </a:solidFill>
                    </a:endParaRPr>
                  </a:p>
                  <a:p>
                    <a:pPr>
                      <a:defRPr b="1">
                        <a:solidFill>
                          <a:srgbClr val="736FAC"/>
                        </a:solidFill>
                      </a:defRPr>
                    </a:pPr>
                    <a:r>
                      <a:rPr lang="en-US" b="1" baseline="0" dirty="0" smtClean="0">
                        <a:solidFill>
                          <a:srgbClr val="736FAC"/>
                        </a:solidFill>
                      </a:rPr>
                      <a:t>9,03 </a:t>
                    </a:r>
                    <a:r>
                      <a:rPr lang="en-US" b="1" baseline="0" dirty="0" err="1" smtClean="0">
                        <a:solidFill>
                          <a:srgbClr val="736FAC"/>
                        </a:solidFill>
                      </a:rPr>
                      <a:t>MİLYAR</a:t>
                    </a:r>
                    <a:r>
                      <a:rPr lang="en-US" b="1" baseline="0" dirty="0" smtClean="0">
                        <a:solidFill>
                          <a:srgbClr val="736FAC"/>
                        </a:solidFill>
                      </a:rPr>
                      <a:t> </a:t>
                    </a:r>
                    <a:r>
                      <a:rPr lang="en-US" b="1" baseline="0" dirty="0" err="1" smtClean="0">
                        <a:solidFill>
                          <a:srgbClr val="736FAC"/>
                        </a:solidFill>
                      </a:rPr>
                      <a:t>DOLAR</a:t>
                    </a:r>
                    <a:r>
                      <a:rPr lang="en-US" b="1" baseline="0" dirty="0" smtClean="0">
                        <a:solidFill>
                          <a:srgbClr val="736FAC"/>
                        </a:solidFill>
                      </a:rPr>
                      <a:t> (2)</a:t>
                    </a:r>
                  </a:p>
                  <a:p>
                    <a:pPr>
                      <a:defRPr b="1">
                        <a:solidFill>
                          <a:srgbClr val="736FAC"/>
                        </a:solidFill>
                      </a:defRPr>
                    </a:pPr>
                    <a:r>
                      <a:rPr lang="en-US" b="1" u="sng" baseline="0" dirty="0" err="1" smtClean="0">
                        <a:solidFill>
                          <a:srgbClr val="736FAC"/>
                        </a:solidFill>
                      </a:rPr>
                      <a:t>YÜZDE</a:t>
                    </a:r>
                    <a:r>
                      <a:rPr lang="en-US" b="1" u="sng" baseline="0" dirty="0" smtClean="0">
                        <a:solidFill>
                          <a:srgbClr val="736FAC"/>
                        </a:solidFill>
                      </a:rPr>
                      <a:t> 0,94</a:t>
                    </a:r>
                    <a:endParaRPr lang="en-US" b="1" u="sng" dirty="0">
                      <a:solidFill>
                        <a:srgbClr val="736FA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736FA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972731663472256"/>
                      <c:h val="0.1445060273106553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Global İlaç Ar&amp;Ge'si</c:v>
                </c:pt>
                <c:pt idx="1">
                  <c:v>Türkiye İlaç Ar&amp;Ge'si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716</c:v>
                </c:pt>
                <c:pt idx="1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002187226598852E-2"/>
          <c:y val="6.0659813356663754E-2"/>
          <c:w val="0.89044225721784753"/>
          <c:h val="0.66519506084466762"/>
        </c:manualLayout>
      </c:layout>
      <c:lineChart>
        <c:grouping val="standar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Türkiye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38B8C6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Sheet2!$B$1:$E$1</c:f>
              <c:numCache>
                <c:formatCode>General</c:formatCode>
                <c:ptCount val="4"/>
                <c:pt idx="0">
                  <c:v>1994</c:v>
                </c:pt>
                <c:pt idx="1">
                  <c:v>2002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Sheet2!$B$2:$E$2</c:f>
              <c:numCache>
                <c:formatCode>0.0</c:formatCode>
                <c:ptCount val="4"/>
                <c:pt idx="0">
                  <c:v>1.7000000000000051</c:v>
                </c:pt>
                <c:pt idx="1">
                  <c:v>3</c:v>
                </c:pt>
                <c:pt idx="2">
                  <c:v>7</c:v>
                </c:pt>
                <c:pt idx="3">
                  <c:v>7.7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OECD Ortalama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3">
                  <a:lumMod val="60000"/>
                  <a:lumOff val="40000"/>
                </a:schemeClr>
              </a:solidFill>
            </c:spPr>
          </c:marker>
          <c:cat>
            <c:numRef>
              <c:f>Sheet2!$B$1:$E$1</c:f>
              <c:numCache>
                <c:formatCode>General</c:formatCode>
                <c:ptCount val="4"/>
                <c:pt idx="0">
                  <c:v>1994</c:v>
                </c:pt>
                <c:pt idx="1">
                  <c:v>2002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Sheet2!$B$3:$E$3</c:f>
              <c:numCache>
                <c:formatCode>General</c:formatCode>
                <c:ptCount val="4"/>
                <c:pt idx="1">
                  <c:v>6.2</c:v>
                </c:pt>
                <c:pt idx="2">
                  <c:v>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229272"/>
        <c:axId val="342225744"/>
      </c:lineChart>
      <c:catAx>
        <c:axId val="342229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2225744"/>
        <c:crosses val="autoZero"/>
        <c:auto val="1"/>
        <c:lblAlgn val="ctr"/>
        <c:lblOffset val="100"/>
        <c:noMultiLvlLbl val="0"/>
      </c:catAx>
      <c:valAx>
        <c:axId val="34222574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342229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529874942103178"/>
          <c:y val="0.87628674540682416"/>
          <c:w val="0.85273544851011973"/>
          <c:h val="0.12371325459317629"/>
        </c:manualLayout>
      </c:layout>
      <c:overlay val="0"/>
      <c:txPr>
        <a:bodyPr/>
        <a:lstStyle/>
        <a:p>
          <a:pPr>
            <a:defRPr sz="105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Kamu Fiyatı (TL)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41 BİRİM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Jeneriği Olmayan Orjinal İlaç Fiyatı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0.41000000000000009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KK İskontosu (%41)</c:v>
                </c:pt>
              </c:strCache>
            </c:strRef>
          </c:tx>
          <c:spPr>
            <a:solidFill>
              <a:srgbClr val="934BC9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29 BİRİM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Jeneriği Olmayan Orjinal İlaç Fiyatı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0.29000000000000009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Cari Kur Kaybı (%43)</c:v>
                </c:pt>
              </c:strCache>
            </c:strRef>
          </c:tx>
          <c:spPr>
            <a:solidFill>
              <a:srgbClr val="BD92DE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smtClean="0"/>
                      <a:t>30 BİRİM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Jeneriği Olmayan Orjinal İlaç Fiyatı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0.3000000000000001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25"/>
        <c:axId val="342226528"/>
        <c:axId val="342226920"/>
      </c:barChart>
      <c:catAx>
        <c:axId val="3422265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2226920"/>
        <c:crosses val="autoZero"/>
        <c:auto val="1"/>
        <c:lblAlgn val="ctr"/>
        <c:lblOffset val="100"/>
        <c:noMultiLvlLbl val="0"/>
      </c:catAx>
      <c:valAx>
        <c:axId val="342226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342226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Kamu Fiyatı (TL)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</c:f>
              <c:strCache>
                <c:ptCount val="1"/>
                <c:pt idx="0">
                  <c:v>Jeneriği Olmayan Orjinal İlaç Fiyatı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25"/>
        <c:axId val="342230840"/>
        <c:axId val="342227312"/>
      </c:barChart>
      <c:catAx>
        <c:axId val="3422308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2227312"/>
        <c:crosses val="autoZero"/>
        <c:auto val="1"/>
        <c:lblAlgn val="ctr"/>
        <c:lblOffset val="100"/>
        <c:noMultiLvlLbl val="0"/>
      </c:catAx>
      <c:valAx>
        <c:axId val="3422273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342230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FFC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Sayfa1!$E$30:$E$31</c:f>
              <c:strCache>
                <c:ptCount val="2"/>
                <c:pt idx="0">
                  <c:v>Yerli Üretim (%74)</c:v>
                </c:pt>
                <c:pt idx="1">
                  <c:v>İthal (%26)</c:v>
                </c:pt>
              </c:strCache>
            </c:strRef>
          </c:cat>
          <c:val>
            <c:numRef>
              <c:f>Sayfa1!$F$30:$F$31</c:f>
              <c:numCache>
                <c:formatCode>_-* #,##0\ _₺_-;\-* #,##0\ _₺_-;_-* "-"??\ _₺_-;_-@_-</c:formatCode>
                <c:ptCount val="2"/>
                <c:pt idx="0">
                  <c:v>1333.4668160000001</c:v>
                </c:pt>
                <c:pt idx="1">
                  <c:v>478.60939200000001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solidFill>
                      <a:srgbClr val="FFC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Sayfa1!$E$47:$E$48</c:f>
              <c:strCache>
                <c:ptCount val="2"/>
                <c:pt idx="0">
                  <c:v>Yerli Üretim (%47)</c:v>
                </c:pt>
                <c:pt idx="1">
                  <c:v>İthal (%53)</c:v>
                </c:pt>
              </c:strCache>
            </c:strRef>
          </c:cat>
          <c:val>
            <c:numRef>
              <c:f>Sayfa1!$F$47:$F$48</c:f>
              <c:numCache>
                <c:formatCode>_(* #,##0.00_);_(* \(#,##0.00\);_(* "-"??_);_(@_)</c:formatCode>
                <c:ptCount val="2"/>
                <c:pt idx="0">
                  <c:v>7.5730376880000003</c:v>
                </c:pt>
                <c:pt idx="1">
                  <c:v>8.5096442400700205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200" b="1" i="0" baseline="0"/>
          </a:pPr>
          <a:endParaRPr lang="en-US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KAMU PLANLAMASI</c:v>
                </c:pt>
              </c:strCache>
            </c:strRef>
          </c:tx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3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solidFill>
                <a:srgbClr val="5B9BD5">
                  <a:lumMod val="5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14644000000</c:v>
                </c:pt>
                <c:pt idx="1">
                  <c:v>14600000000</c:v>
                </c:pt>
                <c:pt idx="2">
                  <c:v>15560000000</c:v>
                </c:pt>
                <c:pt idx="3">
                  <c:v>16670000000</c:v>
                </c:pt>
                <c:pt idx="4">
                  <c:v>15728000000</c:v>
                </c:pt>
                <c:pt idx="5">
                  <c:v>17049000000</c:v>
                </c:pt>
                <c:pt idx="6">
                  <c:v>18020000000</c:v>
                </c:pt>
                <c:pt idx="7">
                  <c:v>19975000000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OLMASI GEREKEN (2012 Baz)</c:v>
                </c:pt>
              </c:strCache>
            </c:strRef>
          </c:tx>
          <c:spPr>
            <a:ln w="38100" cap="rnd">
              <a:solidFill>
                <a:schemeClr val="accent5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solidFill>
                <a:srgbClr val="4472C4">
                  <a:lumMod val="50000"/>
                </a:srgbClr>
              </a:solidFill>
              <a:ln>
                <a:solidFill>
                  <a:srgbClr val="4472C4">
                    <a:lumMod val="50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3">
                  <c:v>16670000000</c:v>
                </c:pt>
                <c:pt idx="4">
                  <c:v>18010000000</c:v>
                </c:pt>
                <c:pt idx="5">
                  <c:v>19463000000</c:v>
                </c:pt>
                <c:pt idx="6">
                  <c:v>20948000000</c:v>
                </c:pt>
                <c:pt idx="7">
                  <c:v>22760002000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GERÇEKLEŞEN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Sheet1!$B$5:$I$5</c:f>
              <c:numCache>
                <c:formatCode>General</c:formatCode>
                <c:ptCount val="8"/>
                <c:pt idx="0">
                  <c:v>16068000000</c:v>
                </c:pt>
                <c:pt idx="1">
                  <c:v>15347000000</c:v>
                </c:pt>
                <c:pt idx="2">
                  <c:v>15868000000</c:v>
                </c:pt>
                <c:pt idx="3">
                  <c:v>14772000000</c:v>
                </c:pt>
                <c:pt idx="4">
                  <c:v>15393000000</c:v>
                </c:pt>
                <c:pt idx="5">
                  <c:v>17629000000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Sheet1!$A$3</c:f>
              <c:strCache>
                <c:ptCount val="1"/>
                <c:pt idx="0">
                  <c:v>OLMASI GEREKEN (2009 Baz)</c:v>
                </c:pt>
              </c:strCache>
            </c:strRef>
          </c:tx>
          <c:spPr>
            <a:ln w="38100" cap="rnd">
              <a:solidFill>
                <a:srgbClr val="92D05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rgbClr val="92D050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16068000000</c:v>
                </c:pt>
                <c:pt idx="1">
                  <c:v>16510000000</c:v>
                </c:pt>
                <c:pt idx="2">
                  <c:v>18246000000</c:v>
                </c:pt>
                <c:pt idx="3">
                  <c:v>20680000000</c:v>
                </c:pt>
                <c:pt idx="4">
                  <c:v>22343000000</c:v>
                </c:pt>
                <c:pt idx="5">
                  <c:v>24146000000</c:v>
                </c:pt>
                <c:pt idx="6">
                  <c:v>25987000000</c:v>
                </c:pt>
                <c:pt idx="7">
                  <c:v>28234875500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GERÇEKLEŞEN (TEB Hariç)</c:v>
                </c:pt>
              </c:strCache>
            </c:strRef>
          </c:tx>
          <c:spPr>
            <a:ln w="31750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star"/>
            <c:size val="6"/>
            <c:spPr>
              <a:solidFill>
                <a:srgbClr val="00B050"/>
              </a:solidFill>
              <a:ln w="9525">
                <a:solidFill>
                  <a:srgbClr val="00B050"/>
                </a:solidFill>
                <a:round/>
              </a:ln>
              <a:effectLst/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3888890407797432E-3"/>
                  <c:y val="2.1027270880209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Sheet1!$B$6:$I$6</c:f>
              <c:numCache>
                <c:formatCode>General</c:formatCode>
                <c:ptCount val="8"/>
                <c:pt idx="0">
                  <c:v>15918000000</c:v>
                </c:pt>
                <c:pt idx="1">
                  <c:v>15097000000</c:v>
                </c:pt>
                <c:pt idx="2">
                  <c:v>15560000000</c:v>
                </c:pt>
                <c:pt idx="3">
                  <c:v>14250000000</c:v>
                </c:pt>
                <c:pt idx="4">
                  <c:v>14593000000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ÖNERİLEN İLAÇ BÜTÇESİ*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</c:spPr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5">
                  <c:v>17049000000</c:v>
                </c:pt>
                <c:pt idx="6">
                  <c:v>21768000000</c:v>
                </c:pt>
                <c:pt idx="7">
                  <c:v>23213000000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357608"/>
        <c:axId val="381352904"/>
      </c:lineChart>
      <c:catAx>
        <c:axId val="381357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1352904"/>
        <c:crosses val="autoZero"/>
        <c:auto val="1"/>
        <c:lblAlgn val="ctr"/>
        <c:lblOffset val="100"/>
        <c:noMultiLvlLbl val="0"/>
      </c:catAx>
      <c:valAx>
        <c:axId val="381352904"/>
        <c:scaling>
          <c:orientation val="minMax"/>
          <c:max val="30000000000"/>
          <c:min val="14000000000"/>
        </c:scaling>
        <c:delete val="1"/>
        <c:axPos val="r"/>
        <c:numFmt formatCode="#,##0.0" sourceLinked="0"/>
        <c:majorTickMark val="out"/>
        <c:minorTickMark val="none"/>
        <c:tickLblPos val="nextTo"/>
        <c:crossAx val="381357608"/>
        <c:crosses val="max"/>
        <c:crossBetween val="midCat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2222224652474261E-2"/>
          <c:y val="2.7035062560270096E-2"/>
          <c:w val="0.28905755567121127"/>
          <c:h val="0.5146813635227230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018194759553386E-2"/>
          <c:y val="3.5079051137565202E-2"/>
          <c:w val="0.81964184164480192"/>
          <c:h val="0.86025550123770078"/>
        </c:manualLayout>
      </c:layout>
      <c:lineChart>
        <c:grouping val="standard"/>
        <c:varyColors val="0"/>
        <c:ser>
          <c:idx val="0"/>
          <c:order val="0"/>
          <c:tx>
            <c:strRef>
              <c:f>Sayfa1!$A$7</c:f>
              <c:strCache>
                <c:ptCount val="1"/>
                <c:pt idx="0">
                  <c:v>Türkiye</c:v>
                </c:pt>
              </c:strCache>
            </c:strRef>
          </c:tx>
          <c:marker>
            <c:symbol val="none"/>
          </c:marker>
          <c:dLbls>
            <c:dLbl>
              <c:idx val="48"/>
              <c:tx>
                <c:rich>
                  <a:bodyPr/>
                  <a:lstStyle/>
                  <a:p>
                    <a:r>
                      <a:rPr lang="en-US"/>
                      <a:t>Türkiye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Sayfa1!$B$6:$AX$6</c:f>
              <c:numCache>
                <c:formatCode>General</c:formatCode>
                <c:ptCount val="49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</c:numCache>
            </c:numRef>
          </c:cat>
          <c:val>
            <c:numRef>
              <c:f>Sayfa1!$B$7:$AX$7</c:f>
              <c:numCache>
                <c:formatCode>General</c:formatCode>
                <c:ptCount val="49"/>
                <c:pt idx="0">
                  <c:v>10.514723966818288</c:v>
                </c:pt>
                <c:pt idx="1">
                  <c:v>11.206653984025438</c:v>
                </c:pt>
                <c:pt idx="2">
                  <c:v>11.62702441810395</c:v>
                </c:pt>
                <c:pt idx="3">
                  <c:v>11.737197896152351</c:v>
                </c:pt>
                <c:pt idx="4">
                  <c:v>11.932350510088474</c:v>
                </c:pt>
                <c:pt idx="5">
                  <c:v>9.3654092145170864</c:v>
                </c:pt>
                <c:pt idx="6">
                  <c:v>8.1183576223510041</c:v>
                </c:pt>
                <c:pt idx="7">
                  <c:v>9.1679611748295819</c:v>
                </c:pt>
                <c:pt idx="8">
                  <c:v>10.212375513898731</c:v>
                </c:pt>
                <c:pt idx="9">
                  <c:v>12.843455111835508</c:v>
                </c:pt>
                <c:pt idx="10">
                  <c:v>14.565707173886452</c:v>
                </c:pt>
                <c:pt idx="11">
                  <c:v>14.849792432839006</c:v>
                </c:pt>
                <c:pt idx="12">
                  <c:v>15.102489930416494</c:v>
                </c:pt>
                <c:pt idx="13">
                  <c:v>14.666972672361569</c:v>
                </c:pt>
                <c:pt idx="14">
                  <c:v>17.812003391605625</c:v>
                </c:pt>
                <c:pt idx="15">
                  <c:v>12.43682848647174</c:v>
                </c:pt>
                <c:pt idx="16">
                  <c:v>11.297754945672795</c:v>
                </c:pt>
                <c:pt idx="17">
                  <c:v>9.7184189628154325</c:v>
                </c:pt>
                <c:pt idx="18">
                  <c:v>8.4201349985383249</c:v>
                </c:pt>
                <c:pt idx="19">
                  <c:v>7.2731354587332264</c:v>
                </c:pt>
                <c:pt idx="20">
                  <c:v>7.4834541174813323</c:v>
                </c:pt>
                <c:pt idx="21">
                  <c:v>7.8939750964604265</c:v>
                </c:pt>
                <c:pt idx="22">
                  <c:v>8.4755347927917768</c:v>
                </c:pt>
                <c:pt idx="23">
                  <c:v>8.1131610906582186</c:v>
                </c:pt>
                <c:pt idx="24">
                  <c:v>8.8082405153385501</c:v>
                </c:pt>
                <c:pt idx="25">
                  <c:v>11.649492822336002</c:v>
                </c:pt>
                <c:pt idx="26">
                  <c:v>11.270823532338934</c:v>
                </c:pt>
                <c:pt idx="27">
                  <c:v>11.181087861212683</c:v>
                </c:pt>
                <c:pt idx="28">
                  <c:v>12.020946948674432</c:v>
                </c:pt>
                <c:pt idx="29">
                  <c:v>8.1666274460076504</c:v>
                </c:pt>
                <c:pt idx="30">
                  <c:v>10.062176588248876</c:v>
                </c:pt>
                <c:pt idx="31">
                  <c:v>10.153440533748171</c:v>
                </c:pt>
                <c:pt idx="32">
                  <c:v>9.9592381527550327</c:v>
                </c:pt>
                <c:pt idx="33">
                  <c:v>13.330773848776721</c:v>
                </c:pt>
                <c:pt idx="34">
                  <c:v>11.583645345499805</c:v>
                </c:pt>
                <c:pt idx="35">
                  <c:v>11.570763061648725</c:v>
                </c:pt>
                <c:pt idx="36">
                  <c:v>8.2009487731192401</c:v>
                </c:pt>
                <c:pt idx="37">
                  <c:v>9.3678915406126126</c:v>
                </c:pt>
                <c:pt idx="38">
                  <c:v>11.58014487278988</c:v>
                </c:pt>
                <c:pt idx="39">
                  <c:v>13.992131085904926</c:v>
                </c:pt>
                <c:pt idx="40">
                  <c:v>16.088937148095599</c:v>
                </c:pt>
                <c:pt idx="41">
                  <c:v>16.656898624936904</c:v>
                </c:pt>
                <c:pt idx="42">
                  <c:v>19.371702356046992</c:v>
                </c:pt>
                <c:pt idx="43">
                  <c:v>21.442096092181263</c:v>
                </c:pt>
                <c:pt idx="44">
                  <c:v>18.354499302994032</c:v>
                </c:pt>
                <c:pt idx="45">
                  <c:v>20.959959699837196</c:v>
                </c:pt>
                <c:pt idx="46">
                  <c:v>21.270993757858935</c:v>
                </c:pt>
                <c:pt idx="47">
                  <c:v>20.59836612007269</c:v>
                </c:pt>
                <c:pt idx="48">
                  <c:v>20.59715545029135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1352120"/>
        <c:axId val="381350552"/>
      </c:lineChart>
      <c:catAx>
        <c:axId val="381352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aseline="0"/>
            </a:pPr>
            <a:endParaRPr lang="en-US"/>
          </a:p>
        </c:txPr>
        <c:crossAx val="381350552"/>
        <c:crosses val="autoZero"/>
        <c:auto val="1"/>
        <c:lblAlgn val="ctr"/>
        <c:lblOffset val="100"/>
        <c:noMultiLvlLbl val="0"/>
      </c:catAx>
      <c:valAx>
        <c:axId val="381350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813521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4ED75F-3F1C-4C41-B8B7-09445AFBA430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97E1EBA-489B-43FC-9C4D-530662E7DDED}">
      <dgm:prSet phldrT="[Metin]" custT="1"/>
      <dgm:spPr>
        <a:xfrm>
          <a:off x="2677358" y="-82582"/>
          <a:ext cx="1060796" cy="837764"/>
        </a:xfrm>
      </dgm:spPr>
      <dgm:t>
        <a:bodyPr/>
        <a:lstStyle/>
        <a:p>
          <a:r>
            <a:rPr lang="tr-TR" sz="1600" smtClean="0">
              <a:latin typeface="Calibri"/>
              <a:ea typeface="+mn-ea"/>
              <a:cs typeface="+mn-cs"/>
            </a:rPr>
            <a:t>Üniversite</a:t>
          </a:r>
          <a:endParaRPr lang="tr-TR" sz="1600" dirty="0">
            <a:latin typeface="Calibri"/>
            <a:ea typeface="+mn-ea"/>
            <a:cs typeface="+mn-cs"/>
          </a:endParaRPr>
        </a:p>
      </dgm:t>
    </dgm:pt>
    <dgm:pt modelId="{D4C9809E-B89D-4FF2-BFE8-314EEFF41DA1}" type="parTrans" cxnId="{FD3B7EE7-6587-48F4-B73E-2387A65BF08B}">
      <dgm:prSet/>
      <dgm:spPr/>
      <dgm:t>
        <a:bodyPr/>
        <a:lstStyle/>
        <a:p>
          <a:endParaRPr lang="tr-TR" sz="4400"/>
        </a:p>
      </dgm:t>
    </dgm:pt>
    <dgm:pt modelId="{6939EBE5-3DDF-4002-9C90-C0B8824E0BFA}" type="sibTrans" cxnId="{FD3B7EE7-6587-48F4-B73E-2387A65BF08B}">
      <dgm:prSet/>
      <dgm:spPr>
        <a:xfrm>
          <a:off x="1298905" y="336299"/>
          <a:ext cx="3817703" cy="3817703"/>
        </a:xfrm>
      </dgm:spPr>
      <dgm:t>
        <a:bodyPr/>
        <a:lstStyle/>
        <a:p>
          <a:endParaRPr lang="tr-TR" sz="4400"/>
        </a:p>
      </dgm:t>
    </dgm:pt>
    <dgm:pt modelId="{43883EAF-4FC1-443A-B230-CB5901675043}">
      <dgm:prSet phldrT="[Metin]" custT="1"/>
      <dgm:spPr>
        <a:xfrm>
          <a:off x="3414225" y="3582625"/>
          <a:ext cx="1243501" cy="764682"/>
        </a:xfrm>
      </dgm:spPr>
      <dgm:t>
        <a:bodyPr/>
        <a:lstStyle/>
        <a:p>
          <a:r>
            <a:rPr lang="tr-TR" sz="1600" smtClean="0">
              <a:latin typeface="Calibri"/>
              <a:ea typeface="+mn-ea"/>
              <a:cs typeface="+mn-cs"/>
            </a:rPr>
            <a:t>Start-up</a:t>
          </a:r>
          <a:endParaRPr lang="tr-TR" sz="1600" dirty="0">
            <a:latin typeface="Calibri"/>
            <a:ea typeface="+mn-ea"/>
            <a:cs typeface="+mn-cs"/>
          </a:endParaRPr>
        </a:p>
      </dgm:t>
    </dgm:pt>
    <dgm:pt modelId="{25FAC106-3D38-43C7-BE5F-43C31245C7EC}" type="parTrans" cxnId="{077C5F88-BCE3-480C-92F4-0F6F8ECC7D49}">
      <dgm:prSet/>
      <dgm:spPr/>
      <dgm:t>
        <a:bodyPr/>
        <a:lstStyle/>
        <a:p>
          <a:endParaRPr lang="tr-TR" sz="4400"/>
        </a:p>
      </dgm:t>
    </dgm:pt>
    <dgm:pt modelId="{7C3A31B9-39B4-4C49-8A7F-E5B100EE153A}" type="sibTrans" cxnId="{077C5F88-BCE3-480C-92F4-0F6F8ECC7D49}">
      <dgm:prSet/>
      <dgm:spPr>
        <a:xfrm>
          <a:off x="1298905" y="336299"/>
          <a:ext cx="3817703" cy="3817703"/>
        </a:xfrm>
      </dgm:spPr>
      <dgm:t>
        <a:bodyPr/>
        <a:lstStyle/>
        <a:p>
          <a:endParaRPr lang="tr-TR" sz="4400"/>
        </a:p>
      </dgm:t>
    </dgm:pt>
    <dgm:pt modelId="{F9BCD5E6-0530-4070-92BB-0E6BA333F6E4}">
      <dgm:prSet phldrT="[Metin]" custT="1"/>
      <dgm:spPr>
        <a:xfrm>
          <a:off x="1619249" y="3542051"/>
          <a:ext cx="1520575" cy="845831"/>
        </a:xfrm>
      </dgm:spPr>
      <dgm:t>
        <a:bodyPr/>
        <a:lstStyle/>
        <a:p>
          <a:r>
            <a:rPr lang="tr-TR" sz="1600" smtClean="0">
              <a:latin typeface="Calibri"/>
              <a:ea typeface="+mn-ea"/>
              <a:cs typeface="+mn-cs"/>
            </a:rPr>
            <a:t>Tasarım-Sentez-Test Laboratuvarları</a:t>
          </a:r>
          <a:endParaRPr lang="tr-TR" sz="1600" dirty="0">
            <a:latin typeface="Calibri"/>
            <a:ea typeface="+mn-ea"/>
            <a:cs typeface="+mn-cs"/>
          </a:endParaRPr>
        </a:p>
      </dgm:t>
    </dgm:pt>
    <dgm:pt modelId="{02E20932-A527-4A2A-8492-3E9543A62B10}" type="parTrans" cxnId="{D8A3C632-D485-4B99-9D14-EC0B369608C7}">
      <dgm:prSet/>
      <dgm:spPr/>
      <dgm:t>
        <a:bodyPr/>
        <a:lstStyle/>
        <a:p>
          <a:endParaRPr lang="tr-TR" sz="4400"/>
        </a:p>
      </dgm:t>
    </dgm:pt>
    <dgm:pt modelId="{2FA52F4A-6E9A-475A-9C43-FC46AD584CB0}" type="sibTrans" cxnId="{D8A3C632-D485-4B99-9D14-EC0B369608C7}">
      <dgm:prSet/>
      <dgm:spPr>
        <a:xfrm>
          <a:off x="1298905" y="336299"/>
          <a:ext cx="3817703" cy="3817703"/>
        </a:xfrm>
      </dgm:spPr>
      <dgm:t>
        <a:bodyPr/>
        <a:lstStyle/>
        <a:p>
          <a:endParaRPr lang="tr-TR" sz="4400"/>
        </a:p>
      </dgm:t>
    </dgm:pt>
    <dgm:pt modelId="{37302EAE-1F92-41AB-8B8D-9A179F229F4A}">
      <dgm:prSet phldrT="[Metin]" custT="1"/>
      <dgm:spPr>
        <a:xfrm>
          <a:off x="724730" y="2286003"/>
          <a:ext cx="1244067" cy="767815"/>
        </a:xfrm>
      </dgm:spPr>
      <dgm:t>
        <a:bodyPr/>
        <a:lstStyle/>
        <a:p>
          <a:r>
            <a:rPr lang="tr-TR" sz="1600" smtClean="0">
              <a:latin typeface="Calibri"/>
              <a:ea typeface="+mn-ea"/>
              <a:cs typeface="+mn-cs"/>
            </a:rPr>
            <a:t>Fon kaynakları</a:t>
          </a:r>
          <a:endParaRPr lang="tr-TR" sz="1600" dirty="0">
            <a:latin typeface="Calibri"/>
            <a:ea typeface="+mn-ea"/>
            <a:cs typeface="+mn-cs"/>
          </a:endParaRPr>
        </a:p>
      </dgm:t>
    </dgm:pt>
    <dgm:pt modelId="{965956BB-E0EC-4164-90D3-79C58E22F66F}" type="parTrans" cxnId="{09E00546-5119-4737-8F2C-16977CF697DC}">
      <dgm:prSet/>
      <dgm:spPr/>
      <dgm:t>
        <a:bodyPr/>
        <a:lstStyle/>
        <a:p>
          <a:endParaRPr lang="tr-TR" sz="4400"/>
        </a:p>
      </dgm:t>
    </dgm:pt>
    <dgm:pt modelId="{95C6752D-219E-4FCB-BE57-8FD105DE87FF}" type="sibTrans" cxnId="{09E00546-5119-4737-8F2C-16977CF697DC}">
      <dgm:prSet/>
      <dgm:spPr>
        <a:xfrm>
          <a:off x="1298905" y="336299"/>
          <a:ext cx="3817703" cy="3817703"/>
        </a:xfrm>
      </dgm:spPr>
      <dgm:t>
        <a:bodyPr/>
        <a:lstStyle/>
        <a:p>
          <a:endParaRPr lang="tr-TR" sz="4400"/>
        </a:p>
      </dgm:t>
    </dgm:pt>
    <dgm:pt modelId="{85923748-F45C-473C-A8FA-715BDE728620}">
      <dgm:prSet phldrT="[Metin]" custT="1"/>
      <dgm:spPr>
        <a:xfrm>
          <a:off x="1105732" y="609599"/>
          <a:ext cx="1219247" cy="890803"/>
        </a:xfrm>
      </dgm:spPr>
      <dgm:t>
        <a:bodyPr/>
        <a:lstStyle/>
        <a:p>
          <a:r>
            <a:rPr lang="tr-TR" sz="1600" smtClean="0">
              <a:latin typeface="Calibri"/>
              <a:ea typeface="+mn-ea"/>
              <a:cs typeface="+mn-cs"/>
            </a:rPr>
            <a:t>Kamu kurumları</a:t>
          </a:r>
          <a:endParaRPr lang="tr-TR" sz="1600" dirty="0">
            <a:latin typeface="Calibri"/>
            <a:ea typeface="+mn-ea"/>
            <a:cs typeface="+mn-cs"/>
          </a:endParaRPr>
        </a:p>
      </dgm:t>
    </dgm:pt>
    <dgm:pt modelId="{2C466FB1-697B-4666-91A1-641A34E87DD9}" type="parTrans" cxnId="{A0A7476F-512D-4BFE-A054-936C87257693}">
      <dgm:prSet/>
      <dgm:spPr/>
      <dgm:t>
        <a:bodyPr/>
        <a:lstStyle/>
        <a:p>
          <a:endParaRPr lang="tr-TR" sz="4400"/>
        </a:p>
      </dgm:t>
    </dgm:pt>
    <dgm:pt modelId="{08F25109-FBEB-443F-9F43-AA95FE638595}" type="sibTrans" cxnId="{A0A7476F-512D-4BFE-A054-936C87257693}">
      <dgm:prSet/>
      <dgm:spPr>
        <a:xfrm>
          <a:off x="1298905" y="336299"/>
          <a:ext cx="3817703" cy="3817703"/>
        </a:xfrm>
      </dgm:spPr>
      <dgm:t>
        <a:bodyPr/>
        <a:lstStyle/>
        <a:p>
          <a:endParaRPr lang="tr-TR" sz="4400"/>
        </a:p>
      </dgm:t>
    </dgm:pt>
    <dgm:pt modelId="{F6A1BF09-6977-4EB7-AB95-9912CA97AF8B}">
      <dgm:prSet custT="1"/>
      <dgm:spPr>
        <a:xfrm>
          <a:off x="4096584" y="641317"/>
          <a:ext cx="1207145" cy="827368"/>
        </a:xfrm>
      </dgm:spPr>
      <dgm:t>
        <a:bodyPr/>
        <a:lstStyle/>
        <a:p>
          <a:r>
            <a:rPr lang="tr-TR" sz="1600" smtClean="0">
              <a:latin typeface="Calibri"/>
              <a:ea typeface="+mn-ea"/>
              <a:cs typeface="+mn-cs"/>
            </a:rPr>
            <a:t>Araştırma merkezi</a:t>
          </a:r>
          <a:endParaRPr lang="tr-TR" sz="1600" dirty="0">
            <a:latin typeface="Calibri"/>
            <a:ea typeface="+mn-ea"/>
            <a:cs typeface="+mn-cs"/>
          </a:endParaRPr>
        </a:p>
      </dgm:t>
    </dgm:pt>
    <dgm:pt modelId="{A3F5D20B-D08A-4F05-9E2D-0DB62CEFE0F3}" type="parTrans" cxnId="{C037A51B-6F8A-4039-93CB-6F7C77597EBD}">
      <dgm:prSet/>
      <dgm:spPr/>
      <dgm:t>
        <a:bodyPr/>
        <a:lstStyle/>
        <a:p>
          <a:endParaRPr lang="tr-TR" sz="4400"/>
        </a:p>
      </dgm:t>
    </dgm:pt>
    <dgm:pt modelId="{BAFE6F97-48CC-4396-9354-74C4523C0DCA}" type="sibTrans" cxnId="{C037A51B-6F8A-4039-93CB-6F7C77597EBD}">
      <dgm:prSet/>
      <dgm:spPr>
        <a:xfrm>
          <a:off x="1298905" y="336299"/>
          <a:ext cx="3817703" cy="3817703"/>
        </a:xfrm>
      </dgm:spPr>
      <dgm:t>
        <a:bodyPr/>
        <a:lstStyle/>
        <a:p>
          <a:endParaRPr lang="tr-TR" sz="4400"/>
        </a:p>
      </dgm:t>
    </dgm:pt>
    <dgm:pt modelId="{0E7053D0-4A8B-4828-9F7A-881DBD28D59C}">
      <dgm:prSet custT="1"/>
      <dgm:spPr>
        <a:xfrm>
          <a:off x="4499528" y="2222470"/>
          <a:ext cx="1138441" cy="894880"/>
        </a:xfrm>
      </dgm:spPr>
      <dgm:t>
        <a:bodyPr/>
        <a:lstStyle/>
        <a:p>
          <a:r>
            <a:rPr lang="tr-TR" sz="1600" smtClean="0">
              <a:latin typeface="Calibri"/>
              <a:ea typeface="+mn-ea"/>
              <a:cs typeface="+mn-cs"/>
            </a:rPr>
            <a:t>Şirket</a:t>
          </a:r>
          <a:endParaRPr lang="tr-TR" sz="1600" dirty="0">
            <a:latin typeface="Calibri"/>
            <a:ea typeface="+mn-ea"/>
            <a:cs typeface="+mn-cs"/>
          </a:endParaRPr>
        </a:p>
      </dgm:t>
    </dgm:pt>
    <dgm:pt modelId="{7FCB3EB3-826D-43A5-A867-D8447CC80954}" type="parTrans" cxnId="{8145559E-BF3A-4DBD-8156-CF9FF98BBDDD}">
      <dgm:prSet/>
      <dgm:spPr/>
      <dgm:t>
        <a:bodyPr/>
        <a:lstStyle/>
        <a:p>
          <a:endParaRPr lang="tr-TR" sz="4400"/>
        </a:p>
      </dgm:t>
    </dgm:pt>
    <dgm:pt modelId="{EC25DE2C-6887-4CC5-8DD0-97F30405C75F}" type="sibTrans" cxnId="{8145559E-BF3A-4DBD-8156-CF9FF98BBDDD}">
      <dgm:prSet/>
      <dgm:spPr>
        <a:xfrm>
          <a:off x="1298905" y="336299"/>
          <a:ext cx="3817703" cy="3817703"/>
        </a:xfrm>
      </dgm:spPr>
      <dgm:t>
        <a:bodyPr/>
        <a:lstStyle/>
        <a:p>
          <a:endParaRPr lang="tr-TR" sz="4400"/>
        </a:p>
      </dgm:t>
    </dgm:pt>
    <dgm:pt modelId="{5409DD3B-0E3D-4A31-B298-B4861E40E0A7}" type="pres">
      <dgm:prSet presAssocID="{8C4ED75F-3F1C-4C41-B8B7-09445AFBA43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8AE08D3-2724-427A-BC40-B8AC1DA2661D}" type="pres">
      <dgm:prSet presAssocID="{D97E1EBA-489B-43FC-9C4D-530662E7DDED}" presName="node" presStyleLbl="node1" presStyleIdx="0" presStyleCnt="7" custScaleX="103000" custScaleY="1251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821F9B35-8DC6-457F-87B1-6D6B0C5791D0}" type="pres">
      <dgm:prSet presAssocID="{D97E1EBA-489B-43FC-9C4D-530662E7DDED}" presName="spNode" presStyleCnt="0"/>
      <dgm:spPr/>
      <dgm:t>
        <a:bodyPr/>
        <a:lstStyle/>
        <a:p>
          <a:endParaRPr lang="tr-TR"/>
        </a:p>
      </dgm:t>
    </dgm:pt>
    <dgm:pt modelId="{E9461B15-E227-4091-891D-C10673C2090A}" type="pres">
      <dgm:prSet presAssocID="{6939EBE5-3DDF-4002-9C90-C0B8824E0BFA}" presName="sibTrans" presStyleLbl="sibTrans1D1" presStyleIdx="0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2444575" y="76717"/>
              </a:moveTo>
              <a:arcTo wR="1908851" hR="1908851" stAng="17177948" swAng="982335"/>
            </a:path>
          </a:pathLst>
        </a:custGeom>
      </dgm:spPr>
      <dgm:t>
        <a:bodyPr/>
        <a:lstStyle/>
        <a:p>
          <a:endParaRPr lang="tr-TR"/>
        </a:p>
      </dgm:t>
    </dgm:pt>
    <dgm:pt modelId="{B53DB5FE-3520-4370-882B-37F42AC6C8D6}" type="pres">
      <dgm:prSet presAssocID="{F6A1BF09-6977-4EB7-AB95-9912CA97AF8B}" presName="node" presStyleLbl="node1" presStyleIdx="1" presStyleCnt="7" custScaleX="117210" custScaleY="12359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7FB1E277-1E93-4D3C-9C51-07897A7D6254}" type="pres">
      <dgm:prSet presAssocID="{F6A1BF09-6977-4EB7-AB95-9912CA97AF8B}" presName="spNode" presStyleCnt="0"/>
      <dgm:spPr/>
      <dgm:t>
        <a:bodyPr/>
        <a:lstStyle/>
        <a:p>
          <a:endParaRPr lang="tr-TR"/>
        </a:p>
      </dgm:t>
    </dgm:pt>
    <dgm:pt modelId="{D7D363A4-DA28-4707-9D37-7CCB188AB55B}" type="pres">
      <dgm:prSet presAssocID="{BAFE6F97-48CC-4396-9354-74C4523C0DCA}" presName="sibTrans" presStyleLbl="sibTrans1D1" presStyleIdx="1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3655769" y="1139441"/>
              </a:moveTo>
              <a:arcTo wR="1908851" hR="1908851" stAng="20173767" swAng="1371488"/>
            </a:path>
          </a:pathLst>
        </a:custGeom>
      </dgm:spPr>
      <dgm:t>
        <a:bodyPr/>
        <a:lstStyle/>
        <a:p>
          <a:endParaRPr lang="tr-TR"/>
        </a:p>
      </dgm:t>
    </dgm:pt>
    <dgm:pt modelId="{72E06D06-3ACB-4F86-98B5-988C6C7D2089}" type="pres">
      <dgm:prSet presAssocID="{0E7053D0-4A8B-4828-9F7A-881DBD28D59C}" presName="node" presStyleLbl="node1" presStyleIdx="2" presStyleCnt="7" custScaleX="110539" custScaleY="13367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C5FEC99E-70C4-45B9-938C-7C0ABB2D10F3}" type="pres">
      <dgm:prSet presAssocID="{0E7053D0-4A8B-4828-9F7A-881DBD28D59C}" presName="spNode" presStyleCnt="0"/>
      <dgm:spPr/>
      <dgm:t>
        <a:bodyPr/>
        <a:lstStyle/>
        <a:p>
          <a:endParaRPr lang="tr-TR"/>
        </a:p>
      </dgm:t>
    </dgm:pt>
    <dgm:pt modelId="{C048DDDF-329A-45C7-958A-E150B17EB385}" type="pres">
      <dgm:prSet presAssocID="{EC25DE2C-6887-4CC5-8DD0-97F30405C75F}" presName="sibTrans" presStyleLbl="sibTrans1D1" presStyleIdx="2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3604156" y="2786152"/>
              </a:moveTo>
              <a:arcTo wR="1908851" hR="1908851" stAng="1641663" swAng="1016848"/>
            </a:path>
          </a:pathLst>
        </a:custGeom>
      </dgm:spPr>
      <dgm:t>
        <a:bodyPr/>
        <a:lstStyle/>
        <a:p>
          <a:endParaRPr lang="tr-TR"/>
        </a:p>
      </dgm:t>
    </dgm:pt>
    <dgm:pt modelId="{E89137A6-0536-4666-A88D-9B4C8E1278C3}" type="pres">
      <dgm:prSet presAssocID="{43883EAF-4FC1-443A-B230-CB5901675043}" presName="node" presStyleLbl="node1" presStyleIdx="3" presStyleCnt="7" custScaleX="120740" custScaleY="1142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6161D6AB-5A1A-4533-A5A3-F22874649819}" type="pres">
      <dgm:prSet presAssocID="{43883EAF-4FC1-443A-B230-CB5901675043}" presName="spNode" presStyleCnt="0"/>
      <dgm:spPr/>
      <dgm:t>
        <a:bodyPr/>
        <a:lstStyle/>
        <a:p>
          <a:endParaRPr lang="tr-TR"/>
        </a:p>
      </dgm:t>
    </dgm:pt>
    <dgm:pt modelId="{B27B5199-C8FB-4F94-824A-081277384524}" type="pres">
      <dgm:prSet presAssocID="{7C3A31B9-39B4-4C49-8A7F-E5B100EE153A}" presName="sibTrans" presStyleLbl="sibTrans1D1" presStyleIdx="3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2112590" y="3806798"/>
              </a:moveTo>
              <a:arcTo wR="1908851" hR="1908851" stAng="5032376" swAng="485047"/>
            </a:path>
          </a:pathLst>
        </a:custGeom>
      </dgm:spPr>
      <dgm:t>
        <a:bodyPr/>
        <a:lstStyle/>
        <a:p>
          <a:endParaRPr lang="tr-TR"/>
        </a:p>
      </dgm:t>
    </dgm:pt>
    <dgm:pt modelId="{00A30F12-E863-4095-8A01-81872C04CCE7}" type="pres">
      <dgm:prSet presAssocID="{F9BCD5E6-0530-4070-92BB-0E6BA333F6E4}" presName="node" presStyleLbl="node1" presStyleIdx="4" presStyleCnt="7" custScaleX="147643" custScaleY="1263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01D8F3EE-F0CA-4733-A279-450A01EB655E}" type="pres">
      <dgm:prSet presAssocID="{F9BCD5E6-0530-4070-92BB-0E6BA333F6E4}" presName="spNode" presStyleCnt="0"/>
      <dgm:spPr/>
      <dgm:t>
        <a:bodyPr/>
        <a:lstStyle/>
        <a:p>
          <a:endParaRPr lang="tr-TR"/>
        </a:p>
      </dgm:t>
    </dgm:pt>
    <dgm:pt modelId="{C1DD350E-9FE8-4C51-9722-99BE31C3BB10}" type="pres">
      <dgm:prSet presAssocID="{2FA52F4A-6E9A-475A-9C43-FC46AD584CB0}" presName="sibTrans" presStyleLbl="sibTrans1D1" presStyleIdx="4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504230" y="3201427"/>
              </a:moveTo>
              <a:arcTo wR="1908851" hR="1908851" stAng="8242726" swAng="1042798"/>
            </a:path>
          </a:pathLst>
        </a:custGeom>
      </dgm:spPr>
      <dgm:t>
        <a:bodyPr/>
        <a:lstStyle/>
        <a:p>
          <a:endParaRPr lang="tr-TR"/>
        </a:p>
      </dgm:t>
    </dgm:pt>
    <dgm:pt modelId="{21D11E5C-DFEC-4F89-A0F7-8757E64BB871}" type="pres">
      <dgm:prSet presAssocID="{37302EAE-1F92-41AB-8B8D-9A179F229F4A}" presName="node" presStyleLbl="node1" presStyleIdx="5" presStyleCnt="7" custScaleX="120795" custScaleY="11469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13AC461F-6044-460E-B43C-C585838B4723}" type="pres">
      <dgm:prSet presAssocID="{37302EAE-1F92-41AB-8B8D-9A179F229F4A}" presName="spNode" presStyleCnt="0"/>
      <dgm:spPr/>
      <dgm:t>
        <a:bodyPr/>
        <a:lstStyle/>
        <a:p>
          <a:endParaRPr lang="tr-TR"/>
        </a:p>
      </dgm:t>
    </dgm:pt>
    <dgm:pt modelId="{2CAC5D6E-9B13-45E7-A5A0-5046B6B2572F}" type="pres">
      <dgm:prSet presAssocID="{95C6752D-219E-4FCB-BE57-8FD105DE87FF}" presName="sibTrans" presStyleLbl="sibTrans1D1" presStyleIdx="5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282" y="1941705"/>
              </a:moveTo>
              <a:arcTo wR="1908851" hR="1908851" stAng="10740829" swAng="1422612"/>
            </a:path>
          </a:pathLst>
        </a:custGeom>
      </dgm:spPr>
      <dgm:t>
        <a:bodyPr/>
        <a:lstStyle/>
        <a:p>
          <a:endParaRPr lang="tr-TR"/>
        </a:p>
      </dgm:t>
    </dgm:pt>
    <dgm:pt modelId="{FC71A520-6E0B-4CC4-B62F-AE3B1983E450}" type="pres">
      <dgm:prSet presAssocID="{85923748-F45C-473C-A8FA-715BDE728620}" presName="node" presStyleLbl="node1" presStyleIdx="6" presStyleCnt="7" custScaleX="118385" custScaleY="1330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2E91F85F-A14D-4D3F-A2E3-FB73FDC8799A}" type="pres">
      <dgm:prSet presAssocID="{85923748-F45C-473C-A8FA-715BDE728620}" presName="spNode" presStyleCnt="0"/>
      <dgm:spPr/>
      <dgm:t>
        <a:bodyPr/>
        <a:lstStyle/>
        <a:p>
          <a:endParaRPr lang="tr-TR"/>
        </a:p>
      </dgm:t>
    </dgm:pt>
    <dgm:pt modelId="{DFC4D450-AE98-424C-8FC2-D17967EB97E9}" type="pres">
      <dgm:prSet presAssocID="{08F25109-FBEB-443F-9F43-AA95FE638595}" presName="sibTrans" presStyleLbl="sibTrans1D1" presStyleIdx="6" presStyleCnt="7"/>
      <dgm:spPr>
        <a:custGeom>
          <a:avLst/>
          <a:gdLst/>
          <a:ahLst/>
          <a:cxnLst/>
          <a:rect l="0" t="0" r="0" b="0"/>
          <a:pathLst>
            <a:path>
              <a:moveTo>
                <a:pt x="928879" y="270752"/>
              </a:moveTo>
              <a:arcTo wR="1908851" hR="1908851" stAng="14346633" swAng="876488"/>
            </a:path>
          </a:pathLst>
        </a:custGeom>
      </dgm:spPr>
      <dgm:t>
        <a:bodyPr/>
        <a:lstStyle/>
        <a:p>
          <a:endParaRPr lang="tr-TR"/>
        </a:p>
      </dgm:t>
    </dgm:pt>
  </dgm:ptLst>
  <dgm:cxnLst>
    <dgm:cxn modelId="{6722A423-2C44-4E55-9645-AC62F87F47E8}" type="presOf" srcId="{D97E1EBA-489B-43FC-9C4D-530662E7DDED}" destId="{68AE08D3-2724-427A-BC40-B8AC1DA2661D}" srcOrd="0" destOrd="0" presId="urn:microsoft.com/office/officeart/2005/8/layout/cycle6"/>
    <dgm:cxn modelId="{42F8B721-95BB-443D-9247-571B17E516D0}" type="presOf" srcId="{6939EBE5-3DDF-4002-9C90-C0B8824E0BFA}" destId="{E9461B15-E227-4091-891D-C10673C2090A}" srcOrd="0" destOrd="0" presId="urn:microsoft.com/office/officeart/2005/8/layout/cycle6"/>
    <dgm:cxn modelId="{FD3B7EE7-6587-48F4-B73E-2387A65BF08B}" srcId="{8C4ED75F-3F1C-4C41-B8B7-09445AFBA430}" destId="{D97E1EBA-489B-43FC-9C4D-530662E7DDED}" srcOrd="0" destOrd="0" parTransId="{D4C9809E-B89D-4FF2-BFE8-314EEFF41DA1}" sibTransId="{6939EBE5-3DDF-4002-9C90-C0B8824E0BFA}"/>
    <dgm:cxn modelId="{09E00546-5119-4737-8F2C-16977CF697DC}" srcId="{8C4ED75F-3F1C-4C41-B8B7-09445AFBA430}" destId="{37302EAE-1F92-41AB-8B8D-9A179F229F4A}" srcOrd="5" destOrd="0" parTransId="{965956BB-E0EC-4164-90D3-79C58E22F66F}" sibTransId="{95C6752D-219E-4FCB-BE57-8FD105DE87FF}"/>
    <dgm:cxn modelId="{77DDC0A7-9F7A-4307-A353-8835769E4F3C}" type="presOf" srcId="{0E7053D0-4A8B-4828-9F7A-881DBD28D59C}" destId="{72E06D06-3ACB-4F86-98B5-988C6C7D2089}" srcOrd="0" destOrd="0" presId="urn:microsoft.com/office/officeart/2005/8/layout/cycle6"/>
    <dgm:cxn modelId="{08DA4765-D7B6-420B-8DC0-5CFB9DFF4283}" type="presOf" srcId="{EC25DE2C-6887-4CC5-8DD0-97F30405C75F}" destId="{C048DDDF-329A-45C7-958A-E150B17EB385}" srcOrd="0" destOrd="0" presId="urn:microsoft.com/office/officeart/2005/8/layout/cycle6"/>
    <dgm:cxn modelId="{FE22CFA0-8EFF-4B3F-9601-FB58A4040FE4}" type="presOf" srcId="{43883EAF-4FC1-443A-B230-CB5901675043}" destId="{E89137A6-0536-4666-A88D-9B4C8E1278C3}" srcOrd="0" destOrd="0" presId="urn:microsoft.com/office/officeart/2005/8/layout/cycle6"/>
    <dgm:cxn modelId="{736FE339-BE54-41FC-AF5C-43929EBB697F}" type="presOf" srcId="{8C4ED75F-3F1C-4C41-B8B7-09445AFBA430}" destId="{5409DD3B-0E3D-4A31-B298-B4861E40E0A7}" srcOrd="0" destOrd="0" presId="urn:microsoft.com/office/officeart/2005/8/layout/cycle6"/>
    <dgm:cxn modelId="{A0A7476F-512D-4BFE-A054-936C87257693}" srcId="{8C4ED75F-3F1C-4C41-B8B7-09445AFBA430}" destId="{85923748-F45C-473C-A8FA-715BDE728620}" srcOrd="6" destOrd="0" parTransId="{2C466FB1-697B-4666-91A1-641A34E87DD9}" sibTransId="{08F25109-FBEB-443F-9F43-AA95FE638595}"/>
    <dgm:cxn modelId="{C037A51B-6F8A-4039-93CB-6F7C77597EBD}" srcId="{8C4ED75F-3F1C-4C41-B8B7-09445AFBA430}" destId="{F6A1BF09-6977-4EB7-AB95-9912CA97AF8B}" srcOrd="1" destOrd="0" parTransId="{A3F5D20B-D08A-4F05-9E2D-0DB62CEFE0F3}" sibTransId="{BAFE6F97-48CC-4396-9354-74C4523C0DCA}"/>
    <dgm:cxn modelId="{333720C9-038F-4367-A3F2-49380C31ACE0}" type="presOf" srcId="{08F25109-FBEB-443F-9F43-AA95FE638595}" destId="{DFC4D450-AE98-424C-8FC2-D17967EB97E9}" srcOrd="0" destOrd="0" presId="urn:microsoft.com/office/officeart/2005/8/layout/cycle6"/>
    <dgm:cxn modelId="{615E4357-5B73-4CC6-AF07-451E42A67A85}" type="presOf" srcId="{BAFE6F97-48CC-4396-9354-74C4523C0DCA}" destId="{D7D363A4-DA28-4707-9D37-7CCB188AB55B}" srcOrd="0" destOrd="0" presId="urn:microsoft.com/office/officeart/2005/8/layout/cycle6"/>
    <dgm:cxn modelId="{7B7DBBAF-D39F-44C0-A284-8A55C38F4BB1}" type="presOf" srcId="{85923748-F45C-473C-A8FA-715BDE728620}" destId="{FC71A520-6E0B-4CC4-B62F-AE3B1983E450}" srcOrd="0" destOrd="0" presId="urn:microsoft.com/office/officeart/2005/8/layout/cycle6"/>
    <dgm:cxn modelId="{F534ACA4-1851-47E2-9BBF-759A0FFF91A7}" type="presOf" srcId="{F6A1BF09-6977-4EB7-AB95-9912CA97AF8B}" destId="{B53DB5FE-3520-4370-882B-37F42AC6C8D6}" srcOrd="0" destOrd="0" presId="urn:microsoft.com/office/officeart/2005/8/layout/cycle6"/>
    <dgm:cxn modelId="{564551B4-737F-4BBD-92EE-63B594081766}" type="presOf" srcId="{2FA52F4A-6E9A-475A-9C43-FC46AD584CB0}" destId="{C1DD350E-9FE8-4C51-9722-99BE31C3BB10}" srcOrd="0" destOrd="0" presId="urn:microsoft.com/office/officeart/2005/8/layout/cycle6"/>
    <dgm:cxn modelId="{D8A3C632-D485-4B99-9D14-EC0B369608C7}" srcId="{8C4ED75F-3F1C-4C41-B8B7-09445AFBA430}" destId="{F9BCD5E6-0530-4070-92BB-0E6BA333F6E4}" srcOrd="4" destOrd="0" parTransId="{02E20932-A527-4A2A-8492-3E9543A62B10}" sibTransId="{2FA52F4A-6E9A-475A-9C43-FC46AD584CB0}"/>
    <dgm:cxn modelId="{39B58BBF-7070-402E-A9CD-0908919B89F9}" type="presOf" srcId="{95C6752D-219E-4FCB-BE57-8FD105DE87FF}" destId="{2CAC5D6E-9B13-45E7-A5A0-5046B6B2572F}" srcOrd="0" destOrd="0" presId="urn:microsoft.com/office/officeart/2005/8/layout/cycle6"/>
    <dgm:cxn modelId="{8145559E-BF3A-4DBD-8156-CF9FF98BBDDD}" srcId="{8C4ED75F-3F1C-4C41-B8B7-09445AFBA430}" destId="{0E7053D0-4A8B-4828-9F7A-881DBD28D59C}" srcOrd="2" destOrd="0" parTransId="{7FCB3EB3-826D-43A5-A867-D8447CC80954}" sibTransId="{EC25DE2C-6887-4CC5-8DD0-97F30405C75F}"/>
    <dgm:cxn modelId="{E87C7829-CB2E-4829-B6D0-92254229822B}" type="presOf" srcId="{7C3A31B9-39B4-4C49-8A7F-E5B100EE153A}" destId="{B27B5199-C8FB-4F94-824A-081277384524}" srcOrd="0" destOrd="0" presId="urn:microsoft.com/office/officeart/2005/8/layout/cycle6"/>
    <dgm:cxn modelId="{D0FCC8AB-D9A4-42E3-8807-10DD5FA98453}" type="presOf" srcId="{37302EAE-1F92-41AB-8B8D-9A179F229F4A}" destId="{21D11E5C-DFEC-4F89-A0F7-8757E64BB871}" srcOrd="0" destOrd="0" presId="urn:microsoft.com/office/officeart/2005/8/layout/cycle6"/>
    <dgm:cxn modelId="{077C5F88-BCE3-480C-92F4-0F6F8ECC7D49}" srcId="{8C4ED75F-3F1C-4C41-B8B7-09445AFBA430}" destId="{43883EAF-4FC1-443A-B230-CB5901675043}" srcOrd="3" destOrd="0" parTransId="{25FAC106-3D38-43C7-BE5F-43C31245C7EC}" sibTransId="{7C3A31B9-39B4-4C49-8A7F-E5B100EE153A}"/>
    <dgm:cxn modelId="{176EB3BA-50CF-4BFF-9267-D49C4FB17C2F}" type="presOf" srcId="{F9BCD5E6-0530-4070-92BB-0E6BA333F6E4}" destId="{00A30F12-E863-4095-8A01-81872C04CCE7}" srcOrd="0" destOrd="0" presId="urn:microsoft.com/office/officeart/2005/8/layout/cycle6"/>
    <dgm:cxn modelId="{4C4544EA-2FF9-4FAA-A748-59CC5C8FCDD4}" type="presParOf" srcId="{5409DD3B-0E3D-4A31-B298-B4861E40E0A7}" destId="{68AE08D3-2724-427A-BC40-B8AC1DA2661D}" srcOrd="0" destOrd="0" presId="urn:microsoft.com/office/officeart/2005/8/layout/cycle6"/>
    <dgm:cxn modelId="{C0127B2B-1730-43B8-88EF-5D7B25BC07BB}" type="presParOf" srcId="{5409DD3B-0E3D-4A31-B298-B4861E40E0A7}" destId="{821F9B35-8DC6-457F-87B1-6D6B0C5791D0}" srcOrd="1" destOrd="0" presId="urn:microsoft.com/office/officeart/2005/8/layout/cycle6"/>
    <dgm:cxn modelId="{85D7C9F3-F598-4226-972F-5838F8112B4C}" type="presParOf" srcId="{5409DD3B-0E3D-4A31-B298-B4861E40E0A7}" destId="{E9461B15-E227-4091-891D-C10673C2090A}" srcOrd="2" destOrd="0" presId="urn:microsoft.com/office/officeart/2005/8/layout/cycle6"/>
    <dgm:cxn modelId="{F9A41298-BA3A-4A11-BCA8-6E398FC9E4EA}" type="presParOf" srcId="{5409DD3B-0E3D-4A31-B298-B4861E40E0A7}" destId="{B53DB5FE-3520-4370-882B-37F42AC6C8D6}" srcOrd="3" destOrd="0" presId="urn:microsoft.com/office/officeart/2005/8/layout/cycle6"/>
    <dgm:cxn modelId="{AFA01A8A-97DE-4D84-9493-3BFA36977A32}" type="presParOf" srcId="{5409DD3B-0E3D-4A31-B298-B4861E40E0A7}" destId="{7FB1E277-1E93-4D3C-9C51-07897A7D6254}" srcOrd="4" destOrd="0" presId="urn:microsoft.com/office/officeart/2005/8/layout/cycle6"/>
    <dgm:cxn modelId="{B11F6B55-9C39-49A9-8957-B43AE22F2263}" type="presParOf" srcId="{5409DD3B-0E3D-4A31-B298-B4861E40E0A7}" destId="{D7D363A4-DA28-4707-9D37-7CCB188AB55B}" srcOrd="5" destOrd="0" presId="urn:microsoft.com/office/officeart/2005/8/layout/cycle6"/>
    <dgm:cxn modelId="{8BB03C75-3456-483F-9A53-4778F59DBA24}" type="presParOf" srcId="{5409DD3B-0E3D-4A31-B298-B4861E40E0A7}" destId="{72E06D06-3ACB-4F86-98B5-988C6C7D2089}" srcOrd="6" destOrd="0" presId="urn:microsoft.com/office/officeart/2005/8/layout/cycle6"/>
    <dgm:cxn modelId="{0CC32FEF-1809-4903-85FE-0795FBD000B7}" type="presParOf" srcId="{5409DD3B-0E3D-4A31-B298-B4861E40E0A7}" destId="{C5FEC99E-70C4-45B9-938C-7C0ABB2D10F3}" srcOrd="7" destOrd="0" presId="urn:microsoft.com/office/officeart/2005/8/layout/cycle6"/>
    <dgm:cxn modelId="{C819159F-7410-4EE7-8791-2C816C1486A6}" type="presParOf" srcId="{5409DD3B-0E3D-4A31-B298-B4861E40E0A7}" destId="{C048DDDF-329A-45C7-958A-E150B17EB385}" srcOrd="8" destOrd="0" presId="urn:microsoft.com/office/officeart/2005/8/layout/cycle6"/>
    <dgm:cxn modelId="{3F1D5FC5-24D8-4DD3-8B78-933CE4128ACB}" type="presParOf" srcId="{5409DD3B-0E3D-4A31-B298-B4861E40E0A7}" destId="{E89137A6-0536-4666-A88D-9B4C8E1278C3}" srcOrd="9" destOrd="0" presId="urn:microsoft.com/office/officeart/2005/8/layout/cycle6"/>
    <dgm:cxn modelId="{CA9F71A5-591F-4B8C-89B9-07B45CD96CF0}" type="presParOf" srcId="{5409DD3B-0E3D-4A31-B298-B4861E40E0A7}" destId="{6161D6AB-5A1A-4533-A5A3-F22874649819}" srcOrd="10" destOrd="0" presId="urn:microsoft.com/office/officeart/2005/8/layout/cycle6"/>
    <dgm:cxn modelId="{BD32B976-C516-4B36-93C2-1D1CD97A3FB7}" type="presParOf" srcId="{5409DD3B-0E3D-4A31-B298-B4861E40E0A7}" destId="{B27B5199-C8FB-4F94-824A-081277384524}" srcOrd="11" destOrd="0" presId="urn:microsoft.com/office/officeart/2005/8/layout/cycle6"/>
    <dgm:cxn modelId="{9DEBFA32-407D-42D4-AF11-4513B7F1D774}" type="presParOf" srcId="{5409DD3B-0E3D-4A31-B298-B4861E40E0A7}" destId="{00A30F12-E863-4095-8A01-81872C04CCE7}" srcOrd="12" destOrd="0" presId="urn:microsoft.com/office/officeart/2005/8/layout/cycle6"/>
    <dgm:cxn modelId="{5CBCFC6A-501E-44BF-86F9-23AEC4F415C1}" type="presParOf" srcId="{5409DD3B-0E3D-4A31-B298-B4861E40E0A7}" destId="{01D8F3EE-F0CA-4733-A279-450A01EB655E}" srcOrd="13" destOrd="0" presId="urn:microsoft.com/office/officeart/2005/8/layout/cycle6"/>
    <dgm:cxn modelId="{B4DE13A2-A7FC-4BD1-BBA6-00AD1F59F6A2}" type="presParOf" srcId="{5409DD3B-0E3D-4A31-B298-B4861E40E0A7}" destId="{C1DD350E-9FE8-4C51-9722-99BE31C3BB10}" srcOrd="14" destOrd="0" presId="urn:microsoft.com/office/officeart/2005/8/layout/cycle6"/>
    <dgm:cxn modelId="{F8BA9975-215E-4EA7-8731-0C7C5DA13D26}" type="presParOf" srcId="{5409DD3B-0E3D-4A31-B298-B4861E40E0A7}" destId="{21D11E5C-DFEC-4F89-A0F7-8757E64BB871}" srcOrd="15" destOrd="0" presId="urn:microsoft.com/office/officeart/2005/8/layout/cycle6"/>
    <dgm:cxn modelId="{4D7C82A5-352C-46DC-B306-D95A786D34BD}" type="presParOf" srcId="{5409DD3B-0E3D-4A31-B298-B4861E40E0A7}" destId="{13AC461F-6044-460E-B43C-C585838B4723}" srcOrd="16" destOrd="0" presId="urn:microsoft.com/office/officeart/2005/8/layout/cycle6"/>
    <dgm:cxn modelId="{2C59381D-AA6A-4F3F-87B8-E0B2192DACFF}" type="presParOf" srcId="{5409DD3B-0E3D-4A31-B298-B4861E40E0A7}" destId="{2CAC5D6E-9B13-45E7-A5A0-5046B6B2572F}" srcOrd="17" destOrd="0" presId="urn:microsoft.com/office/officeart/2005/8/layout/cycle6"/>
    <dgm:cxn modelId="{32920776-11C4-43D7-9386-6DFFF50971C5}" type="presParOf" srcId="{5409DD3B-0E3D-4A31-B298-B4861E40E0A7}" destId="{FC71A520-6E0B-4CC4-B62F-AE3B1983E450}" srcOrd="18" destOrd="0" presId="urn:microsoft.com/office/officeart/2005/8/layout/cycle6"/>
    <dgm:cxn modelId="{35FB8123-BEFE-4118-881E-65C83D57BC55}" type="presParOf" srcId="{5409DD3B-0E3D-4A31-B298-B4861E40E0A7}" destId="{2E91F85F-A14D-4D3F-A2E3-FB73FDC8799A}" srcOrd="19" destOrd="0" presId="urn:microsoft.com/office/officeart/2005/8/layout/cycle6"/>
    <dgm:cxn modelId="{07C7BAA7-BA5A-4EDF-9B08-1E45A04374F2}" type="presParOf" srcId="{5409DD3B-0E3D-4A31-B298-B4861E40E0A7}" destId="{DFC4D450-AE98-424C-8FC2-D17967EB97E9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71EC8A-44F6-4303-9872-4B6FED4BC76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9102820-4B4D-45BC-B501-D83475093A8E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400" dirty="0" smtClean="0"/>
            <a:t>* Sabit İlaç Kuru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dirty="0" smtClean="0"/>
            <a:t>* Yunanistan referansı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dirty="0" smtClean="0"/>
            <a:t>* Yüksek iskonto uygulamaları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dirty="0" smtClean="0"/>
            <a:t>* Fikri sinai haklara yeterince önem verilmemesi</a:t>
          </a:r>
          <a:endParaRPr lang="en-US" sz="1400" dirty="0" smtClean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 smtClean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dirty="0" smtClean="0"/>
        </a:p>
      </dgm:t>
    </dgm:pt>
    <dgm:pt modelId="{47DA1279-578A-4772-A2C4-46F2CC96EFD8}" type="parTrans" cxnId="{7DC7E193-8058-42F8-B4D5-A97F1F4BBB42}">
      <dgm:prSet/>
      <dgm:spPr/>
      <dgm:t>
        <a:bodyPr/>
        <a:lstStyle/>
        <a:p>
          <a:endParaRPr lang="tr-TR"/>
        </a:p>
      </dgm:t>
    </dgm:pt>
    <dgm:pt modelId="{19B2C10C-0A9F-4C26-8C26-A88E5BA8BF06}" type="sibTrans" cxnId="{7DC7E193-8058-42F8-B4D5-A97F1F4BBB42}">
      <dgm:prSet/>
      <dgm:spPr/>
      <dgm:t>
        <a:bodyPr/>
        <a:lstStyle/>
        <a:p>
          <a:endParaRPr lang="tr-TR"/>
        </a:p>
      </dgm:t>
    </dgm:pt>
    <dgm:pt modelId="{48012FD9-2441-4C1F-B107-189D75013897}">
      <dgm:prSet phldrT="[Text]" custT="1"/>
      <dgm:spPr/>
      <dgm:t>
        <a:bodyPr/>
        <a:lstStyle/>
        <a:p>
          <a:r>
            <a:rPr lang="tr-TR" sz="1400" b="1" dirty="0" smtClean="0"/>
            <a:t>* OECD ülkelerinde yaygın olarak bulunan</a:t>
          </a:r>
        </a:p>
        <a:p>
          <a:r>
            <a:rPr lang="tr-TR" sz="1400" b="1" dirty="0" smtClean="0">
              <a:sym typeface="Wingdings"/>
            </a:rPr>
            <a:t>SDK’lar dahi </a:t>
          </a:r>
          <a:r>
            <a:rPr lang="tr-TR" sz="1400" b="1" dirty="0" smtClean="0"/>
            <a:t>750 gündür geri ödeme beklemektedir.</a:t>
          </a:r>
          <a:endParaRPr lang="en-US" sz="1400" b="1" dirty="0" smtClean="0"/>
        </a:p>
        <a:p>
          <a:r>
            <a:rPr lang="en-US" sz="1400" b="1" dirty="0" err="1" smtClean="0"/>
            <a:t>Fiyat</a:t>
          </a:r>
          <a:r>
            <a:rPr lang="en-US" sz="1400" b="1" dirty="0" smtClean="0"/>
            <a:t> </a:t>
          </a:r>
          <a:r>
            <a:rPr lang="en-US" sz="1400" b="1" dirty="0" err="1" smtClean="0"/>
            <a:t>kararnamesi</a:t>
          </a:r>
          <a:r>
            <a:rPr lang="en-US" sz="1400" b="1" dirty="0" smtClean="0"/>
            <a:t> 2 </a:t>
          </a:r>
          <a:r>
            <a:rPr lang="en-US" sz="1400" b="1" dirty="0" err="1" smtClean="0"/>
            <a:t>yıldır</a:t>
          </a:r>
          <a:r>
            <a:rPr lang="en-US" sz="1400" b="1" dirty="0" smtClean="0"/>
            <a:t> </a:t>
          </a:r>
          <a:r>
            <a:rPr lang="en-US" sz="1400" b="1" dirty="0" err="1" smtClean="0"/>
            <a:t>taslak</a:t>
          </a:r>
          <a:r>
            <a:rPr lang="en-US" sz="1400" b="1" dirty="0" smtClean="0"/>
            <a:t> </a:t>
          </a:r>
          <a:r>
            <a:rPr lang="en-US" sz="1400" b="1" dirty="0" err="1" smtClean="0"/>
            <a:t>aşamasında</a:t>
          </a:r>
          <a:r>
            <a:rPr lang="en-US" sz="1400" b="1" dirty="0" smtClean="0"/>
            <a:t> </a:t>
          </a:r>
          <a:r>
            <a:rPr lang="en-US" sz="1400" b="1" dirty="0" err="1" smtClean="0"/>
            <a:t>beklemektedir</a:t>
          </a:r>
          <a:endParaRPr lang="en-US" sz="1400" b="1" dirty="0" smtClean="0"/>
        </a:p>
        <a:p>
          <a:r>
            <a:rPr lang="en-US" sz="1400" b="1" dirty="0" err="1" smtClean="0"/>
            <a:t>Yetim</a:t>
          </a:r>
          <a:r>
            <a:rPr lang="en-US" sz="1400" b="1" dirty="0" smtClean="0"/>
            <a:t> </a:t>
          </a:r>
          <a:r>
            <a:rPr lang="en-US" sz="1400" b="1" dirty="0" err="1" smtClean="0"/>
            <a:t>ilaç</a:t>
          </a:r>
          <a:r>
            <a:rPr lang="en-US" sz="1400" b="1" dirty="0" smtClean="0"/>
            <a:t> </a:t>
          </a:r>
          <a:r>
            <a:rPr lang="en-US" sz="1400" b="1" dirty="0" err="1" smtClean="0"/>
            <a:t>kılavuzu</a:t>
          </a:r>
          <a:r>
            <a:rPr lang="en-US" sz="1400" b="1" dirty="0" smtClean="0"/>
            <a:t> 5 </a:t>
          </a:r>
          <a:r>
            <a:rPr lang="en-US" sz="1400" b="1" dirty="0" err="1" smtClean="0"/>
            <a:t>yılı</a:t>
          </a:r>
          <a:r>
            <a:rPr lang="en-US" sz="1400" b="1" dirty="0" smtClean="0"/>
            <a:t> </a:t>
          </a:r>
          <a:r>
            <a:rPr lang="en-US" sz="1400" b="1" dirty="0" err="1" smtClean="0"/>
            <a:t>aşkındır</a:t>
          </a:r>
          <a:r>
            <a:rPr lang="en-US" sz="1400" b="1" dirty="0" smtClean="0"/>
            <a:t> </a:t>
          </a:r>
          <a:r>
            <a:rPr lang="en-US" sz="1400" b="1" dirty="0" err="1" smtClean="0"/>
            <a:t>taslak</a:t>
          </a:r>
          <a:r>
            <a:rPr lang="en-US" sz="1400" b="1" dirty="0" smtClean="0"/>
            <a:t> </a:t>
          </a:r>
          <a:r>
            <a:rPr lang="en-US" sz="1400" b="1" dirty="0" err="1" smtClean="0"/>
            <a:t>aşamasında</a:t>
          </a:r>
          <a:r>
            <a:rPr lang="en-US" sz="1400" b="1" dirty="0" smtClean="0"/>
            <a:t> </a:t>
          </a:r>
          <a:r>
            <a:rPr lang="en-US" sz="1400" b="1" dirty="0" err="1" smtClean="0"/>
            <a:t>beklemektedir</a:t>
          </a:r>
          <a:endParaRPr lang="tr-TR" sz="1400" b="1" dirty="0"/>
        </a:p>
      </dgm:t>
    </dgm:pt>
    <dgm:pt modelId="{20F5B588-05A6-4B1B-AE98-676333CC7333}" type="parTrans" cxnId="{6DA90601-4DC8-4DD0-A8A9-82AFC2C68E8C}">
      <dgm:prSet/>
      <dgm:spPr/>
      <dgm:t>
        <a:bodyPr/>
        <a:lstStyle/>
        <a:p>
          <a:endParaRPr lang="tr-TR"/>
        </a:p>
      </dgm:t>
    </dgm:pt>
    <dgm:pt modelId="{5CE63CE6-FC19-4874-BFF5-7A1A2EDF6AF3}" type="sibTrans" cxnId="{6DA90601-4DC8-4DD0-A8A9-82AFC2C68E8C}">
      <dgm:prSet/>
      <dgm:spPr/>
      <dgm:t>
        <a:bodyPr/>
        <a:lstStyle/>
        <a:p>
          <a:endParaRPr lang="tr-TR"/>
        </a:p>
      </dgm:t>
    </dgm:pt>
    <dgm:pt modelId="{EF6E520C-D48F-406E-9710-332D40AF31DE}">
      <dgm:prSet phldrT="[Text]" custT="1"/>
      <dgm:spPr/>
      <dgm:t>
        <a:bodyPr/>
        <a:lstStyle/>
        <a:p>
          <a:r>
            <a:rPr lang="tr-TR" sz="1400" dirty="0" smtClean="0"/>
            <a:t>* 2023’te en az bir orijinal ürün keşfi </a:t>
          </a:r>
        </a:p>
        <a:p>
          <a:r>
            <a:rPr lang="tr-TR" sz="1400" dirty="0" smtClean="0"/>
            <a:t>* 2 mevcut molekül endikasyonlarda yeniden konumlandırılması (repositioning) </a:t>
          </a:r>
        </a:p>
        <a:p>
          <a:r>
            <a:rPr lang="tr-TR" sz="1400" dirty="0" smtClean="0"/>
            <a:t>* Yurtiçi ilaç ihtiyacının değer olarak % 60’ının yerli üretimle karşılanması</a:t>
          </a:r>
        </a:p>
        <a:p>
          <a:r>
            <a:rPr lang="tr-TR" sz="1400" dirty="0" smtClean="0"/>
            <a:t>* Global klinik araştırma yatırımlarından Türkiye’nin aldığı payın ve yürütülen klinik araştırma sayısının yıl bazında % 25 oranında artması</a:t>
          </a:r>
          <a:endParaRPr lang="tr-TR" sz="1400" dirty="0"/>
        </a:p>
      </dgm:t>
    </dgm:pt>
    <dgm:pt modelId="{1BFFBF06-A59F-4395-808C-16E53D49EC83}" type="parTrans" cxnId="{C7869198-84DD-4490-8A53-B1EB45D1C0ED}">
      <dgm:prSet/>
      <dgm:spPr/>
      <dgm:t>
        <a:bodyPr/>
        <a:lstStyle/>
        <a:p>
          <a:endParaRPr lang="tr-TR"/>
        </a:p>
      </dgm:t>
    </dgm:pt>
    <dgm:pt modelId="{830692CD-9F89-48CC-AABB-0E1FBAE009B4}" type="sibTrans" cxnId="{C7869198-84DD-4490-8A53-B1EB45D1C0ED}">
      <dgm:prSet/>
      <dgm:spPr/>
      <dgm:t>
        <a:bodyPr/>
        <a:lstStyle/>
        <a:p>
          <a:endParaRPr lang="tr-TR"/>
        </a:p>
      </dgm:t>
    </dgm:pt>
    <dgm:pt modelId="{1939E6B9-B4CA-41A0-B729-E87A721A8F0E}" type="pres">
      <dgm:prSet presAssocID="{1F71EC8A-44F6-4303-9872-4B6FED4BC769}" presName="arrowDiagram" presStyleCnt="0">
        <dgm:presLayoutVars>
          <dgm:chMax val="5"/>
          <dgm:dir/>
          <dgm:resizeHandles val="exact"/>
        </dgm:presLayoutVars>
      </dgm:prSet>
      <dgm:spPr/>
    </dgm:pt>
    <dgm:pt modelId="{F915AF5E-53DE-486C-A28F-0F775E51B41C}" type="pres">
      <dgm:prSet presAssocID="{1F71EC8A-44F6-4303-9872-4B6FED4BC769}" presName="arrow" presStyleLbl="bgShp" presStyleIdx="0" presStyleCnt="1" custLinFactNeighborX="-139" custLinFactNeighborY="-1776"/>
      <dgm:spPr/>
    </dgm:pt>
    <dgm:pt modelId="{48A246A9-D02F-4711-8641-2ACA5151EE5E}" type="pres">
      <dgm:prSet presAssocID="{1F71EC8A-44F6-4303-9872-4B6FED4BC769}" presName="arrowDiagram3" presStyleCnt="0"/>
      <dgm:spPr/>
    </dgm:pt>
    <dgm:pt modelId="{C701D31A-B537-4F52-9C2B-7C9D4DC0E8D1}" type="pres">
      <dgm:prSet presAssocID="{79102820-4B4D-45BC-B501-D83475093A8E}" presName="bullet3a" presStyleLbl="node1" presStyleIdx="0" presStyleCnt="3"/>
      <dgm:spPr/>
    </dgm:pt>
    <dgm:pt modelId="{74598474-504D-4533-AAA0-D78D845B21A7}" type="pres">
      <dgm:prSet presAssocID="{79102820-4B4D-45BC-B501-D83475093A8E}" presName="textBox3a" presStyleLbl="revTx" presStyleIdx="0" presStyleCnt="3" custLinFactNeighborY="-39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7DC247-9C19-48C2-8D9C-56F457C2D833}" type="pres">
      <dgm:prSet presAssocID="{48012FD9-2441-4C1F-B107-189D75013897}" presName="bullet3b" presStyleLbl="node1" presStyleIdx="1" presStyleCnt="3"/>
      <dgm:spPr/>
    </dgm:pt>
    <dgm:pt modelId="{F5B0B67B-0CFA-415C-BAA5-5292771439EA}" type="pres">
      <dgm:prSet presAssocID="{48012FD9-2441-4C1F-B107-189D7501389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78A1F3-5271-47AF-ADE1-1A737FEA8DB1}" type="pres">
      <dgm:prSet presAssocID="{EF6E520C-D48F-406E-9710-332D40AF31DE}" presName="bullet3c" presStyleLbl="node1" presStyleIdx="2" presStyleCnt="3"/>
      <dgm:spPr/>
    </dgm:pt>
    <dgm:pt modelId="{D92C6742-C657-443A-996D-06968B0F55D8}" type="pres">
      <dgm:prSet presAssocID="{EF6E520C-D48F-406E-9710-332D40AF31DE}" presName="textBox3c" presStyleLbl="revTx" presStyleIdx="2" presStyleCnt="3" custScaleX="97233" custScaleY="109889" custLinFactNeighborX="54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7869198-84DD-4490-8A53-B1EB45D1C0ED}" srcId="{1F71EC8A-44F6-4303-9872-4B6FED4BC769}" destId="{EF6E520C-D48F-406E-9710-332D40AF31DE}" srcOrd="2" destOrd="0" parTransId="{1BFFBF06-A59F-4395-808C-16E53D49EC83}" sibTransId="{830692CD-9F89-48CC-AABB-0E1FBAE009B4}"/>
    <dgm:cxn modelId="{7DC7E193-8058-42F8-B4D5-A97F1F4BBB42}" srcId="{1F71EC8A-44F6-4303-9872-4B6FED4BC769}" destId="{79102820-4B4D-45BC-B501-D83475093A8E}" srcOrd="0" destOrd="0" parTransId="{47DA1279-578A-4772-A2C4-46F2CC96EFD8}" sibTransId="{19B2C10C-0A9F-4C26-8C26-A88E5BA8BF06}"/>
    <dgm:cxn modelId="{C43EF466-CA49-43F8-96A4-FBDC1C9EF337}" type="presOf" srcId="{48012FD9-2441-4C1F-B107-189D75013897}" destId="{F5B0B67B-0CFA-415C-BAA5-5292771439EA}" srcOrd="0" destOrd="0" presId="urn:microsoft.com/office/officeart/2005/8/layout/arrow2"/>
    <dgm:cxn modelId="{9F02AA6D-702F-4AE2-9534-6D4BC6340853}" type="presOf" srcId="{1F71EC8A-44F6-4303-9872-4B6FED4BC769}" destId="{1939E6B9-B4CA-41A0-B729-E87A721A8F0E}" srcOrd="0" destOrd="0" presId="urn:microsoft.com/office/officeart/2005/8/layout/arrow2"/>
    <dgm:cxn modelId="{6DA90601-4DC8-4DD0-A8A9-82AFC2C68E8C}" srcId="{1F71EC8A-44F6-4303-9872-4B6FED4BC769}" destId="{48012FD9-2441-4C1F-B107-189D75013897}" srcOrd="1" destOrd="0" parTransId="{20F5B588-05A6-4B1B-AE98-676333CC7333}" sibTransId="{5CE63CE6-FC19-4874-BFF5-7A1A2EDF6AF3}"/>
    <dgm:cxn modelId="{720F1AC5-1DE5-4C9D-8E80-A1617C5900D7}" type="presOf" srcId="{79102820-4B4D-45BC-B501-D83475093A8E}" destId="{74598474-504D-4533-AAA0-D78D845B21A7}" srcOrd="0" destOrd="0" presId="urn:microsoft.com/office/officeart/2005/8/layout/arrow2"/>
    <dgm:cxn modelId="{7D8B4825-804B-476D-8D1E-56EEAB395CE7}" type="presOf" srcId="{EF6E520C-D48F-406E-9710-332D40AF31DE}" destId="{D92C6742-C657-443A-996D-06968B0F55D8}" srcOrd="0" destOrd="0" presId="urn:microsoft.com/office/officeart/2005/8/layout/arrow2"/>
    <dgm:cxn modelId="{A804DEA0-9F79-4817-89E5-2DF837DA6BBD}" type="presParOf" srcId="{1939E6B9-B4CA-41A0-B729-E87A721A8F0E}" destId="{F915AF5E-53DE-486C-A28F-0F775E51B41C}" srcOrd="0" destOrd="0" presId="urn:microsoft.com/office/officeart/2005/8/layout/arrow2"/>
    <dgm:cxn modelId="{1EB25705-6A6A-46B3-B09F-6EA95A92534E}" type="presParOf" srcId="{1939E6B9-B4CA-41A0-B729-E87A721A8F0E}" destId="{48A246A9-D02F-4711-8641-2ACA5151EE5E}" srcOrd="1" destOrd="0" presId="urn:microsoft.com/office/officeart/2005/8/layout/arrow2"/>
    <dgm:cxn modelId="{148730F3-DEDA-485F-8832-B837C0EEB527}" type="presParOf" srcId="{48A246A9-D02F-4711-8641-2ACA5151EE5E}" destId="{C701D31A-B537-4F52-9C2B-7C9D4DC0E8D1}" srcOrd="0" destOrd="0" presId="urn:microsoft.com/office/officeart/2005/8/layout/arrow2"/>
    <dgm:cxn modelId="{9BF40201-7103-4EAA-87E4-6FFBACD8A902}" type="presParOf" srcId="{48A246A9-D02F-4711-8641-2ACA5151EE5E}" destId="{74598474-504D-4533-AAA0-D78D845B21A7}" srcOrd="1" destOrd="0" presId="urn:microsoft.com/office/officeart/2005/8/layout/arrow2"/>
    <dgm:cxn modelId="{6624A7CF-FD6F-45C3-84FF-D0A088A3085E}" type="presParOf" srcId="{48A246A9-D02F-4711-8641-2ACA5151EE5E}" destId="{347DC247-9C19-48C2-8D9C-56F457C2D833}" srcOrd="2" destOrd="0" presId="urn:microsoft.com/office/officeart/2005/8/layout/arrow2"/>
    <dgm:cxn modelId="{82DBE579-F8F5-465B-A1CB-7C2043C9DC93}" type="presParOf" srcId="{48A246A9-D02F-4711-8641-2ACA5151EE5E}" destId="{F5B0B67B-0CFA-415C-BAA5-5292771439EA}" srcOrd="3" destOrd="0" presId="urn:microsoft.com/office/officeart/2005/8/layout/arrow2"/>
    <dgm:cxn modelId="{9C68A3F4-6A15-4644-B656-F7C96ED47A62}" type="presParOf" srcId="{48A246A9-D02F-4711-8641-2ACA5151EE5E}" destId="{5378A1F3-5271-47AF-ADE1-1A737FEA8DB1}" srcOrd="4" destOrd="0" presId="urn:microsoft.com/office/officeart/2005/8/layout/arrow2"/>
    <dgm:cxn modelId="{3568AD64-208E-40C9-96E3-8A73E527C0F6}" type="presParOf" srcId="{48A246A9-D02F-4711-8641-2ACA5151EE5E}" destId="{D92C6742-C657-443A-996D-06968B0F55D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7F3E20-0C89-49C7-B750-D58C8116A0C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571A24-7613-4F0D-A250-4B334565C2AC}">
      <dgm:prSet phldrT="[Text]" custT="1"/>
      <dgm:spPr/>
      <dgm:t>
        <a:bodyPr/>
        <a:lstStyle/>
        <a:p>
          <a:r>
            <a:rPr lang="en-US" sz="1600" b="1" dirty="0" err="1" smtClean="0"/>
            <a:t>Finan</a:t>
          </a:r>
          <a:r>
            <a:rPr lang="tr-TR" sz="1600" b="1" dirty="0" smtClean="0"/>
            <a:t>sal </a:t>
          </a:r>
        </a:p>
        <a:p>
          <a:r>
            <a:rPr lang="tr-TR" sz="1600" b="1" dirty="0" smtClean="0"/>
            <a:t>bazlı </a:t>
          </a:r>
          <a:endParaRPr lang="en-US" sz="1600" b="1" dirty="0"/>
        </a:p>
      </dgm:t>
    </dgm:pt>
    <dgm:pt modelId="{0460349A-815C-457F-80C5-B1E9FA652B43}" type="parTrans" cxnId="{EBC60AEC-088F-49D7-91E2-E6A6F5C7CC1E}">
      <dgm:prSet/>
      <dgm:spPr/>
      <dgm:t>
        <a:bodyPr/>
        <a:lstStyle/>
        <a:p>
          <a:endParaRPr lang="en-US" sz="2400" b="1"/>
        </a:p>
      </dgm:t>
    </dgm:pt>
    <dgm:pt modelId="{A0F0AC4B-E71B-4776-A1A8-1216A130C47B}" type="sibTrans" cxnId="{EBC60AEC-088F-49D7-91E2-E6A6F5C7CC1E}">
      <dgm:prSet/>
      <dgm:spPr/>
      <dgm:t>
        <a:bodyPr/>
        <a:lstStyle/>
        <a:p>
          <a:endParaRPr lang="en-US" sz="2400"/>
        </a:p>
      </dgm:t>
    </dgm:pt>
    <dgm:pt modelId="{EB71A054-4F44-409D-8147-68FAFB2019F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1400" dirty="0" smtClean="0"/>
            <a:t>Koşullu Geri Ödeme </a:t>
          </a:r>
          <a:endParaRPr lang="en-US" sz="1400" dirty="0"/>
        </a:p>
      </dgm:t>
    </dgm:pt>
    <dgm:pt modelId="{8F388153-E078-486D-A6A0-04C8A11A9412}" type="parTrans" cxnId="{D931379C-4B5F-4155-83DB-F338D584EB25}">
      <dgm:prSet/>
      <dgm:spPr/>
      <dgm:t>
        <a:bodyPr/>
        <a:lstStyle/>
        <a:p>
          <a:endParaRPr lang="en-US" sz="2400"/>
        </a:p>
      </dgm:t>
    </dgm:pt>
    <dgm:pt modelId="{72188C19-D3CE-4CC7-BCDD-033F8A6DC09A}" type="sibTrans" cxnId="{D931379C-4B5F-4155-83DB-F338D584EB25}">
      <dgm:prSet/>
      <dgm:spPr/>
      <dgm:t>
        <a:bodyPr/>
        <a:lstStyle/>
        <a:p>
          <a:endParaRPr lang="en-US" sz="2400"/>
        </a:p>
      </dgm:t>
    </dgm:pt>
    <dgm:pt modelId="{3C607F20-541B-4999-A9F0-D47954E3B952}">
      <dgm:prSet phldrT="[Text]" custT="1"/>
      <dgm:spPr/>
      <dgm:t>
        <a:bodyPr/>
        <a:lstStyle/>
        <a:p>
          <a:r>
            <a:rPr lang="tr-TR" sz="1600" b="1" dirty="0" smtClean="0"/>
            <a:t>Performans </a:t>
          </a:r>
        </a:p>
        <a:p>
          <a:r>
            <a:rPr lang="tr-TR" sz="1600" b="1" dirty="0" smtClean="0"/>
            <a:t>bazlı</a:t>
          </a:r>
        </a:p>
      </dgm:t>
    </dgm:pt>
    <dgm:pt modelId="{EE8D1BDF-9B46-4CF5-89E7-7E4DA1235603}" type="parTrans" cxnId="{54369C6C-0D24-462D-B66F-9B4795233D83}">
      <dgm:prSet/>
      <dgm:spPr/>
      <dgm:t>
        <a:bodyPr/>
        <a:lstStyle/>
        <a:p>
          <a:endParaRPr lang="en-US" sz="2400" b="1"/>
        </a:p>
      </dgm:t>
    </dgm:pt>
    <dgm:pt modelId="{CBD5F01C-145B-4C4D-AB7C-820154CE40BC}" type="sibTrans" cxnId="{54369C6C-0D24-462D-B66F-9B4795233D83}">
      <dgm:prSet/>
      <dgm:spPr/>
      <dgm:t>
        <a:bodyPr/>
        <a:lstStyle/>
        <a:p>
          <a:endParaRPr lang="en-US" sz="2400"/>
        </a:p>
      </dgm:t>
    </dgm:pt>
    <dgm:pt modelId="{DD765C32-1B72-4F58-8AA9-5009331807CF}">
      <dgm:prSet phldrT="[Text]" custT="1"/>
      <dgm:spPr/>
      <dgm:t>
        <a:bodyPr/>
        <a:lstStyle/>
        <a:p>
          <a:r>
            <a:rPr lang="tr-TR" sz="1400" dirty="0" err="1" smtClean="0"/>
            <a:t>İskonto</a:t>
          </a:r>
          <a:endParaRPr lang="en-US" sz="1400" dirty="0"/>
        </a:p>
      </dgm:t>
    </dgm:pt>
    <dgm:pt modelId="{6BE950D1-0CBB-491C-A2DB-636683F8B3DB}" type="parTrans" cxnId="{68E09F97-02BA-4FE2-BE5E-DFD2D03185F8}">
      <dgm:prSet/>
      <dgm:spPr/>
      <dgm:t>
        <a:bodyPr/>
        <a:lstStyle/>
        <a:p>
          <a:endParaRPr lang="en-US" sz="2400"/>
        </a:p>
      </dgm:t>
    </dgm:pt>
    <dgm:pt modelId="{47E5C89A-6B64-40FF-A3DF-812334EBF725}" type="sibTrans" cxnId="{68E09F97-02BA-4FE2-BE5E-DFD2D03185F8}">
      <dgm:prSet/>
      <dgm:spPr/>
      <dgm:t>
        <a:bodyPr/>
        <a:lstStyle/>
        <a:p>
          <a:endParaRPr lang="en-US" sz="2400"/>
        </a:p>
      </dgm:t>
    </dgm:pt>
    <dgm:pt modelId="{5D95EBD8-EDF5-49DC-BF6C-9D6B0757D93D}">
      <dgm:prSet phldrT="[Text]" custT="1"/>
      <dgm:spPr/>
      <dgm:t>
        <a:bodyPr/>
        <a:lstStyle/>
        <a:p>
          <a:r>
            <a:rPr lang="tr-TR" sz="1400" dirty="0" smtClean="0"/>
            <a:t>Fiyat Hacim Anlaşmaları</a:t>
          </a:r>
          <a:endParaRPr lang="en-US" sz="1400" dirty="0"/>
        </a:p>
      </dgm:t>
    </dgm:pt>
    <dgm:pt modelId="{D285E0A1-E016-4086-B5CA-49192059C44E}" type="parTrans" cxnId="{876AF361-E066-488B-BE44-5AD64FA0F448}">
      <dgm:prSet/>
      <dgm:spPr/>
      <dgm:t>
        <a:bodyPr/>
        <a:lstStyle/>
        <a:p>
          <a:endParaRPr lang="en-US" sz="2400"/>
        </a:p>
      </dgm:t>
    </dgm:pt>
    <dgm:pt modelId="{18A83F1E-929A-4E48-9F4F-E552BD642777}" type="sibTrans" cxnId="{876AF361-E066-488B-BE44-5AD64FA0F448}">
      <dgm:prSet/>
      <dgm:spPr/>
      <dgm:t>
        <a:bodyPr/>
        <a:lstStyle/>
        <a:p>
          <a:endParaRPr lang="en-US" sz="2400"/>
        </a:p>
      </dgm:t>
    </dgm:pt>
    <dgm:pt modelId="{14C9C4A7-448F-4927-8F03-B3F397664265}">
      <dgm:prSet phldrT="[Text]" custT="1"/>
      <dgm:spPr/>
      <dgm:t>
        <a:bodyPr/>
        <a:lstStyle/>
        <a:p>
          <a:r>
            <a:rPr lang="tr-TR" sz="1400" dirty="0" smtClean="0"/>
            <a:t>Finansman paylaşımı</a:t>
          </a:r>
          <a:endParaRPr lang="en-US" sz="1400" dirty="0"/>
        </a:p>
      </dgm:t>
    </dgm:pt>
    <dgm:pt modelId="{FA34F6D4-B3B6-42A4-AB3A-D6E9035B5772}" type="parTrans" cxnId="{7FFCDAAB-08FE-4B47-B0D8-469F30FD33D4}">
      <dgm:prSet/>
      <dgm:spPr/>
      <dgm:t>
        <a:bodyPr/>
        <a:lstStyle/>
        <a:p>
          <a:endParaRPr lang="en-US" sz="2400"/>
        </a:p>
      </dgm:t>
    </dgm:pt>
    <dgm:pt modelId="{773D8A75-2456-4331-9A8A-7A8EC05602F9}" type="sibTrans" cxnId="{7FFCDAAB-08FE-4B47-B0D8-469F30FD33D4}">
      <dgm:prSet/>
      <dgm:spPr/>
      <dgm:t>
        <a:bodyPr/>
        <a:lstStyle/>
        <a:p>
          <a:endParaRPr lang="en-US" sz="2400"/>
        </a:p>
      </dgm:t>
    </dgm:pt>
    <dgm:pt modelId="{3ED66682-92F5-4BDA-BB58-24F7844EC38F}">
      <dgm:prSet phldrT="[Text]" custT="1"/>
      <dgm:spPr/>
      <dgm:t>
        <a:bodyPr/>
        <a:lstStyle/>
        <a:p>
          <a:r>
            <a:rPr lang="tr-TR" sz="1600" b="1" dirty="0" smtClean="0"/>
            <a:t>Pazara Erişim Anlaşmaları</a:t>
          </a:r>
          <a:endParaRPr lang="en-US" sz="1600" b="1" dirty="0"/>
        </a:p>
      </dgm:t>
    </dgm:pt>
    <dgm:pt modelId="{342FFB6D-B7D2-4267-B94A-E19F3109BBE3}" type="parTrans" cxnId="{8F7F3792-0913-422F-A255-48E91DF44292}">
      <dgm:prSet/>
      <dgm:spPr/>
      <dgm:t>
        <a:bodyPr/>
        <a:lstStyle/>
        <a:p>
          <a:endParaRPr lang="en-US" sz="2400"/>
        </a:p>
      </dgm:t>
    </dgm:pt>
    <dgm:pt modelId="{78A4C199-8DCD-4643-897A-0FE8394CE891}" type="sibTrans" cxnId="{8F7F3792-0913-422F-A255-48E91DF44292}">
      <dgm:prSet/>
      <dgm:spPr/>
      <dgm:t>
        <a:bodyPr/>
        <a:lstStyle/>
        <a:p>
          <a:endParaRPr lang="en-US" sz="2400"/>
        </a:p>
      </dgm:t>
    </dgm:pt>
    <dgm:pt modelId="{F3A87CDF-C008-4ADF-939C-DE15DE870094}">
      <dgm:prSet phldrT="[Text]" custT="1"/>
      <dgm:spPr/>
      <dgm:t>
        <a:bodyPr/>
        <a:lstStyle/>
        <a:p>
          <a:r>
            <a:rPr lang="tr-TR" sz="1400" dirty="0" smtClean="0"/>
            <a:t>Kullanım </a:t>
          </a:r>
          <a:r>
            <a:rPr lang="tr-TR" sz="1400" dirty="0" err="1" smtClean="0"/>
            <a:t>Kısıtı</a:t>
          </a:r>
          <a:r>
            <a:rPr lang="tr-TR" sz="1400" dirty="0" smtClean="0"/>
            <a:t> (</a:t>
          </a:r>
          <a:r>
            <a:rPr lang="tr-TR" sz="1400" dirty="0" err="1" smtClean="0"/>
            <a:t>Cap</a:t>
          </a:r>
          <a:r>
            <a:rPr lang="tr-TR" sz="1400" dirty="0" smtClean="0"/>
            <a:t>)</a:t>
          </a:r>
          <a:endParaRPr lang="en-US" sz="1400" dirty="0"/>
        </a:p>
      </dgm:t>
    </dgm:pt>
    <dgm:pt modelId="{8595541C-C015-4D2A-8FB7-650829B215FB}" type="parTrans" cxnId="{8557A45A-82C8-461D-8E42-E513AAC9A6E3}">
      <dgm:prSet/>
      <dgm:spPr/>
      <dgm:t>
        <a:bodyPr/>
        <a:lstStyle/>
        <a:p>
          <a:endParaRPr lang="en-US" sz="2400"/>
        </a:p>
      </dgm:t>
    </dgm:pt>
    <dgm:pt modelId="{F57AE22A-623D-426D-8EA1-E94C1178F339}" type="sibTrans" cxnId="{8557A45A-82C8-461D-8E42-E513AAC9A6E3}">
      <dgm:prSet/>
      <dgm:spPr/>
      <dgm:t>
        <a:bodyPr/>
        <a:lstStyle/>
        <a:p>
          <a:endParaRPr lang="en-US" sz="2400"/>
        </a:p>
      </dgm:t>
    </dgm:pt>
    <dgm:pt modelId="{80608CE7-339A-47F7-AD8E-9C3B1D090B5A}">
      <dgm:prSet phldrT="[Text]" custT="1"/>
      <dgm:spPr/>
      <dgm:t>
        <a:bodyPr/>
        <a:lstStyle/>
        <a:p>
          <a:r>
            <a:rPr lang="tr-TR" sz="1400" dirty="0" smtClean="0"/>
            <a:t>Kanıt gelişimi ile kapsama.</a:t>
          </a:r>
          <a:endParaRPr lang="en-US" sz="1400" dirty="0"/>
        </a:p>
      </dgm:t>
    </dgm:pt>
    <dgm:pt modelId="{BD783390-CA04-4851-9785-CB3306B80839}" type="parTrans" cxnId="{5A18DBC0-6E6B-4035-837E-110E7E85D870}">
      <dgm:prSet/>
      <dgm:spPr/>
      <dgm:t>
        <a:bodyPr/>
        <a:lstStyle/>
        <a:p>
          <a:endParaRPr lang="en-US" sz="2400"/>
        </a:p>
      </dgm:t>
    </dgm:pt>
    <dgm:pt modelId="{823CBBB3-7A2A-471E-94B4-F998750449F8}" type="sibTrans" cxnId="{5A18DBC0-6E6B-4035-837E-110E7E85D870}">
      <dgm:prSet/>
      <dgm:spPr/>
      <dgm:t>
        <a:bodyPr/>
        <a:lstStyle/>
        <a:p>
          <a:endParaRPr lang="en-US" sz="2400"/>
        </a:p>
      </dgm:t>
    </dgm:pt>
    <dgm:pt modelId="{8B13CAB1-AAFC-4D68-A539-68DED3E659F9}">
      <dgm:prSet phldrT="[Text]" custT="1"/>
      <dgm:spPr/>
      <dgm:t>
        <a:bodyPr/>
        <a:lstStyle/>
        <a:p>
          <a:r>
            <a:rPr lang="tr-TR" sz="1400" dirty="0" smtClean="0"/>
            <a:t>Kısa-dönemli etkililik</a:t>
          </a:r>
          <a:endParaRPr lang="en-US" sz="1400" dirty="0"/>
        </a:p>
      </dgm:t>
    </dgm:pt>
    <dgm:pt modelId="{2DF52AF1-ADF9-44EF-BCCD-4726C6B0D8D7}" type="parTrans" cxnId="{8698E0F3-FF0B-458A-BF01-C704F35A0662}">
      <dgm:prSet/>
      <dgm:spPr/>
      <dgm:t>
        <a:bodyPr/>
        <a:lstStyle/>
        <a:p>
          <a:endParaRPr lang="en-US" sz="2400"/>
        </a:p>
      </dgm:t>
    </dgm:pt>
    <dgm:pt modelId="{FB972294-605E-476F-8A25-934E52A47D4E}" type="sibTrans" cxnId="{8698E0F3-FF0B-458A-BF01-C704F35A0662}">
      <dgm:prSet/>
      <dgm:spPr/>
      <dgm:t>
        <a:bodyPr/>
        <a:lstStyle/>
        <a:p>
          <a:endParaRPr lang="en-US" sz="2400"/>
        </a:p>
      </dgm:t>
    </dgm:pt>
    <dgm:pt modelId="{B7833B55-BE5B-43BA-B24A-514C80052B3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r-TR" sz="1400" dirty="0" smtClean="0"/>
            <a:t>Performans Garantisi</a:t>
          </a:r>
          <a:endParaRPr lang="en-US" sz="1400" dirty="0" smtClean="0"/>
        </a:p>
      </dgm:t>
    </dgm:pt>
    <dgm:pt modelId="{A5F640DE-92AD-4DB5-9EBA-DA7E2E94A32E}" type="parTrans" cxnId="{74A99B74-C77C-4202-9F4B-8C606CB215BF}">
      <dgm:prSet/>
      <dgm:spPr/>
      <dgm:t>
        <a:bodyPr/>
        <a:lstStyle/>
        <a:p>
          <a:endParaRPr lang="en-US" sz="2400"/>
        </a:p>
      </dgm:t>
    </dgm:pt>
    <dgm:pt modelId="{0F81DE28-5E3E-4846-AFF7-A8B34D185DB2}" type="sibTrans" cxnId="{74A99B74-C77C-4202-9F4B-8C606CB215BF}">
      <dgm:prSet/>
      <dgm:spPr/>
      <dgm:t>
        <a:bodyPr/>
        <a:lstStyle/>
        <a:p>
          <a:endParaRPr lang="en-US" sz="2400"/>
        </a:p>
      </dgm:t>
    </dgm:pt>
    <dgm:pt modelId="{DA186948-AA9C-4B15-BE31-646DBBD64AF0}">
      <dgm:prSet phldrT="[Text]" custT="1"/>
      <dgm:spPr/>
      <dgm:t>
        <a:bodyPr/>
        <a:lstStyle/>
        <a:p>
          <a:r>
            <a:rPr lang="tr-TR" sz="1400" dirty="0" smtClean="0"/>
            <a:t>Sağlık çıktısı garantisi</a:t>
          </a:r>
          <a:endParaRPr lang="en-US" sz="1400" dirty="0" smtClean="0"/>
        </a:p>
      </dgm:t>
    </dgm:pt>
    <dgm:pt modelId="{8177C09D-4336-4781-92E2-0C3CC488597E}" type="parTrans" cxnId="{253C6928-3BBD-449C-8917-4DF8A5CFEBE1}">
      <dgm:prSet/>
      <dgm:spPr/>
      <dgm:t>
        <a:bodyPr/>
        <a:lstStyle/>
        <a:p>
          <a:endParaRPr lang="en-US" sz="2400"/>
        </a:p>
      </dgm:t>
    </dgm:pt>
    <dgm:pt modelId="{BAF6DFD9-8721-478E-8E0F-76ECE0E7F40C}" type="sibTrans" cxnId="{253C6928-3BBD-449C-8917-4DF8A5CFEBE1}">
      <dgm:prSet/>
      <dgm:spPr/>
      <dgm:t>
        <a:bodyPr/>
        <a:lstStyle/>
        <a:p>
          <a:endParaRPr lang="en-US" sz="2400"/>
        </a:p>
      </dgm:t>
    </dgm:pt>
    <dgm:pt modelId="{624E7311-BFE5-4CB4-B348-B723F580B180}">
      <dgm:prSet phldrT="[Text]" custT="1"/>
      <dgm:spPr/>
      <dgm:t>
        <a:bodyPr/>
        <a:lstStyle/>
        <a:p>
          <a:r>
            <a:rPr lang="tr-TR" sz="1400" dirty="0" smtClean="0"/>
            <a:t>Tedavi Süreci</a:t>
          </a:r>
          <a:endParaRPr lang="en-US" sz="1400" dirty="0" smtClean="0"/>
        </a:p>
      </dgm:t>
    </dgm:pt>
    <dgm:pt modelId="{F8B23558-0C00-4222-A403-A5AEC3AF6E74}" type="parTrans" cxnId="{222CF0EA-4F8F-4517-B930-E785C44ED260}">
      <dgm:prSet/>
      <dgm:spPr/>
      <dgm:t>
        <a:bodyPr/>
        <a:lstStyle/>
        <a:p>
          <a:endParaRPr lang="en-US" sz="2400"/>
        </a:p>
      </dgm:t>
    </dgm:pt>
    <dgm:pt modelId="{B5AF2120-E958-43F0-A656-537E81BD53C1}" type="sibTrans" cxnId="{222CF0EA-4F8F-4517-B930-E785C44ED260}">
      <dgm:prSet/>
      <dgm:spPr/>
      <dgm:t>
        <a:bodyPr/>
        <a:lstStyle/>
        <a:p>
          <a:endParaRPr lang="en-US" sz="2400"/>
        </a:p>
      </dgm:t>
    </dgm:pt>
    <dgm:pt modelId="{9F6D6561-CD4B-4DBF-A262-898315AA5889}" type="pres">
      <dgm:prSet presAssocID="{097F3E20-0C89-49C7-B750-D58C8116A0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D9F908-E7C3-4053-A683-0FE79DAA1B79}" type="pres">
      <dgm:prSet presAssocID="{3ED66682-92F5-4BDA-BB58-24F7844EC38F}" presName="hierRoot1" presStyleCnt="0">
        <dgm:presLayoutVars>
          <dgm:hierBranch val="init"/>
        </dgm:presLayoutVars>
      </dgm:prSet>
      <dgm:spPr/>
    </dgm:pt>
    <dgm:pt modelId="{C9971170-87D6-4A5F-9E40-12AB62C03FA7}" type="pres">
      <dgm:prSet presAssocID="{3ED66682-92F5-4BDA-BB58-24F7844EC38F}" presName="rootComposite1" presStyleCnt="0"/>
      <dgm:spPr/>
    </dgm:pt>
    <dgm:pt modelId="{5F16424E-A5FC-4F88-BAA9-C5BE22A37EB2}" type="pres">
      <dgm:prSet presAssocID="{3ED66682-92F5-4BDA-BB58-24F7844EC38F}" presName="rootText1" presStyleLbl="node0" presStyleIdx="0" presStyleCnt="1" custScaleX="396620" custScaleY="937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0DC160-EE64-4D28-B1B4-BF11EFAB3E12}" type="pres">
      <dgm:prSet presAssocID="{3ED66682-92F5-4BDA-BB58-24F7844EC38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940C4E0-5397-40B5-BBDE-36D346F80EE5}" type="pres">
      <dgm:prSet presAssocID="{3ED66682-92F5-4BDA-BB58-24F7844EC38F}" presName="hierChild2" presStyleCnt="0"/>
      <dgm:spPr/>
    </dgm:pt>
    <dgm:pt modelId="{7968A077-26EF-4ED9-9D4D-50B71ED199BF}" type="pres">
      <dgm:prSet presAssocID="{0460349A-815C-457F-80C5-B1E9FA652B43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D2FC4C8-9E1D-42DC-AB28-0E84A90AA904}" type="pres">
      <dgm:prSet presAssocID="{FB571A24-7613-4F0D-A250-4B334565C2AC}" presName="hierRoot2" presStyleCnt="0">
        <dgm:presLayoutVars>
          <dgm:hierBranch val="init"/>
        </dgm:presLayoutVars>
      </dgm:prSet>
      <dgm:spPr/>
    </dgm:pt>
    <dgm:pt modelId="{9E991C42-58FD-416B-B85D-8DBDD3D0DABE}" type="pres">
      <dgm:prSet presAssocID="{FB571A24-7613-4F0D-A250-4B334565C2AC}" presName="rootComposite" presStyleCnt="0"/>
      <dgm:spPr/>
    </dgm:pt>
    <dgm:pt modelId="{F6E6DEE3-B98A-4499-ACFD-E0F7374155FA}" type="pres">
      <dgm:prSet presAssocID="{FB571A24-7613-4F0D-A250-4B334565C2AC}" presName="rootText" presStyleLbl="node2" presStyleIdx="0" presStyleCnt="2" custScaleX="1303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0BAFCE-35FD-40E2-9FF2-CBEEDC409281}" type="pres">
      <dgm:prSet presAssocID="{FB571A24-7613-4F0D-A250-4B334565C2AC}" presName="rootConnector" presStyleLbl="node2" presStyleIdx="0" presStyleCnt="2"/>
      <dgm:spPr/>
      <dgm:t>
        <a:bodyPr/>
        <a:lstStyle/>
        <a:p>
          <a:endParaRPr lang="en-US"/>
        </a:p>
      </dgm:t>
    </dgm:pt>
    <dgm:pt modelId="{B84781F0-BA27-49CE-8D4C-6554227E359D}" type="pres">
      <dgm:prSet presAssocID="{FB571A24-7613-4F0D-A250-4B334565C2AC}" presName="hierChild4" presStyleCnt="0"/>
      <dgm:spPr/>
    </dgm:pt>
    <dgm:pt modelId="{35A34453-78DB-4FB2-8423-A43BB7A61AB2}" type="pres">
      <dgm:prSet presAssocID="{6BE950D1-0CBB-491C-A2DB-636683F8B3DB}" presName="Name37" presStyleLbl="parChTrans1D3" presStyleIdx="0" presStyleCnt="6"/>
      <dgm:spPr/>
      <dgm:t>
        <a:bodyPr/>
        <a:lstStyle/>
        <a:p>
          <a:endParaRPr lang="en-US"/>
        </a:p>
      </dgm:t>
    </dgm:pt>
    <dgm:pt modelId="{CBA11D53-9FEA-4336-9FDC-1E6B454F0079}" type="pres">
      <dgm:prSet presAssocID="{DD765C32-1B72-4F58-8AA9-5009331807CF}" presName="hierRoot2" presStyleCnt="0">
        <dgm:presLayoutVars>
          <dgm:hierBranch val="init"/>
        </dgm:presLayoutVars>
      </dgm:prSet>
      <dgm:spPr/>
    </dgm:pt>
    <dgm:pt modelId="{1B90E59A-1C85-43E1-89B1-314DECDE3C7F}" type="pres">
      <dgm:prSet presAssocID="{DD765C32-1B72-4F58-8AA9-5009331807CF}" presName="rootComposite" presStyleCnt="0"/>
      <dgm:spPr/>
    </dgm:pt>
    <dgm:pt modelId="{0CB3D0F1-B077-4C89-B41E-70936753236B}" type="pres">
      <dgm:prSet presAssocID="{DD765C32-1B72-4F58-8AA9-5009331807CF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0A5F5E-7D8C-479C-A4C0-EA429F6841BF}" type="pres">
      <dgm:prSet presAssocID="{DD765C32-1B72-4F58-8AA9-5009331807CF}" presName="rootConnector" presStyleLbl="node3" presStyleIdx="0" presStyleCnt="6"/>
      <dgm:spPr/>
      <dgm:t>
        <a:bodyPr/>
        <a:lstStyle/>
        <a:p>
          <a:endParaRPr lang="en-US"/>
        </a:p>
      </dgm:t>
    </dgm:pt>
    <dgm:pt modelId="{4A3B812A-1075-498E-B96B-9E37C9E40642}" type="pres">
      <dgm:prSet presAssocID="{DD765C32-1B72-4F58-8AA9-5009331807CF}" presName="hierChild4" presStyleCnt="0"/>
      <dgm:spPr/>
    </dgm:pt>
    <dgm:pt modelId="{200C6E10-C3B7-47BD-AB60-78BFB1FD90C9}" type="pres">
      <dgm:prSet presAssocID="{DD765C32-1B72-4F58-8AA9-5009331807CF}" presName="hierChild5" presStyleCnt="0"/>
      <dgm:spPr/>
    </dgm:pt>
    <dgm:pt modelId="{3C16B8C1-525F-4818-A569-F66223E6FAB7}" type="pres">
      <dgm:prSet presAssocID="{D285E0A1-E016-4086-B5CA-49192059C44E}" presName="Name37" presStyleLbl="parChTrans1D3" presStyleIdx="1" presStyleCnt="6"/>
      <dgm:spPr/>
      <dgm:t>
        <a:bodyPr/>
        <a:lstStyle/>
        <a:p>
          <a:endParaRPr lang="en-US"/>
        </a:p>
      </dgm:t>
    </dgm:pt>
    <dgm:pt modelId="{51E56ECD-4735-4346-AB00-0629E0A387A4}" type="pres">
      <dgm:prSet presAssocID="{5D95EBD8-EDF5-49DC-BF6C-9D6B0757D93D}" presName="hierRoot2" presStyleCnt="0">
        <dgm:presLayoutVars>
          <dgm:hierBranch val="init"/>
        </dgm:presLayoutVars>
      </dgm:prSet>
      <dgm:spPr/>
    </dgm:pt>
    <dgm:pt modelId="{13BF424B-156A-4330-9D52-165107A2EE19}" type="pres">
      <dgm:prSet presAssocID="{5D95EBD8-EDF5-49DC-BF6C-9D6B0757D93D}" presName="rootComposite" presStyleCnt="0"/>
      <dgm:spPr/>
    </dgm:pt>
    <dgm:pt modelId="{D9A8AF62-832A-4BB2-A078-934DA0B03C1C}" type="pres">
      <dgm:prSet presAssocID="{5D95EBD8-EDF5-49DC-BF6C-9D6B0757D93D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B33A8E-B9E1-4255-8C01-9C654F4AAADE}" type="pres">
      <dgm:prSet presAssocID="{5D95EBD8-EDF5-49DC-BF6C-9D6B0757D93D}" presName="rootConnector" presStyleLbl="node3" presStyleIdx="1" presStyleCnt="6"/>
      <dgm:spPr/>
      <dgm:t>
        <a:bodyPr/>
        <a:lstStyle/>
        <a:p>
          <a:endParaRPr lang="en-US"/>
        </a:p>
      </dgm:t>
    </dgm:pt>
    <dgm:pt modelId="{0E8365B8-C253-4169-AA17-3FF120F36E9B}" type="pres">
      <dgm:prSet presAssocID="{5D95EBD8-EDF5-49DC-BF6C-9D6B0757D93D}" presName="hierChild4" presStyleCnt="0"/>
      <dgm:spPr/>
    </dgm:pt>
    <dgm:pt modelId="{491AF0F2-ED10-4319-94AB-94EE5875F095}" type="pres">
      <dgm:prSet presAssocID="{5D95EBD8-EDF5-49DC-BF6C-9D6B0757D93D}" presName="hierChild5" presStyleCnt="0"/>
      <dgm:spPr/>
    </dgm:pt>
    <dgm:pt modelId="{59C776AB-72D8-4167-B6D1-31A89E156720}" type="pres">
      <dgm:prSet presAssocID="{8595541C-C015-4D2A-8FB7-650829B215FB}" presName="Name37" presStyleLbl="parChTrans1D3" presStyleIdx="2" presStyleCnt="6"/>
      <dgm:spPr/>
      <dgm:t>
        <a:bodyPr/>
        <a:lstStyle/>
        <a:p>
          <a:endParaRPr lang="en-US"/>
        </a:p>
      </dgm:t>
    </dgm:pt>
    <dgm:pt modelId="{C10F8A38-0860-4494-9507-3378BA47E5CD}" type="pres">
      <dgm:prSet presAssocID="{F3A87CDF-C008-4ADF-939C-DE15DE870094}" presName="hierRoot2" presStyleCnt="0">
        <dgm:presLayoutVars>
          <dgm:hierBranch val="init"/>
        </dgm:presLayoutVars>
      </dgm:prSet>
      <dgm:spPr/>
    </dgm:pt>
    <dgm:pt modelId="{24817492-0300-4A47-95F9-A64D895441B7}" type="pres">
      <dgm:prSet presAssocID="{F3A87CDF-C008-4ADF-939C-DE15DE870094}" presName="rootComposite" presStyleCnt="0"/>
      <dgm:spPr/>
    </dgm:pt>
    <dgm:pt modelId="{BE4C0D17-8418-4650-8596-C076863C7162}" type="pres">
      <dgm:prSet presAssocID="{F3A87CDF-C008-4ADF-939C-DE15DE870094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61B8C8-5D78-4E67-A1D3-FDC595EC60B1}" type="pres">
      <dgm:prSet presAssocID="{F3A87CDF-C008-4ADF-939C-DE15DE870094}" presName="rootConnector" presStyleLbl="node3" presStyleIdx="2" presStyleCnt="6"/>
      <dgm:spPr/>
      <dgm:t>
        <a:bodyPr/>
        <a:lstStyle/>
        <a:p>
          <a:endParaRPr lang="en-US"/>
        </a:p>
      </dgm:t>
    </dgm:pt>
    <dgm:pt modelId="{52ACE7E3-9AAB-4C64-9143-0D65EFF6CA71}" type="pres">
      <dgm:prSet presAssocID="{F3A87CDF-C008-4ADF-939C-DE15DE870094}" presName="hierChild4" presStyleCnt="0"/>
      <dgm:spPr/>
    </dgm:pt>
    <dgm:pt modelId="{8DBB5975-124E-4213-824B-C150EE18948E}" type="pres">
      <dgm:prSet presAssocID="{F3A87CDF-C008-4ADF-939C-DE15DE870094}" presName="hierChild5" presStyleCnt="0"/>
      <dgm:spPr/>
    </dgm:pt>
    <dgm:pt modelId="{87885ADC-BB6F-4C05-82D6-9A86179183C2}" type="pres">
      <dgm:prSet presAssocID="{FA34F6D4-B3B6-42A4-AB3A-D6E9035B5772}" presName="Name37" presStyleLbl="parChTrans1D3" presStyleIdx="3" presStyleCnt="6"/>
      <dgm:spPr/>
      <dgm:t>
        <a:bodyPr/>
        <a:lstStyle/>
        <a:p>
          <a:endParaRPr lang="en-US"/>
        </a:p>
      </dgm:t>
    </dgm:pt>
    <dgm:pt modelId="{9B3B9F2B-C461-41EA-A451-A1FAB487043C}" type="pres">
      <dgm:prSet presAssocID="{14C9C4A7-448F-4927-8F03-B3F397664265}" presName="hierRoot2" presStyleCnt="0">
        <dgm:presLayoutVars>
          <dgm:hierBranch val="init"/>
        </dgm:presLayoutVars>
      </dgm:prSet>
      <dgm:spPr/>
    </dgm:pt>
    <dgm:pt modelId="{ACD92478-2133-47DB-948E-B5EC83DCEE2A}" type="pres">
      <dgm:prSet presAssocID="{14C9C4A7-448F-4927-8F03-B3F397664265}" presName="rootComposite" presStyleCnt="0"/>
      <dgm:spPr/>
    </dgm:pt>
    <dgm:pt modelId="{952CD2DD-D5C9-43F8-9433-EE042A922E97}" type="pres">
      <dgm:prSet presAssocID="{14C9C4A7-448F-4927-8F03-B3F397664265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514812-EBCC-47CA-A1E9-57834E1712A6}" type="pres">
      <dgm:prSet presAssocID="{14C9C4A7-448F-4927-8F03-B3F397664265}" presName="rootConnector" presStyleLbl="node3" presStyleIdx="3" presStyleCnt="6"/>
      <dgm:spPr/>
      <dgm:t>
        <a:bodyPr/>
        <a:lstStyle/>
        <a:p>
          <a:endParaRPr lang="en-US"/>
        </a:p>
      </dgm:t>
    </dgm:pt>
    <dgm:pt modelId="{3657689B-2B17-42FB-9D4F-762CFB8BF38A}" type="pres">
      <dgm:prSet presAssocID="{14C9C4A7-448F-4927-8F03-B3F397664265}" presName="hierChild4" presStyleCnt="0"/>
      <dgm:spPr/>
    </dgm:pt>
    <dgm:pt modelId="{0E6440D5-B5B6-4108-9AB0-F0E28DD14A2F}" type="pres">
      <dgm:prSet presAssocID="{14C9C4A7-448F-4927-8F03-B3F397664265}" presName="hierChild5" presStyleCnt="0"/>
      <dgm:spPr/>
    </dgm:pt>
    <dgm:pt modelId="{FFF8AF2F-5963-4084-A753-1EFF57F04668}" type="pres">
      <dgm:prSet presAssocID="{FB571A24-7613-4F0D-A250-4B334565C2AC}" presName="hierChild5" presStyleCnt="0"/>
      <dgm:spPr/>
    </dgm:pt>
    <dgm:pt modelId="{5BC5CDC4-CC6A-4795-B2D7-3A4E84832D96}" type="pres">
      <dgm:prSet presAssocID="{EE8D1BDF-9B46-4CF5-89E7-7E4DA1235603}" presName="Name37" presStyleLbl="parChTrans1D2" presStyleIdx="1" presStyleCnt="2"/>
      <dgm:spPr/>
      <dgm:t>
        <a:bodyPr/>
        <a:lstStyle/>
        <a:p>
          <a:endParaRPr lang="en-US"/>
        </a:p>
      </dgm:t>
    </dgm:pt>
    <dgm:pt modelId="{EE9ED1DC-AC07-45EC-984B-28AFED29926F}" type="pres">
      <dgm:prSet presAssocID="{3C607F20-541B-4999-A9F0-D47954E3B952}" presName="hierRoot2" presStyleCnt="0">
        <dgm:presLayoutVars>
          <dgm:hierBranch val="init"/>
        </dgm:presLayoutVars>
      </dgm:prSet>
      <dgm:spPr/>
    </dgm:pt>
    <dgm:pt modelId="{D621802B-EA3E-4F5E-A9BE-EC5C387EDC35}" type="pres">
      <dgm:prSet presAssocID="{3C607F20-541B-4999-A9F0-D47954E3B952}" presName="rootComposite" presStyleCnt="0"/>
      <dgm:spPr/>
    </dgm:pt>
    <dgm:pt modelId="{06CA34AD-FF42-431D-BAB4-6B7E27F59292}" type="pres">
      <dgm:prSet presAssocID="{3C607F20-541B-4999-A9F0-D47954E3B952}" presName="rootText" presStyleLbl="node2" presStyleIdx="1" presStyleCnt="2" custScaleX="122792" custLinFactNeighborX="168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EEEA75-501B-4186-ADD4-B7C81A74C9AD}" type="pres">
      <dgm:prSet presAssocID="{3C607F20-541B-4999-A9F0-D47954E3B952}" presName="rootConnector" presStyleLbl="node2" presStyleIdx="1" presStyleCnt="2"/>
      <dgm:spPr/>
      <dgm:t>
        <a:bodyPr/>
        <a:lstStyle/>
        <a:p>
          <a:endParaRPr lang="en-US"/>
        </a:p>
      </dgm:t>
    </dgm:pt>
    <dgm:pt modelId="{4AE944FA-C713-4F8C-AA8F-12F5EA24306A}" type="pres">
      <dgm:prSet presAssocID="{3C607F20-541B-4999-A9F0-D47954E3B952}" presName="hierChild4" presStyleCnt="0"/>
      <dgm:spPr/>
    </dgm:pt>
    <dgm:pt modelId="{0005D5AC-2DC2-44CA-B75E-E7E14E0166EA}" type="pres">
      <dgm:prSet presAssocID="{8F388153-E078-486D-A6A0-04C8A11A9412}" presName="Name37" presStyleLbl="parChTrans1D3" presStyleIdx="4" presStyleCnt="6"/>
      <dgm:spPr/>
      <dgm:t>
        <a:bodyPr/>
        <a:lstStyle/>
        <a:p>
          <a:endParaRPr lang="en-US"/>
        </a:p>
      </dgm:t>
    </dgm:pt>
    <dgm:pt modelId="{48B3E052-001F-4287-912F-85CF0D790527}" type="pres">
      <dgm:prSet presAssocID="{EB71A054-4F44-409D-8147-68FAFB2019F5}" presName="hierRoot2" presStyleCnt="0">
        <dgm:presLayoutVars>
          <dgm:hierBranch val="init"/>
        </dgm:presLayoutVars>
      </dgm:prSet>
      <dgm:spPr/>
    </dgm:pt>
    <dgm:pt modelId="{BA149E65-DCC1-4DC0-950B-174C6C46D236}" type="pres">
      <dgm:prSet presAssocID="{EB71A054-4F44-409D-8147-68FAFB2019F5}" presName="rootComposite" presStyleCnt="0"/>
      <dgm:spPr/>
    </dgm:pt>
    <dgm:pt modelId="{FEF1007C-126A-40BA-ADC1-6B482052042D}" type="pres">
      <dgm:prSet presAssocID="{EB71A054-4F44-409D-8147-68FAFB2019F5}" presName="rootText" presStyleLbl="node3" presStyleIdx="4" presStyleCnt="6" custLinFactNeighborX="168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F5F348-2D3B-440F-A582-B4E513A1DFFB}" type="pres">
      <dgm:prSet presAssocID="{EB71A054-4F44-409D-8147-68FAFB2019F5}" presName="rootConnector" presStyleLbl="node3" presStyleIdx="4" presStyleCnt="6"/>
      <dgm:spPr/>
      <dgm:t>
        <a:bodyPr/>
        <a:lstStyle/>
        <a:p>
          <a:endParaRPr lang="en-US"/>
        </a:p>
      </dgm:t>
    </dgm:pt>
    <dgm:pt modelId="{C43BBE1B-915F-4D91-9EE9-4A1FEB18C3CC}" type="pres">
      <dgm:prSet presAssocID="{EB71A054-4F44-409D-8147-68FAFB2019F5}" presName="hierChild4" presStyleCnt="0"/>
      <dgm:spPr/>
    </dgm:pt>
    <dgm:pt modelId="{A5B8EC77-D942-4694-8946-98F85EFCF298}" type="pres">
      <dgm:prSet presAssocID="{BD783390-CA04-4851-9785-CB3306B80839}" presName="Name37" presStyleLbl="parChTrans1D4" presStyleIdx="0" presStyleCnt="4"/>
      <dgm:spPr/>
      <dgm:t>
        <a:bodyPr/>
        <a:lstStyle/>
        <a:p>
          <a:endParaRPr lang="en-US"/>
        </a:p>
      </dgm:t>
    </dgm:pt>
    <dgm:pt modelId="{D4B40F99-3138-4C77-A332-D0EE497E2F35}" type="pres">
      <dgm:prSet presAssocID="{80608CE7-339A-47F7-AD8E-9C3B1D090B5A}" presName="hierRoot2" presStyleCnt="0">
        <dgm:presLayoutVars>
          <dgm:hierBranch val="init"/>
        </dgm:presLayoutVars>
      </dgm:prSet>
      <dgm:spPr/>
    </dgm:pt>
    <dgm:pt modelId="{71BFEE9A-4BCB-4C13-9A8D-B5BFC743223C}" type="pres">
      <dgm:prSet presAssocID="{80608CE7-339A-47F7-AD8E-9C3B1D090B5A}" presName="rootComposite" presStyleCnt="0"/>
      <dgm:spPr/>
    </dgm:pt>
    <dgm:pt modelId="{FDDBC161-C58E-4EC1-9D8B-8C763AF91DFC}" type="pres">
      <dgm:prSet presAssocID="{80608CE7-339A-47F7-AD8E-9C3B1D090B5A}" presName="rootText" presStyleLbl="node4" presStyleIdx="0" presStyleCnt="4" custLinFactNeighborX="168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A4AEC2-1644-4095-93CD-E7E748B5D88B}" type="pres">
      <dgm:prSet presAssocID="{80608CE7-339A-47F7-AD8E-9C3B1D090B5A}" presName="rootConnector" presStyleLbl="node4" presStyleIdx="0" presStyleCnt="4"/>
      <dgm:spPr/>
      <dgm:t>
        <a:bodyPr/>
        <a:lstStyle/>
        <a:p>
          <a:endParaRPr lang="en-US"/>
        </a:p>
      </dgm:t>
    </dgm:pt>
    <dgm:pt modelId="{EB1C07CF-345E-446F-9F15-4EEAD1332F7A}" type="pres">
      <dgm:prSet presAssocID="{80608CE7-339A-47F7-AD8E-9C3B1D090B5A}" presName="hierChild4" presStyleCnt="0"/>
      <dgm:spPr/>
    </dgm:pt>
    <dgm:pt modelId="{1C936636-F5CC-4E39-B15B-CF6AB3407A84}" type="pres">
      <dgm:prSet presAssocID="{80608CE7-339A-47F7-AD8E-9C3B1D090B5A}" presName="hierChild5" presStyleCnt="0"/>
      <dgm:spPr/>
    </dgm:pt>
    <dgm:pt modelId="{68987D86-647D-4BC5-9C1C-52F0DDCBA642}" type="pres">
      <dgm:prSet presAssocID="{2DF52AF1-ADF9-44EF-BCCD-4726C6B0D8D7}" presName="Name37" presStyleLbl="parChTrans1D4" presStyleIdx="1" presStyleCnt="4"/>
      <dgm:spPr/>
      <dgm:t>
        <a:bodyPr/>
        <a:lstStyle/>
        <a:p>
          <a:endParaRPr lang="en-US"/>
        </a:p>
      </dgm:t>
    </dgm:pt>
    <dgm:pt modelId="{B33B42E3-FA1D-4127-8EB5-1AB38CC2CEA4}" type="pres">
      <dgm:prSet presAssocID="{8B13CAB1-AAFC-4D68-A539-68DED3E659F9}" presName="hierRoot2" presStyleCnt="0">
        <dgm:presLayoutVars>
          <dgm:hierBranch val="init"/>
        </dgm:presLayoutVars>
      </dgm:prSet>
      <dgm:spPr/>
    </dgm:pt>
    <dgm:pt modelId="{2F9D099B-8ABA-44E5-B063-A6DE2D0ECFDC}" type="pres">
      <dgm:prSet presAssocID="{8B13CAB1-AAFC-4D68-A539-68DED3E659F9}" presName="rootComposite" presStyleCnt="0"/>
      <dgm:spPr/>
    </dgm:pt>
    <dgm:pt modelId="{5CBC3783-FEBD-46BC-9584-C4F54DD19144}" type="pres">
      <dgm:prSet presAssocID="{8B13CAB1-AAFC-4D68-A539-68DED3E659F9}" presName="rootText" presStyleLbl="node4" presStyleIdx="1" presStyleCnt="4" custLinFactNeighborX="168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BD1E99-224B-439A-B304-4EE646098E9A}" type="pres">
      <dgm:prSet presAssocID="{8B13CAB1-AAFC-4D68-A539-68DED3E659F9}" presName="rootConnector" presStyleLbl="node4" presStyleIdx="1" presStyleCnt="4"/>
      <dgm:spPr/>
      <dgm:t>
        <a:bodyPr/>
        <a:lstStyle/>
        <a:p>
          <a:endParaRPr lang="en-US"/>
        </a:p>
      </dgm:t>
    </dgm:pt>
    <dgm:pt modelId="{1C5DBA4A-2B05-4EDB-9E66-F861D1533302}" type="pres">
      <dgm:prSet presAssocID="{8B13CAB1-AAFC-4D68-A539-68DED3E659F9}" presName="hierChild4" presStyleCnt="0"/>
      <dgm:spPr/>
    </dgm:pt>
    <dgm:pt modelId="{900C37F5-4642-4A04-9765-4E35767A5AB4}" type="pres">
      <dgm:prSet presAssocID="{8B13CAB1-AAFC-4D68-A539-68DED3E659F9}" presName="hierChild5" presStyleCnt="0"/>
      <dgm:spPr/>
    </dgm:pt>
    <dgm:pt modelId="{C65C6B64-5706-41F0-8A2D-693F4FE87610}" type="pres">
      <dgm:prSet presAssocID="{EB71A054-4F44-409D-8147-68FAFB2019F5}" presName="hierChild5" presStyleCnt="0"/>
      <dgm:spPr/>
    </dgm:pt>
    <dgm:pt modelId="{2FE28918-CA5D-4B6E-B3D3-0D4F8359E819}" type="pres">
      <dgm:prSet presAssocID="{A5F640DE-92AD-4DB5-9EBA-DA7E2E94A32E}" presName="Name37" presStyleLbl="parChTrans1D3" presStyleIdx="5" presStyleCnt="6"/>
      <dgm:spPr/>
      <dgm:t>
        <a:bodyPr/>
        <a:lstStyle/>
        <a:p>
          <a:endParaRPr lang="en-US"/>
        </a:p>
      </dgm:t>
    </dgm:pt>
    <dgm:pt modelId="{732A4E38-285C-4DCE-A240-36AF552EBF39}" type="pres">
      <dgm:prSet presAssocID="{B7833B55-BE5B-43BA-B24A-514C80052B3B}" presName="hierRoot2" presStyleCnt="0">
        <dgm:presLayoutVars>
          <dgm:hierBranch val="init"/>
        </dgm:presLayoutVars>
      </dgm:prSet>
      <dgm:spPr/>
    </dgm:pt>
    <dgm:pt modelId="{7E90111C-B372-4506-8426-7BE9E83DE555}" type="pres">
      <dgm:prSet presAssocID="{B7833B55-BE5B-43BA-B24A-514C80052B3B}" presName="rootComposite" presStyleCnt="0"/>
      <dgm:spPr/>
    </dgm:pt>
    <dgm:pt modelId="{D41681E4-C16E-48A5-8A81-1AE440203010}" type="pres">
      <dgm:prSet presAssocID="{B7833B55-BE5B-43BA-B24A-514C80052B3B}" presName="rootText" presStyleLbl="node3" presStyleIdx="5" presStyleCnt="6" custLinFactNeighborX="362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174BFD-AF70-4F3B-BA64-8A27FF7B3E94}" type="pres">
      <dgm:prSet presAssocID="{B7833B55-BE5B-43BA-B24A-514C80052B3B}" presName="rootConnector" presStyleLbl="node3" presStyleIdx="5" presStyleCnt="6"/>
      <dgm:spPr/>
      <dgm:t>
        <a:bodyPr/>
        <a:lstStyle/>
        <a:p>
          <a:endParaRPr lang="en-US"/>
        </a:p>
      </dgm:t>
    </dgm:pt>
    <dgm:pt modelId="{8D0EF553-8FCF-48B9-8A8D-C6C6E1D993D5}" type="pres">
      <dgm:prSet presAssocID="{B7833B55-BE5B-43BA-B24A-514C80052B3B}" presName="hierChild4" presStyleCnt="0"/>
      <dgm:spPr/>
    </dgm:pt>
    <dgm:pt modelId="{9D2C175E-42BF-4F11-906B-5A9A7281A6A5}" type="pres">
      <dgm:prSet presAssocID="{8177C09D-4336-4781-92E2-0C3CC488597E}" presName="Name37" presStyleLbl="parChTrans1D4" presStyleIdx="2" presStyleCnt="4"/>
      <dgm:spPr/>
      <dgm:t>
        <a:bodyPr/>
        <a:lstStyle/>
        <a:p>
          <a:endParaRPr lang="en-US"/>
        </a:p>
      </dgm:t>
    </dgm:pt>
    <dgm:pt modelId="{BD4EF068-B8D4-41D2-BF95-3DF7698D1DBB}" type="pres">
      <dgm:prSet presAssocID="{DA186948-AA9C-4B15-BE31-646DBBD64AF0}" presName="hierRoot2" presStyleCnt="0">
        <dgm:presLayoutVars>
          <dgm:hierBranch val="init"/>
        </dgm:presLayoutVars>
      </dgm:prSet>
      <dgm:spPr/>
    </dgm:pt>
    <dgm:pt modelId="{88E080BD-8D6F-469F-A8A3-3EF8EDFD3E40}" type="pres">
      <dgm:prSet presAssocID="{DA186948-AA9C-4B15-BE31-646DBBD64AF0}" presName="rootComposite" presStyleCnt="0"/>
      <dgm:spPr/>
    </dgm:pt>
    <dgm:pt modelId="{75B46666-2C23-41EB-86BB-CE4980F685BE}" type="pres">
      <dgm:prSet presAssocID="{DA186948-AA9C-4B15-BE31-646DBBD64AF0}" presName="rootText" presStyleLbl="node4" presStyleIdx="2" presStyleCnt="4" custLinFactNeighborX="362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51CA1D-9452-4A32-91EF-872D0A4A566A}" type="pres">
      <dgm:prSet presAssocID="{DA186948-AA9C-4B15-BE31-646DBBD64AF0}" presName="rootConnector" presStyleLbl="node4" presStyleIdx="2" presStyleCnt="4"/>
      <dgm:spPr/>
      <dgm:t>
        <a:bodyPr/>
        <a:lstStyle/>
        <a:p>
          <a:endParaRPr lang="en-US"/>
        </a:p>
      </dgm:t>
    </dgm:pt>
    <dgm:pt modelId="{43025E76-0B9E-4A59-BCFC-64D9C5DD4810}" type="pres">
      <dgm:prSet presAssocID="{DA186948-AA9C-4B15-BE31-646DBBD64AF0}" presName="hierChild4" presStyleCnt="0"/>
      <dgm:spPr/>
    </dgm:pt>
    <dgm:pt modelId="{1BBE8C83-85FC-45D3-8C59-32A065463457}" type="pres">
      <dgm:prSet presAssocID="{DA186948-AA9C-4B15-BE31-646DBBD64AF0}" presName="hierChild5" presStyleCnt="0"/>
      <dgm:spPr/>
    </dgm:pt>
    <dgm:pt modelId="{DC3FD359-A6AE-4A4F-896B-6F5155CAE4B4}" type="pres">
      <dgm:prSet presAssocID="{F8B23558-0C00-4222-A403-A5AEC3AF6E74}" presName="Name37" presStyleLbl="parChTrans1D4" presStyleIdx="3" presStyleCnt="4"/>
      <dgm:spPr/>
      <dgm:t>
        <a:bodyPr/>
        <a:lstStyle/>
        <a:p>
          <a:endParaRPr lang="en-US"/>
        </a:p>
      </dgm:t>
    </dgm:pt>
    <dgm:pt modelId="{FC0E3D9C-81AF-46FB-9C1C-E6242D9A2E9B}" type="pres">
      <dgm:prSet presAssocID="{624E7311-BFE5-4CB4-B348-B723F580B180}" presName="hierRoot2" presStyleCnt="0">
        <dgm:presLayoutVars>
          <dgm:hierBranch val="init"/>
        </dgm:presLayoutVars>
      </dgm:prSet>
      <dgm:spPr/>
    </dgm:pt>
    <dgm:pt modelId="{8032F17D-A5A2-4FAF-AA29-F851F0316F5B}" type="pres">
      <dgm:prSet presAssocID="{624E7311-BFE5-4CB4-B348-B723F580B180}" presName="rootComposite" presStyleCnt="0"/>
      <dgm:spPr/>
    </dgm:pt>
    <dgm:pt modelId="{5C58B43D-297A-4F44-BBE3-6C9E4D738DBC}" type="pres">
      <dgm:prSet presAssocID="{624E7311-BFE5-4CB4-B348-B723F580B180}" presName="rootText" presStyleLbl="node4" presStyleIdx="3" presStyleCnt="4" custLinFactNeighborX="362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4ED17B-20BB-404B-84E3-F1D77100E66F}" type="pres">
      <dgm:prSet presAssocID="{624E7311-BFE5-4CB4-B348-B723F580B180}" presName="rootConnector" presStyleLbl="node4" presStyleIdx="3" presStyleCnt="4"/>
      <dgm:spPr/>
      <dgm:t>
        <a:bodyPr/>
        <a:lstStyle/>
        <a:p>
          <a:endParaRPr lang="en-US"/>
        </a:p>
      </dgm:t>
    </dgm:pt>
    <dgm:pt modelId="{8406D975-BBB8-4954-B34C-3FB5B20C3DAC}" type="pres">
      <dgm:prSet presAssocID="{624E7311-BFE5-4CB4-B348-B723F580B180}" presName="hierChild4" presStyleCnt="0"/>
      <dgm:spPr/>
    </dgm:pt>
    <dgm:pt modelId="{86E36263-CC27-4930-AAB4-8AAA986A8142}" type="pres">
      <dgm:prSet presAssocID="{624E7311-BFE5-4CB4-B348-B723F580B180}" presName="hierChild5" presStyleCnt="0"/>
      <dgm:spPr/>
    </dgm:pt>
    <dgm:pt modelId="{1F5151B1-A3EA-4F7B-8A48-B1E86B7DA98C}" type="pres">
      <dgm:prSet presAssocID="{B7833B55-BE5B-43BA-B24A-514C80052B3B}" presName="hierChild5" presStyleCnt="0"/>
      <dgm:spPr/>
    </dgm:pt>
    <dgm:pt modelId="{4E630161-F31A-4065-B414-6CBFE6DEEBDF}" type="pres">
      <dgm:prSet presAssocID="{3C607F20-541B-4999-A9F0-D47954E3B952}" presName="hierChild5" presStyleCnt="0"/>
      <dgm:spPr/>
    </dgm:pt>
    <dgm:pt modelId="{8E85AF1B-CEDF-4A04-8389-B41248836ACD}" type="pres">
      <dgm:prSet presAssocID="{3ED66682-92F5-4BDA-BB58-24F7844EC38F}" presName="hierChild3" presStyleCnt="0"/>
      <dgm:spPr/>
    </dgm:pt>
  </dgm:ptLst>
  <dgm:cxnLst>
    <dgm:cxn modelId="{F8B9C677-AB0C-4716-8406-7296C250FD80}" type="presOf" srcId="{F3A87CDF-C008-4ADF-939C-DE15DE870094}" destId="{BE4C0D17-8418-4650-8596-C076863C7162}" srcOrd="0" destOrd="0" presId="urn:microsoft.com/office/officeart/2005/8/layout/orgChart1"/>
    <dgm:cxn modelId="{222CF0EA-4F8F-4517-B930-E785C44ED260}" srcId="{B7833B55-BE5B-43BA-B24A-514C80052B3B}" destId="{624E7311-BFE5-4CB4-B348-B723F580B180}" srcOrd="1" destOrd="0" parTransId="{F8B23558-0C00-4222-A403-A5AEC3AF6E74}" sibTransId="{B5AF2120-E958-43F0-A656-537E81BD53C1}"/>
    <dgm:cxn modelId="{F016252C-9B70-4A6E-98BD-3EC391EE8566}" type="presOf" srcId="{097F3E20-0C89-49C7-B750-D58C8116A0C8}" destId="{9F6D6561-CD4B-4DBF-A262-898315AA5889}" srcOrd="0" destOrd="0" presId="urn:microsoft.com/office/officeart/2005/8/layout/orgChart1"/>
    <dgm:cxn modelId="{C3FB16FF-3562-4264-97D8-C647E5723EEF}" type="presOf" srcId="{3ED66682-92F5-4BDA-BB58-24F7844EC38F}" destId="{5F16424E-A5FC-4F88-BAA9-C5BE22A37EB2}" srcOrd="0" destOrd="0" presId="urn:microsoft.com/office/officeart/2005/8/layout/orgChart1"/>
    <dgm:cxn modelId="{E1DB8A1D-EB19-406F-90B6-4DECCF9CBB80}" type="presOf" srcId="{0460349A-815C-457F-80C5-B1E9FA652B43}" destId="{7968A077-26EF-4ED9-9D4D-50B71ED199BF}" srcOrd="0" destOrd="0" presId="urn:microsoft.com/office/officeart/2005/8/layout/orgChart1"/>
    <dgm:cxn modelId="{EBC60AEC-088F-49D7-91E2-E6A6F5C7CC1E}" srcId="{3ED66682-92F5-4BDA-BB58-24F7844EC38F}" destId="{FB571A24-7613-4F0D-A250-4B334565C2AC}" srcOrd="0" destOrd="0" parTransId="{0460349A-815C-457F-80C5-B1E9FA652B43}" sibTransId="{A0F0AC4B-E71B-4776-A1A8-1216A130C47B}"/>
    <dgm:cxn modelId="{5A18DBC0-6E6B-4035-837E-110E7E85D870}" srcId="{EB71A054-4F44-409D-8147-68FAFB2019F5}" destId="{80608CE7-339A-47F7-AD8E-9C3B1D090B5A}" srcOrd="0" destOrd="0" parTransId="{BD783390-CA04-4851-9785-CB3306B80839}" sibTransId="{823CBBB3-7A2A-471E-94B4-F998750449F8}"/>
    <dgm:cxn modelId="{EA01AD2B-E5CD-4D3F-ABA0-567F3FF9FB7B}" type="presOf" srcId="{EE8D1BDF-9B46-4CF5-89E7-7E4DA1235603}" destId="{5BC5CDC4-CC6A-4795-B2D7-3A4E84832D96}" srcOrd="0" destOrd="0" presId="urn:microsoft.com/office/officeart/2005/8/layout/orgChart1"/>
    <dgm:cxn modelId="{8698E0F3-FF0B-458A-BF01-C704F35A0662}" srcId="{EB71A054-4F44-409D-8147-68FAFB2019F5}" destId="{8B13CAB1-AAFC-4D68-A539-68DED3E659F9}" srcOrd="1" destOrd="0" parTransId="{2DF52AF1-ADF9-44EF-BCCD-4726C6B0D8D7}" sibTransId="{FB972294-605E-476F-8A25-934E52A47D4E}"/>
    <dgm:cxn modelId="{81E0BF4C-9A37-4598-B7F6-44E5048944D9}" type="presOf" srcId="{5D95EBD8-EDF5-49DC-BF6C-9D6B0757D93D}" destId="{D9A8AF62-832A-4BB2-A078-934DA0B03C1C}" srcOrd="0" destOrd="0" presId="urn:microsoft.com/office/officeart/2005/8/layout/orgChart1"/>
    <dgm:cxn modelId="{6AC92087-6842-4F70-BD42-A4ED66CEE943}" type="presOf" srcId="{14C9C4A7-448F-4927-8F03-B3F397664265}" destId="{952CD2DD-D5C9-43F8-9433-EE042A922E97}" srcOrd="0" destOrd="0" presId="urn:microsoft.com/office/officeart/2005/8/layout/orgChart1"/>
    <dgm:cxn modelId="{54369C6C-0D24-462D-B66F-9B4795233D83}" srcId="{3ED66682-92F5-4BDA-BB58-24F7844EC38F}" destId="{3C607F20-541B-4999-A9F0-D47954E3B952}" srcOrd="1" destOrd="0" parTransId="{EE8D1BDF-9B46-4CF5-89E7-7E4DA1235603}" sibTransId="{CBD5F01C-145B-4C4D-AB7C-820154CE40BC}"/>
    <dgm:cxn modelId="{484FEDE3-7F89-4826-8676-B041A6F2D9A7}" type="presOf" srcId="{8F388153-E078-486D-A6A0-04C8A11A9412}" destId="{0005D5AC-2DC2-44CA-B75E-E7E14E0166EA}" srcOrd="0" destOrd="0" presId="urn:microsoft.com/office/officeart/2005/8/layout/orgChart1"/>
    <dgm:cxn modelId="{12C82520-5A1A-4E5F-9258-873980CF2F10}" type="presOf" srcId="{FA34F6D4-B3B6-42A4-AB3A-D6E9035B5772}" destId="{87885ADC-BB6F-4C05-82D6-9A86179183C2}" srcOrd="0" destOrd="0" presId="urn:microsoft.com/office/officeart/2005/8/layout/orgChart1"/>
    <dgm:cxn modelId="{005A9E65-C541-4803-8C4A-009808E2BCE3}" type="presOf" srcId="{B7833B55-BE5B-43BA-B24A-514C80052B3B}" destId="{D41681E4-C16E-48A5-8A81-1AE440203010}" srcOrd="0" destOrd="0" presId="urn:microsoft.com/office/officeart/2005/8/layout/orgChart1"/>
    <dgm:cxn modelId="{8557A45A-82C8-461D-8E42-E513AAC9A6E3}" srcId="{FB571A24-7613-4F0D-A250-4B334565C2AC}" destId="{F3A87CDF-C008-4ADF-939C-DE15DE870094}" srcOrd="2" destOrd="0" parTransId="{8595541C-C015-4D2A-8FB7-650829B215FB}" sibTransId="{F57AE22A-623D-426D-8EA1-E94C1178F339}"/>
    <dgm:cxn modelId="{DA41E119-C99F-4F92-A83C-12B9302F4430}" type="presOf" srcId="{8B13CAB1-AAFC-4D68-A539-68DED3E659F9}" destId="{53BD1E99-224B-439A-B304-4EE646098E9A}" srcOrd="1" destOrd="0" presId="urn:microsoft.com/office/officeart/2005/8/layout/orgChart1"/>
    <dgm:cxn modelId="{54D62E70-66BE-4DA8-A0A9-7B14EB555E94}" type="presOf" srcId="{D285E0A1-E016-4086-B5CA-49192059C44E}" destId="{3C16B8C1-525F-4818-A569-F66223E6FAB7}" srcOrd="0" destOrd="0" presId="urn:microsoft.com/office/officeart/2005/8/layout/orgChart1"/>
    <dgm:cxn modelId="{74A99B74-C77C-4202-9F4B-8C606CB215BF}" srcId="{3C607F20-541B-4999-A9F0-D47954E3B952}" destId="{B7833B55-BE5B-43BA-B24A-514C80052B3B}" srcOrd="1" destOrd="0" parTransId="{A5F640DE-92AD-4DB5-9EBA-DA7E2E94A32E}" sibTransId="{0F81DE28-5E3E-4846-AFF7-A8B34D185DB2}"/>
    <dgm:cxn modelId="{07D341E4-F835-4B22-AE92-E554FECEDB09}" type="presOf" srcId="{80608CE7-339A-47F7-AD8E-9C3B1D090B5A}" destId="{FDDBC161-C58E-4EC1-9D8B-8C763AF91DFC}" srcOrd="0" destOrd="0" presId="urn:microsoft.com/office/officeart/2005/8/layout/orgChart1"/>
    <dgm:cxn modelId="{13201838-5054-4863-8323-1D867E0FE1DA}" type="presOf" srcId="{B7833B55-BE5B-43BA-B24A-514C80052B3B}" destId="{81174BFD-AF70-4F3B-BA64-8A27FF7B3E94}" srcOrd="1" destOrd="0" presId="urn:microsoft.com/office/officeart/2005/8/layout/orgChart1"/>
    <dgm:cxn modelId="{F969B835-4F85-49E7-8B1E-2FA8347D14AE}" type="presOf" srcId="{DD765C32-1B72-4F58-8AA9-5009331807CF}" destId="{FB0A5F5E-7D8C-479C-A4C0-EA429F6841BF}" srcOrd="1" destOrd="0" presId="urn:microsoft.com/office/officeart/2005/8/layout/orgChart1"/>
    <dgm:cxn modelId="{3FF0C3A2-63CE-4324-9AC3-78C07C5BA978}" type="presOf" srcId="{FB571A24-7613-4F0D-A250-4B334565C2AC}" destId="{E60BAFCE-35FD-40E2-9FF2-CBEEDC409281}" srcOrd="1" destOrd="0" presId="urn:microsoft.com/office/officeart/2005/8/layout/orgChart1"/>
    <dgm:cxn modelId="{D931379C-4B5F-4155-83DB-F338D584EB25}" srcId="{3C607F20-541B-4999-A9F0-D47954E3B952}" destId="{EB71A054-4F44-409D-8147-68FAFB2019F5}" srcOrd="0" destOrd="0" parTransId="{8F388153-E078-486D-A6A0-04C8A11A9412}" sibTransId="{72188C19-D3CE-4CC7-BCDD-033F8A6DC09A}"/>
    <dgm:cxn modelId="{F2329F9D-FF9E-40F5-8363-3DEFF3DA99B8}" type="presOf" srcId="{A5F640DE-92AD-4DB5-9EBA-DA7E2E94A32E}" destId="{2FE28918-CA5D-4B6E-B3D3-0D4F8359E819}" srcOrd="0" destOrd="0" presId="urn:microsoft.com/office/officeart/2005/8/layout/orgChart1"/>
    <dgm:cxn modelId="{0A49A957-E9A5-43A4-87EB-8F9010E96434}" type="presOf" srcId="{624E7311-BFE5-4CB4-B348-B723F580B180}" destId="{5C58B43D-297A-4F44-BBE3-6C9E4D738DBC}" srcOrd="0" destOrd="0" presId="urn:microsoft.com/office/officeart/2005/8/layout/orgChart1"/>
    <dgm:cxn modelId="{7FFCDAAB-08FE-4B47-B0D8-469F30FD33D4}" srcId="{FB571A24-7613-4F0D-A250-4B334565C2AC}" destId="{14C9C4A7-448F-4927-8F03-B3F397664265}" srcOrd="3" destOrd="0" parTransId="{FA34F6D4-B3B6-42A4-AB3A-D6E9035B5772}" sibTransId="{773D8A75-2456-4331-9A8A-7A8EC05602F9}"/>
    <dgm:cxn modelId="{47D76562-E464-4919-8C63-84132738F8F3}" type="presOf" srcId="{8595541C-C015-4D2A-8FB7-650829B215FB}" destId="{59C776AB-72D8-4167-B6D1-31A89E156720}" srcOrd="0" destOrd="0" presId="urn:microsoft.com/office/officeart/2005/8/layout/orgChart1"/>
    <dgm:cxn modelId="{4ACCDB89-4300-48AF-A989-E030E4C51157}" type="presOf" srcId="{624E7311-BFE5-4CB4-B348-B723F580B180}" destId="{844ED17B-20BB-404B-84E3-F1D77100E66F}" srcOrd="1" destOrd="0" presId="urn:microsoft.com/office/officeart/2005/8/layout/orgChart1"/>
    <dgm:cxn modelId="{4110697F-6240-44B9-B097-A410B3B10D46}" type="presOf" srcId="{3C607F20-541B-4999-A9F0-D47954E3B952}" destId="{22EEEA75-501B-4186-ADD4-B7C81A74C9AD}" srcOrd="1" destOrd="0" presId="urn:microsoft.com/office/officeart/2005/8/layout/orgChart1"/>
    <dgm:cxn modelId="{377E55F7-6106-4C89-8BC1-561630D80F89}" type="presOf" srcId="{2DF52AF1-ADF9-44EF-BCCD-4726C6B0D8D7}" destId="{68987D86-647D-4BC5-9C1C-52F0DDCBA642}" srcOrd="0" destOrd="0" presId="urn:microsoft.com/office/officeart/2005/8/layout/orgChart1"/>
    <dgm:cxn modelId="{2081405F-85C7-444B-BAA1-96B2C68E3FD0}" type="presOf" srcId="{F3A87CDF-C008-4ADF-939C-DE15DE870094}" destId="{5961B8C8-5D78-4E67-A1D3-FDC595EC60B1}" srcOrd="1" destOrd="0" presId="urn:microsoft.com/office/officeart/2005/8/layout/orgChart1"/>
    <dgm:cxn modelId="{92E2F453-5411-4C08-8C95-4DF0A3ABA13C}" type="presOf" srcId="{8177C09D-4336-4781-92E2-0C3CC488597E}" destId="{9D2C175E-42BF-4F11-906B-5A9A7281A6A5}" srcOrd="0" destOrd="0" presId="urn:microsoft.com/office/officeart/2005/8/layout/orgChart1"/>
    <dgm:cxn modelId="{9386C7BA-2DCD-467E-9875-81FACFECEDDD}" type="presOf" srcId="{DD765C32-1B72-4F58-8AA9-5009331807CF}" destId="{0CB3D0F1-B077-4C89-B41E-70936753236B}" srcOrd="0" destOrd="0" presId="urn:microsoft.com/office/officeart/2005/8/layout/orgChart1"/>
    <dgm:cxn modelId="{58413679-3C30-4113-BD67-6626422678B1}" type="presOf" srcId="{5D95EBD8-EDF5-49DC-BF6C-9D6B0757D93D}" destId="{01B33A8E-B9E1-4255-8C01-9C654F4AAADE}" srcOrd="1" destOrd="0" presId="urn:microsoft.com/office/officeart/2005/8/layout/orgChart1"/>
    <dgm:cxn modelId="{54DA131D-7AC8-4EA4-8559-D765DE3116CF}" type="presOf" srcId="{6BE950D1-0CBB-491C-A2DB-636683F8B3DB}" destId="{35A34453-78DB-4FB2-8423-A43BB7A61AB2}" srcOrd="0" destOrd="0" presId="urn:microsoft.com/office/officeart/2005/8/layout/orgChart1"/>
    <dgm:cxn modelId="{2ED78847-BBAD-4F51-B788-DA64CBD83835}" type="presOf" srcId="{FB571A24-7613-4F0D-A250-4B334565C2AC}" destId="{F6E6DEE3-B98A-4499-ACFD-E0F7374155FA}" srcOrd="0" destOrd="0" presId="urn:microsoft.com/office/officeart/2005/8/layout/orgChart1"/>
    <dgm:cxn modelId="{68E09F97-02BA-4FE2-BE5E-DFD2D03185F8}" srcId="{FB571A24-7613-4F0D-A250-4B334565C2AC}" destId="{DD765C32-1B72-4F58-8AA9-5009331807CF}" srcOrd="0" destOrd="0" parTransId="{6BE950D1-0CBB-491C-A2DB-636683F8B3DB}" sibTransId="{47E5C89A-6B64-40FF-A3DF-812334EBF725}"/>
    <dgm:cxn modelId="{34698B37-3182-476E-9BAF-A9036A1E004B}" type="presOf" srcId="{F8B23558-0C00-4222-A403-A5AEC3AF6E74}" destId="{DC3FD359-A6AE-4A4F-896B-6F5155CAE4B4}" srcOrd="0" destOrd="0" presId="urn:microsoft.com/office/officeart/2005/8/layout/orgChart1"/>
    <dgm:cxn modelId="{706831E9-61FD-4A9E-8B4D-2D2544E8B9BF}" type="presOf" srcId="{DA186948-AA9C-4B15-BE31-646DBBD64AF0}" destId="{75B46666-2C23-41EB-86BB-CE4980F685BE}" srcOrd="0" destOrd="0" presId="urn:microsoft.com/office/officeart/2005/8/layout/orgChart1"/>
    <dgm:cxn modelId="{BA6E3747-51C4-428F-96E3-A1DA7F244847}" type="presOf" srcId="{EB71A054-4F44-409D-8147-68FAFB2019F5}" destId="{FEF1007C-126A-40BA-ADC1-6B482052042D}" srcOrd="0" destOrd="0" presId="urn:microsoft.com/office/officeart/2005/8/layout/orgChart1"/>
    <dgm:cxn modelId="{FFA1B109-C546-434B-9A9A-67A8CA2C49AA}" type="presOf" srcId="{8B13CAB1-AAFC-4D68-A539-68DED3E659F9}" destId="{5CBC3783-FEBD-46BC-9584-C4F54DD19144}" srcOrd="0" destOrd="0" presId="urn:microsoft.com/office/officeart/2005/8/layout/orgChart1"/>
    <dgm:cxn modelId="{3D15ED33-704F-41FC-BDEB-724AF3547D8D}" type="presOf" srcId="{80608CE7-339A-47F7-AD8E-9C3B1D090B5A}" destId="{3BA4AEC2-1644-4095-93CD-E7E748B5D88B}" srcOrd="1" destOrd="0" presId="urn:microsoft.com/office/officeart/2005/8/layout/orgChart1"/>
    <dgm:cxn modelId="{203CA21E-D4F1-47DC-8BEE-6D02DC6BFC5F}" type="presOf" srcId="{3ED66682-92F5-4BDA-BB58-24F7844EC38F}" destId="{140DC160-EE64-4D28-B1B4-BF11EFAB3E12}" srcOrd="1" destOrd="0" presId="urn:microsoft.com/office/officeart/2005/8/layout/orgChart1"/>
    <dgm:cxn modelId="{4562020C-04E7-465D-9100-612275EEB298}" type="presOf" srcId="{EB71A054-4F44-409D-8147-68FAFB2019F5}" destId="{95F5F348-2D3B-440F-A582-B4E513A1DFFB}" srcOrd="1" destOrd="0" presId="urn:microsoft.com/office/officeart/2005/8/layout/orgChart1"/>
    <dgm:cxn modelId="{80C2DD67-6C85-44A4-BB14-C8DAAB57C475}" type="presOf" srcId="{BD783390-CA04-4851-9785-CB3306B80839}" destId="{A5B8EC77-D942-4694-8946-98F85EFCF298}" srcOrd="0" destOrd="0" presId="urn:microsoft.com/office/officeart/2005/8/layout/orgChart1"/>
    <dgm:cxn modelId="{253C6928-3BBD-449C-8917-4DF8A5CFEBE1}" srcId="{B7833B55-BE5B-43BA-B24A-514C80052B3B}" destId="{DA186948-AA9C-4B15-BE31-646DBBD64AF0}" srcOrd="0" destOrd="0" parTransId="{8177C09D-4336-4781-92E2-0C3CC488597E}" sibTransId="{BAF6DFD9-8721-478E-8E0F-76ECE0E7F40C}"/>
    <dgm:cxn modelId="{14C0489F-8F6E-4098-B1C1-C4965CCD7617}" type="presOf" srcId="{DA186948-AA9C-4B15-BE31-646DBBD64AF0}" destId="{8F51CA1D-9452-4A32-91EF-872D0A4A566A}" srcOrd="1" destOrd="0" presId="urn:microsoft.com/office/officeart/2005/8/layout/orgChart1"/>
    <dgm:cxn modelId="{8F7F3792-0913-422F-A255-48E91DF44292}" srcId="{097F3E20-0C89-49C7-B750-D58C8116A0C8}" destId="{3ED66682-92F5-4BDA-BB58-24F7844EC38F}" srcOrd="0" destOrd="0" parTransId="{342FFB6D-B7D2-4267-B94A-E19F3109BBE3}" sibTransId="{78A4C199-8DCD-4643-897A-0FE8394CE891}"/>
    <dgm:cxn modelId="{E8D06306-AAED-49E5-87D1-2038B06E5064}" type="presOf" srcId="{14C9C4A7-448F-4927-8F03-B3F397664265}" destId="{83514812-EBCC-47CA-A1E9-57834E1712A6}" srcOrd="1" destOrd="0" presId="urn:microsoft.com/office/officeart/2005/8/layout/orgChart1"/>
    <dgm:cxn modelId="{571B6EC1-248F-45A3-B6BB-315D87C9183F}" type="presOf" srcId="{3C607F20-541B-4999-A9F0-D47954E3B952}" destId="{06CA34AD-FF42-431D-BAB4-6B7E27F59292}" srcOrd="0" destOrd="0" presId="urn:microsoft.com/office/officeart/2005/8/layout/orgChart1"/>
    <dgm:cxn modelId="{876AF361-E066-488B-BE44-5AD64FA0F448}" srcId="{FB571A24-7613-4F0D-A250-4B334565C2AC}" destId="{5D95EBD8-EDF5-49DC-BF6C-9D6B0757D93D}" srcOrd="1" destOrd="0" parTransId="{D285E0A1-E016-4086-B5CA-49192059C44E}" sibTransId="{18A83F1E-929A-4E48-9F4F-E552BD642777}"/>
    <dgm:cxn modelId="{10F15F33-3141-4592-97E1-69CDD173CB7D}" type="presParOf" srcId="{9F6D6561-CD4B-4DBF-A262-898315AA5889}" destId="{FAD9F908-E7C3-4053-A683-0FE79DAA1B79}" srcOrd="0" destOrd="0" presId="urn:microsoft.com/office/officeart/2005/8/layout/orgChart1"/>
    <dgm:cxn modelId="{D96B242B-28D4-4198-97A4-6A1DAD474FF8}" type="presParOf" srcId="{FAD9F908-E7C3-4053-A683-0FE79DAA1B79}" destId="{C9971170-87D6-4A5F-9E40-12AB62C03FA7}" srcOrd="0" destOrd="0" presId="urn:microsoft.com/office/officeart/2005/8/layout/orgChart1"/>
    <dgm:cxn modelId="{CD9228C1-3EA9-4F60-BA31-F7B7678B3D41}" type="presParOf" srcId="{C9971170-87D6-4A5F-9E40-12AB62C03FA7}" destId="{5F16424E-A5FC-4F88-BAA9-C5BE22A37EB2}" srcOrd="0" destOrd="0" presId="urn:microsoft.com/office/officeart/2005/8/layout/orgChart1"/>
    <dgm:cxn modelId="{2ED39F65-9DC1-404D-A4B8-EC6ABBC6FC37}" type="presParOf" srcId="{C9971170-87D6-4A5F-9E40-12AB62C03FA7}" destId="{140DC160-EE64-4D28-B1B4-BF11EFAB3E12}" srcOrd="1" destOrd="0" presId="urn:microsoft.com/office/officeart/2005/8/layout/orgChart1"/>
    <dgm:cxn modelId="{DDD556BF-87E5-4A11-9743-49A3E135941C}" type="presParOf" srcId="{FAD9F908-E7C3-4053-A683-0FE79DAA1B79}" destId="{8940C4E0-5397-40B5-BBDE-36D346F80EE5}" srcOrd="1" destOrd="0" presId="urn:microsoft.com/office/officeart/2005/8/layout/orgChart1"/>
    <dgm:cxn modelId="{A148B57F-6893-402D-9FAC-C8F53DA6E35D}" type="presParOf" srcId="{8940C4E0-5397-40B5-BBDE-36D346F80EE5}" destId="{7968A077-26EF-4ED9-9D4D-50B71ED199BF}" srcOrd="0" destOrd="0" presId="urn:microsoft.com/office/officeart/2005/8/layout/orgChart1"/>
    <dgm:cxn modelId="{1BD947CB-EDBA-4E13-8835-84EC03E81D3E}" type="presParOf" srcId="{8940C4E0-5397-40B5-BBDE-36D346F80EE5}" destId="{AD2FC4C8-9E1D-42DC-AB28-0E84A90AA904}" srcOrd="1" destOrd="0" presId="urn:microsoft.com/office/officeart/2005/8/layout/orgChart1"/>
    <dgm:cxn modelId="{79E0A6E3-E00B-4468-BB94-9E4F8BA335F2}" type="presParOf" srcId="{AD2FC4C8-9E1D-42DC-AB28-0E84A90AA904}" destId="{9E991C42-58FD-416B-B85D-8DBDD3D0DABE}" srcOrd="0" destOrd="0" presId="urn:microsoft.com/office/officeart/2005/8/layout/orgChart1"/>
    <dgm:cxn modelId="{E240FBB6-8A99-4212-8868-6652E6B01B2A}" type="presParOf" srcId="{9E991C42-58FD-416B-B85D-8DBDD3D0DABE}" destId="{F6E6DEE3-B98A-4499-ACFD-E0F7374155FA}" srcOrd="0" destOrd="0" presId="urn:microsoft.com/office/officeart/2005/8/layout/orgChart1"/>
    <dgm:cxn modelId="{D47A548A-150C-4423-B60F-6385D69932D0}" type="presParOf" srcId="{9E991C42-58FD-416B-B85D-8DBDD3D0DABE}" destId="{E60BAFCE-35FD-40E2-9FF2-CBEEDC409281}" srcOrd="1" destOrd="0" presId="urn:microsoft.com/office/officeart/2005/8/layout/orgChart1"/>
    <dgm:cxn modelId="{83F7DA41-989E-4DCC-8FF4-001EEB429DF2}" type="presParOf" srcId="{AD2FC4C8-9E1D-42DC-AB28-0E84A90AA904}" destId="{B84781F0-BA27-49CE-8D4C-6554227E359D}" srcOrd="1" destOrd="0" presId="urn:microsoft.com/office/officeart/2005/8/layout/orgChart1"/>
    <dgm:cxn modelId="{7162A4FA-A28E-49FE-AC2F-9A278C85C9F8}" type="presParOf" srcId="{B84781F0-BA27-49CE-8D4C-6554227E359D}" destId="{35A34453-78DB-4FB2-8423-A43BB7A61AB2}" srcOrd="0" destOrd="0" presId="urn:microsoft.com/office/officeart/2005/8/layout/orgChart1"/>
    <dgm:cxn modelId="{04AF912A-D6EB-49E0-A9E9-48A1370B5F0A}" type="presParOf" srcId="{B84781F0-BA27-49CE-8D4C-6554227E359D}" destId="{CBA11D53-9FEA-4336-9FDC-1E6B454F0079}" srcOrd="1" destOrd="0" presId="urn:microsoft.com/office/officeart/2005/8/layout/orgChart1"/>
    <dgm:cxn modelId="{E80DE8F9-D878-4F0F-877A-91D6975779B4}" type="presParOf" srcId="{CBA11D53-9FEA-4336-9FDC-1E6B454F0079}" destId="{1B90E59A-1C85-43E1-89B1-314DECDE3C7F}" srcOrd="0" destOrd="0" presId="urn:microsoft.com/office/officeart/2005/8/layout/orgChart1"/>
    <dgm:cxn modelId="{46D8DD0D-7FD1-4187-B52E-8CFE031320A7}" type="presParOf" srcId="{1B90E59A-1C85-43E1-89B1-314DECDE3C7F}" destId="{0CB3D0F1-B077-4C89-B41E-70936753236B}" srcOrd="0" destOrd="0" presId="urn:microsoft.com/office/officeart/2005/8/layout/orgChart1"/>
    <dgm:cxn modelId="{EDD7EEDF-4C15-4617-84DF-C07065FDB814}" type="presParOf" srcId="{1B90E59A-1C85-43E1-89B1-314DECDE3C7F}" destId="{FB0A5F5E-7D8C-479C-A4C0-EA429F6841BF}" srcOrd="1" destOrd="0" presId="urn:microsoft.com/office/officeart/2005/8/layout/orgChart1"/>
    <dgm:cxn modelId="{EAA5DC47-4A06-4C4D-B36B-528FBD36FE9B}" type="presParOf" srcId="{CBA11D53-9FEA-4336-9FDC-1E6B454F0079}" destId="{4A3B812A-1075-498E-B96B-9E37C9E40642}" srcOrd="1" destOrd="0" presId="urn:microsoft.com/office/officeart/2005/8/layout/orgChart1"/>
    <dgm:cxn modelId="{2C100FFC-693A-4513-AD51-E84C0348AA49}" type="presParOf" srcId="{CBA11D53-9FEA-4336-9FDC-1E6B454F0079}" destId="{200C6E10-C3B7-47BD-AB60-78BFB1FD90C9}" srcOrd="2" destOrd="0" presId="urn:microsoft.com/office/officeart/2005/8/layout/orgChart1"/>
    <dgm:cxn modelId="{A0633A80-8084-43D4-A153-3D07E13D9893}" type="presParOf" srcId="{B84781F0-BA27-49CE-8D4C-6554227E359D}" destId="{3C16B8C1-525F-4818-A569-F66223E6FAB7}" srcOrd="2" destOrd="0" presId="urn:microsoft.com/office/officeart/2005/8/layout/orgChart1"/>
    <dgm:cxn modelId="{A92319C0-E40D-44B8-9049-BEB374FAAC43}" type="presParOf" srcId="{B84781F0-BA27-49CE-8D4C-6554227E359D}" destId="{51E56ECD-4735-4346-AB00-0629E0A387A4}" srcOrd="3" destOrd="0" presId="urn:microsoft.com/office/officeart/2005/8/layout/orgChart1"/>
    <dgm:cxn modelId="{19DE112E-7F8C-444B-97E3-07082122C430}" type="presParOf" srcId="{51E56ECD-4735-4346-AB00-0629E0A387A4}" destId="{13BF424B-156A-4330-9D52-165107A2EE19}" srcOrd="0" destOrd="0" presId="urn:microsoft.com/office/officeart/2005/8/layout/orgChart1"/>
    <dgm:cxn modelId="{4C5F61CB-B2BA-4C4C-A48F-614B4B48B192}" type="presParOf" srcId="{13BF424B-156A-4330-9D52-165107A2EE19}" destId="{D9A8AF62-832A-4BB2-A078-934DA0B03C1C}" srcOrd="0" destOrd="0" presId="urn:microsoft.com/office/officeart/2005/8/layout/orgChart1"/>
    <dgm:cxn modelId="{C27E836A-A58B-4CCF-86F1-E34792A6B1E7}" type="presParOf" srcId="{13BF424B-156A-4330-9D52-165107A2EE19}" destId="{01B33A8E-B9E1-4255-8C01-9C654F4AAADE}" srcOrd="1" destOrd="0" presId="urn:microsoft.com/office/officeart/2005/8/layout/orgChart1"/>
    <dgm:cxn modelId="{88AC58FB-586D-4DE5-9379-4C250A7A1755}" type="presParOf" srcId="{51E56ECD-4735-4346-AB00-0629E0A387A4}" destId="{0E8365B8-C253-4169-AA17-3FF120F36E9B}" srcOrd="1" destOrd="0" presId="urn:microsoft.com/office/officeart/2005/8/layout/orgChart1"/>
    <dgm:cxn modelId="{F4C01C5E-1D49-43B3-BD3D-BB76013A7388}" type="presParOf" srcId="{51E56ECD-4735-4346-AB00-0629E0A387A4}" destId="{491AF0F2-ED10-4319-94AB-94EE5875F095}" srcOrd="2" destOrd="0" presId="urn:microsoft.com/office/officeart/2005/8/layout/orgChart1"/>
    <dgm:cxn modelId="{3EDA8BE5-DF4C-471F-A751-BAF598B687D7}" type="presParOf" srcId="{B84781F0-BA27-49CE-8D4C-6554227E359D}" destId="{59C776AB-72D8-4167-B6D1-31A89E156720}" srcOrd="4" destOrd="0" presId="urn:microsoft.com/office/officeart/2005/8/layout/orgChart1"/>
    <dgm:cxn modelId="{03791D74-E3FB-4AE9-90F1-F6D28C2C08FC}" type="presParOf" srcId="{B84781F0-BA27-49CE-8D4C-6554227E359D}" destId="{C10F8A38-0860-4494-9507-3378BA47E5CD}" srcOrd="5" destOrd="0" presId="urn:microsoft.com/office/officeart/2005/8/layout/orgChart1"/>
    <dgm:cxn modelId="{317016AF-AAFA-435A-8C0D-3BCEC093CBC3}" type="presParOf" srcId="{C10F8A38-0860-4494-9507-3378BA47E5CD}" destId="{24817492-0300-4A47-95F9-A64D895441B7}" srcOrd="0" destOrd="0" presId="urn:microsoft.com/office/officeart/2005/8/layout/orgChart1"/>
    <dgm:cxn modelId="{5349D619-58F3-4573-8FA4-6D0F71ACD785}" type="presParOf" srcId="{24817492-0300-4A47-95F9-A64D895441B7}" destId="{BE4C0D17-8418-4650-8596-C076863C7162}" srcOrd="0" destOrd="0" presId="urn:microsoft.com/office/officeart/2005/8/layout/orgChart1"/>
    <dgm:cxn modelId="{3E0B814E-B861-4469-8F33-E1E2768DCE7D}" type="presParOf" srcId="{24817492-0300-4A47-95F9-A64D895441B7}" destId="{5961B8C8-5D78-4E67-A1D3-FDC595EC60B1}" srcOrd="1" destOrd="0" presId="urn:microsoft.com/office/officeart/2005/8/layout/orgChart1"/>
    <dgm:cxn modelId="{5466728F-E574-414C-9DCA-844AE4A450EB}" type="presParOf" srcId="{C10F8A38-0860-4494-9507-3378BA47E5CD}" destId="{52ACE7E3-9AAB-4C64-9143-0D65EFF6CA71}" srcOrd="1" destOrd="0" presId="urn:microsoft.com/office/officeart/2005/8/layout/orgChart1"/>
    <dgm:cxn modelId="{87FEB6DF-E2C4-4AEA-ABE1-364B1071E4B5}" type="presParOf" srcId="{C10F8A38-0860-4494-9507-3378BA47E5CD}" destId="{8DBB5975-124E-4213-824B-C150EE18948E}" srcOrd="2" destOrd="0" presId="urn:microsoft.com/office/officeart/2005/8/layout/orgChart1"/>
    <dgm:cxn modelId="{AD72D669-72B6-4427-9273-3A0736A70622}" type="presParOf" srcId="{B84781F0-BA27-49CE-8D4C-6554227E359D}" destId="{87885ADC-BB6F-4C05-82D6-9A86179183C2}" srcOrd="6" destOrd="0" presId="urn:microsoft.com/office/officeart/2005/8/layout/orgChart1"/>
    <dgm:cxn modelId="{CA71CEF3-AB4E-4865-BBA2-F45AE31FFBBF}" type="presParOf" srcId="{B84781F0-BA27-49CE-8D4C-6554227E359D}" destId="{9B3B9F2B-C461-41EA-A451-A1FAB487043C}" srcOrd="7" destOrd="0" presId="urn:microsoft.com/office/officeart/2005/8/layout/orgChart1"/>
    <dgm:cxn modelId="{52072DB6-FED8-4682-9E22-9F698200A537}" type="presParOf" srcId="{9B3B9F2B-C461-41EA-A451-A1FAB487043C}" destId="{ACD92478-2133-47DB-948E-B5EC83DCEE2A}" srcOrd="0" destOrd="0" presId="urn:microsoft.com/office/officeart/2005/8/layout/orgChart1"/>
    <dgm:cxn modelId="{6BCDE59A-6AC3-47AC-B8A2-F612E339CF25}" type="presParOf" srcId="{ACD92478-2133-47DB-948E-B5EC83DCEE2A}" destId="{952CD2DD-D5C9-43F8-9433-EE042A922E97}" srcOrd="0" destOrd="0" presId="urn:microsoft.com/office/officeart/2005/8/layout/orgChart1"/>
    <dgm:cxn modelId="{A6174613-D57A-4410-A6CD-730BF73A1E7D}" type="presParOf" srcId="{ACD92478-2133-47DB-948E-B5EC83DCEE2A}" destId="{83514812-EBCC-47CA-A1E9-57834E1712A6}" srcOrd="1" destOrd="0" presId="urn:microsoft.com/office/officeart/2005/8/layout/orgChart1"/>
    <dgm:cxn modelId="{56AF3213-AF7C-4F0A-AC30-5ED19E5D2F4F}" type="presParOf" srcId="{9B3B9F2B-C461-41EA-A451-A1FAB487043C}" destId="{3657689B-2B17-42FB-9D4F-762CFB8BF38A}" srcOrd="1" destOrd="0" presId="urn:microsoft.com/office/officeart/2005/8/layout/orgChart1"/>
    <dgm:cxn modelId="{24B3CBEF-5E05-4F56-BDA3-8B72B66F4EED}" type="presParOf" srcId="{9B3B9F2B-C461-41EA-A451-A1FAB487043C}" destId="{0E6440D5-B5B6-4108-9AB0-F0E28DD14A2F}" srcOrd="2" destOrd="0" presId="urn:microsoft.com/office/officeart/2005/8/layout/orgChart1"/>
    <dgm:cxn modelId="{ED056E24-31FA-486B-9215-7C2A8F0BD004}" type="presParOf" srcId="{AD2FC4C8-9E1D-42DC-AB28-0E84A90AA904}" destId="{FFF8AF2F-5963-4084-A753-1EFF57F04668}" srcOrd="2" destOrd="0" presId="urn:microsoft.com/office/officeart/2005/8/layout/orgChart1"/>
    <dgm:cxn modelId="{99354910-46F7-488B-B645-35537F3B55CC}" type="presParOf" srcId="{8940C4E0-5397-40B5-BBDE-36D346F80EE5}" destId="{5BC5CDC4-CC6A-4795-B2D7-3A4E84832D96}" srcOrd="2" destOrd="0" presId="urn:microsoft.com/office/officeart/2005/8/layout/orgChart1"/>
    <dgm:cxn modelId="{8D0DE347-5943-4B94-8838-67133C67E63F}" type="presParOf" srcId="{8940C4E0-5397-40B5-BBDE-36D346F80EE5}" destId="{EE9ED1DC-AC07-45EC-984B-28AFED29926F}" srcOrd="3" destOrd="0" presId="urn:microsoft.com/office/officeart/2005/8/layout/orgChart1"/>
    <dgm:cxn modelId="{89F3488B-5286-41BC-827B-471E5BC4D48A}" type="presParOf" srcId="{EE9ED1DC-AC07-45EC-984B-28AFED29926F}" destId="{D621802B-EA3E-4F5E-A9BE-EC5C387EDC35}" srcOrd="0" destOrd="0" presId="urn:microsoft.com/office/officeart/2005/8/layout/orgChart1"/>
    <dgm:cxn modelId="{87F9F275-2AE2-4F49-893B-FED7D51BBBA2}" type="presParOf" srcId="{D621802B-EA3E-4F5E-A9BE-EC5C387EDC35}" destId="{06CA34AD-FF42-431D-BAB4-6B7E27F59292}" srcOrd="0" destOrd="0" presId="urn:microsoft.com/office/officeart/2005/8/layout/orgChart1"/>
    <dgm:cxn modelId="{63B1F86B-0DB1-4D74-8A40-D032D98A98CC}" type="presParOf" srcId="{D621802B-EA3E-4F5E-A9BE-EC5C387EDC35}" destId="{22EEEA75-501B-4186-ADD4-B7C81A74C9AD}" srcOrd="1" destOrd="0" presId="urn:microsoft.com/office/officeart/2005/8/layout/orgChart1"/>
    <dgm:cxn modelId="{42D89CF3-FAAD-4E5F-A2ED-38ED01B73B55}" type="presParOf" srcId="{EE9ED1DC-AC07-45EC-984B-28AFED29926F}" destId="{4AE944FA-C713-4F8C-AA8F-12F5EA24306A}" srcOrd="1" destOrd="0" presId="urn:microsoft.com/office/officeart/2005/8/layout/orgChart1"/>
    <dgm:cxn modelId="{90880E7B-D9E1-47D4-82B3-4FF5CAE21F39}" type="presParOf" srcId="{4AE944FA-C713-4F8C-AA8F-12F5EA24306A}" destId="{0005D5AC-2DC2-44CA-B75E-E7E14E0166EA}" srcOrd="0" destOrd="0" presId="urn:microsoft.com/office/officeart/2005/8/layout/orgChart1"/>
    <dgm:cxn modelId="{2862F8D6-F258-4C73-A8AB-D01A80080994}" type="presParOf" srcId="{4AE944FA-C713-4F8C-AA8F-12F5EA24306A}" destId="{48B3E052-001F-4287-912F-85CF0D790527}" srcOrd="1" destOrd="0" presId="urn:microsoft.com/office/officeart/2005/8/layout/orgChart1"/>
    <dgm:cxn modelId="{ADC4B477-9FE2-46E7-904B-D16D5665363C}" type="presParOf" srcId="{48B3E052-001F-4287-912F-85CF0D790527}" destId="{BA149E65-DCC1-4DC0-950B-174C6C46D236}" srcOrd="0" destOrd="0" presId="urn:microsoft.com/office/officeart/2005/8/layout/orgChart1"/>
    <dgm:cxn modelId="{33D4EDC0-4934-434D-9110-535453CAF2E7}" type="presParOf" srcId="{BA149E65-DCC1-4DC0-950B-174C6C46D236}" destId="{FEF1007C-126A-40BA-ADC1-6B482052042D}" srcOrd="0" destOrd="0" presId="urn:microsoft.com/office/officeart/2005/8/layout/orgChart1"/>
    <dgm:cxn modelId="{FD46E5A0-A12C-4596-95B8-A6CE419F4651}" type="presParOf" srcId="{BA149E65-DCC1-4DC0-950B-174C6C46D236}" destId="{95F5F348-2D3B-440F-A582-B4E513A1DFFB}" srcOrd="1" destOrd="0" presId="urn:microsoft.com/office/officeart/2005/8/layout/orgChart1"/>
    <dgm:cxn modelId="{CE13057C-83BD-4A62-801E-55CDB33444D5}" type="presParOf" srcId="{48B3E052-001F-4287-912F-85CF0D790527}" destId="{C43BBE1B-915F-4D91-9EE9-4A1FEB18C3CC}" srcOrd="1" destOrd="0" presId="urn:microsoft.com/office/officeart/2005/8/layout/orgChart1"/>
    <dgm:cxn modelId="{AD168C00-F4C7-4649-AF59-74ED9AEBF011}" type="presParOf" srcId="{C43BBE1B-915F-4D91-9EE9-4A1FEB18C3CC}" destId="{A5B8EC77-D942-4694-8946-98F85EFCF298}" srcOrd="0" destOrd="0" presId="urn:microsoft.com/office/officeart/2005/8/layout/orgChart1"/>
    <dgm:cxn modelId="{9E404D8C-682D-4245-A49F-3225E997DDB2}" type="presParOf" srcId="{C43BBE1B-915F-4D91-9EE9-4A1FEB18C3CC}" destId="{D4B40F99-3138-4C77-A332-D0EE497E2F35}" srcOrd="1" destOrd="0" presId="urn:microsoft.com/office/officeart/2005/8/layout/orgChart1"/>
    <dgm:cxn modelId="{8BE2FAB4-D523-4321-80EF-5DC61F1A50E8}" type="presParOf" srcId="{D4B40F99-3138-4C77-A332-D0EE497E2F35}" destId="{71BFEE9A-4BCB-4C13-9A8D-B5BFC743223C}" srcOrd="0" destOrd="0" presId="urn:microsoft.com/office/officeart/2005/8/layout/orgChart1"/>
    <dgm:cxn modelId="{83031F33-C157-4CF5-A866-F7193899DB02}" type="presParOf" srcId="{71BFEE9A-4BCB-4C13-9A8D-B5BFC743223C}" destId="{FDDBC161-C58E-4EC1-9D8B-8C763AF91DFC}" srcOrd="0" destOrd="0" presId="urn:microsoft.com/office/officeart/2005/8/layout/orgChart1"/>
    <dgm:cxn modelId="{5FE1BABF-C7D1-4F60-BAEF-EC1F353B47F8}" type="presParOf" srcId="{71BFEE9A-4BCB-4C13-9A8D-B5BFC743223C}" destId="{3BA4AEC2-1644-4095-93CD-E7E748B5D88B}" srcOrd="1" destOrd="0" presId="urn:microsoft.com/office/officeart/2005/8/layout/orgChart1"/>
    <dgm:cxn modelId="{8B93272C-3941-4EFB-ABFF-C5043EC35810}" type="presParOf" srcId="{D4B40F99-3138-4C77-A332-D0EE497E2F35}" destId="{EB1C07CF-345E-446F-9F15-4EEAD1332F7A}" srcOrd="1" destOrd="0" presId="urn:microsoft.com/office/officeart/2005/8/layout/orgChart1"/>
    <dgm:cxn modelId="{E857949A-4427-462C-8B02-2CBB50230442}" type="presParOf" srcId="{D4B40F99-3138-4C77-A332-D0EE497E2F35}" destId="{1C936636-F5CC-4E39-B15B-CF6AB3407A84}" srcOrd="2" destOrd="0" presId="urn:microsoft.com/office/officeart/2005/8/layout/orgChart1"/>
    <dgm:cxn modelId="{AAF7D8B0-AF3D-45B7-BFCA-12DD6C32B997}" type="presParOf" srcId="{C43BBE1B-915F-4D91-9EE9-4A1FEB18C3CC}" destId="{68987D86-647D-4BC5-9C1C-52F0DDCBA642}" srcOrd="2" destOrd="0" presId="urn:microsoft.com/office/officeart/2005/8/layout/orgChart1"/>
    <dgm:cxn modelId="{994C5699-CDED-4BA3-945B-05178AB1B164}" type="presParOf" srcId="{C43BBE1B-915F-4D91-9EE9-4A1FEB18C3CC}" destId="{B33B42E3-FA1D-4127-8EB5-1AB38CC2CEA4}" srcOrd="3" destOrd="0" presId="urn:microsoft.com/office/officeart/2005/8/layout/orgChart1"/>
    <dgm:cxn modelId="{7D88B6ED-B2C9-4885-AC07-D9927571A8ED}" type="presParOf" srcId="{B33B42E3-FA1D-4127-8EB5-1AB38CC2CEA4}" destId="{2F9D099B-8ABA-44E5-B063-A6DE2D0ECFDC}" srcOrd="0" destOrd="0" presId="urn:microsoft.com/office/officeart/2005/8/layout/orgChart1"/>
    <dgm:cxn modelId="{343D29D3-6E85-49BD-811A-A62CF6A1B941}" type="presParOf" srcId="{2F9D099B-8ABA-44E5-B063-A6DE2D0ECFDC}" destId="{5CBC3783-FEBD-46BC-9584-C4F54DD19144}" srcOrd="0" destOrd="0" presId="urn:microsoft.com/office/officeart/2005/8/layout/orgChart1"/>
    <dgm:cxn modelId="{30E8F59B-DACC-47C2-A80D-838E731570E5}" type="presParOf" srcId="{2F9D099B-8ABA-44E5-B063-A6DE2D0ECFDC}" destId="{53BD1E99-224B-439A-B304-4EE646098E9A}" srcOrd="1" destOrd="0" presId="urn:microsoft.com/office/officeart/2005/8/layout/orgChart1"/>
    <dgm:cxn modelId="{5911AD72-5581-4D5F-B2A8-F349937BF160}" type="presParOf" srcId="{B33B42E3-FA1D-4127-8EB5-1AB38CC2CEA4}" destId="{1C5DBA4A-2B05-4EDB-9E66-F861D1533302}" srcOrd="1" destOrd="0" presId="urn:microsoft.com/office/officeart/2005/8/layout/orgChart1"/>
    <dgm:cxn modelId="{6E727E4D-1C2E-4B24-87EA-90B43E7DA68D}" type="presParOf" srcId="{B33B42E3-FA1D-4127-8EB5-1AB38CC2CEA4}" destId="{900C37F5-4642-4A04-9765-4E35767A5AB4}" srcOrd="2" destOrd="0" presId="urn:microsoft.com/office/officeart/2005/8/layout/orgChart1"/>
    <dgm:cxn modelId="{62A0928C-0B44-453B-BEBC-BDD318E1A1B1}" type="presParOf" srcId="{48B3E052-001F-4287-912F-85CF0D790527}" destId="{C65C6B64-5706-41F0-8A2D-693F4FE87610}" srcOrd="2" destOrd="0" presId="urn:microsoft.com/office/officeart/2005/8/layout/orgChart1"/>
    <dgm:cxn modelId="{FD9EB93A-E73F-4A8E-A820-7BF51FD7FACF}" type="presParOf" srcId="{4AE944FA-C713-4F8C-AA8F-12F5EA24306A}" destId="{2FE28918-CA5D-4B6E-B3D3-0D4F8359E819}" srcOrd="2" destOrd="0" presId="urn:microsoft.com/office/officeart/2005/8/layout/orgChart1"/>
    <dgm:cxn modelId="{DD116E67-DF92-4018-B33D-06C70725BFFA}" type="presParOf" srcId="{4AE944FA-C713-4F8C-AA8F-12F5EA24306A}" destId="{732A4E38-285C-4DCE-A240-36AF552EBF39}" srcOrd="3" destOrd="0" presId="urn:microsoft.com/office/officeart/2005/8/layout/orgChart1"/>
    <dgm:cxn modelId="{A292302B-1BEE-46A0-A773-A403AB9723E7}" type="presParOf" srcId="{732A4E38-285C-4DCE-A240-36AF552EBF39}" destId="{7E90111C-B372-4506-8426-7BE9E83DE555}" srcOrd="0" destOrd="0" presId="urn:microsoft.com/office/officeart/2005/8/layout/orgChart1"/>
    <dgm:cxn modelId="{F6A24144-5BBE-48BA-8694-C58C2831C3A0}" type="presParOf" srcId="{7E90111C-B372-4506-8426-7BE9E83DE555}" destId="{D41681E4-C16E-48A5-8A81-1AE440203010}" srcOrd="0" destOrd="0" presId="urn:microsoft.com/office/officeart/2005/8/layout/orgChart1"/>
    <dgm:cxn modelId="{B0D855D5-B390-410E-86BF-21D7C55AB32E}" type="presParOf" srcId="{7E90111C-B372-4506-8426-7BE9E83DE555}" destId="{81174BFD-AF70-4F3B-BA64-8A27FF7B3E94}" srcOrd="1" destOrd="0" presId="urn:microsoft.com/office/officeart/2005/8/layout/orgChart1"/>
    <dgm:cxn modelId="{2070797D-F68C-49D4-9FBE-4666E6501BE5}" type="presParOf" srcId="{732A4E38-285C-4DCE-A240-36AF552EBF39}" destId="{8D0EF553-8FCF-48B9-8A8D-C6C6E1D993D5}" srcOrd="1" destOrd="0" presId="urn:microsoft.com/office/officeart/2005/8/layout/orgChart1"/>
    <dgm:cxn modelId="{8B4519DD-8FAB-4104-8AAA-89CBCB4B4C64}" type="presParOf" srcId="{8D0EF553-8FCF-48B9-8A8D-C6C6E1D993D5}" destId="{9D2C175E-42BF-4F11-906B-5A9A7281A6A5}" srcOrd="0" destOrd="0" presId="urn:microsoft.com/office/officeart/2005/8/layout/orgChart1"/>
    <dgm:cxn modelId="{CBBC5708-76B4-4492-833C-37F557281C4A}" type="presParOf" srcId="{8D0EF553-8FCF-48B9-8A8D-C6C6E1D993D5}" destId="{BD4EF068-B8D4-41D2-BF95-3DF7698D1DBB}" srcOrd="1" destOrd="0" presId="urn:microsoft.com/office/officeart/2005/8/layout/orgChart1"/>
    <dgm:cxn modelId="{E3FB5ACA-91BC-41F7-A278-D2C53976A6C7}" type="presParOf" srcId="{BD4EF068-B8D4-41D2-BF95-3DF7698D1DBB}" destId="{88E080BD-8D6F-469F-A8A3-3EF8EDFD3E40}" srcOrd="0" destOrd="0" presId="urn:microsoft.com/office/officeart/2005/8/layout/orgChart1"/>
    <dgm:cxn modelId="{59A52F20-569F-4AFF-8F57-289BF7C96723}" type="presParOf" srcId="{88E080BD-8D6F-469F-A8A3-3EF8EDFD3E40}" destId="{75B46666-2C23-41EB-86BB-CE4980F685BE}" srcOrd="0" destOrd="0" presId="urn:microsoft.com/office/officeart/2005/8/layout/orgChart1"/>
    <dgm:cxn modelId="{C60C2441-E8DA-4144-9CF1-65A5E4FC7F39}" type="presParOf" srcId="{88E080BD-8D6F-469F-A8A3-3EF8EDFD3E40}" destId="{8F51CA1D-9452-4A32-91EF-872D0A4A566A}" srcOrd="1" destOrd="0" presId="urn:microsoft.com/office/officeart/2005/8/layout/orgChart1"/>
    <dgm:cxn modelId="{90EB7BA9-ED38-4F4D-A8EB-310F5AB8CA5A}" type="presParOf" srcId="{BD4EF068-B8D4-41D2-BF95-3DF7698D1DBB}" destId="{43025E76-0B9E-4A59-BCFC-64D9C5DD4810}" srcOrd="1" destOrd="0" presId="urn:microsoft.com/office/officeart/2005/8/layout/orgChart1"/>
    <dgm:cxn modelId="{5B5313BC-01FB-4EB0-AC9E-6CD24A976F9E}" type="presParOf" srcId="{BD4EF068-B8D4-41D2-BF95-3DF7698D1DBB}" destId="{1BBE8C83-85FC-45D3-8C59-32A065463457}" srcOrd="2" destOrd="0" presId="urn:microsoft.com/office/officeart/2005/8/layout/orgChart1"/>
    <dgm:cxn modelId="{A7463E9F-EF40-47B0-BBB3-B78CBD4617BF}" type="presParOf" srcId="{8D0EF553-8FCF-48B9-8A8D-C6C6E1D993D5}" destId="{DC3FD359-A6AE-4A4F-896B-6F5155CAE4B4}" srcOrd="2" destOrd="0" presId="urn:microsoft.com/office/officeart/2005/8/layout/orgChart1"/>
    <dgm:cxn modelId="{6211DDBA-B3CE-451F-B9E8-1630038B811B}" type="presParOf" srcId="{8D0EF553-8FCF-48B9-8A8D-C6C6E1D993D5}" destId="{FC0E3D9C-81AF-46FB-9C1C-E6242D9A2E9B}" srcOrd="3" destOrd="0" presId="urn:microsoft.com/office/officeart/2005/8/layout/orgChart1"/>
    <dgm:cxn modelId="{FEB2A35C-6B8E-439A-9760-ACC90C8C9AB3}" type="presParOf" srcId="{FC0E3D9C-81AF-46FB-9C1C-E6242D9A2E9B}" destId="{8032F17D-A5A2-4FAF-AA29-F851F0316F5B}" srcOrd="0" destOrd="0" presId="urn:microsoft.com/office/officeart/2005/8/layout/orgChart1"/>
    <dgm:cxn modelId="{C8FAC2AE-A280-44A8-AA9C-7388DF83BA38}" type="presParOf" srcId="{8032F17D-A5A2-4FAF-AA29-F851F0316F5B}" destId="{5C58B43D-297A-4F44-BBE3-6C9E4D738DBC}" srcOrd="0" destOrd="0" presId="urn:microsoft.com/office/officeart/2005/8/layout/orgChart1"/>
    <dgm:cxn modelId="{84495ACF-D93F-4656-B44C-B536FE4B507F}" type="presParOf" srcId="{8032F17D-A5A2-4FAF-AA29-F851F0316F5B}" destId="{844ED17B-20BB-404B-84E3-F1D77100E66F}" srcOrd="1" destOrd="0" presId="urn:microsoft.com/office/officeart/2005/8/layout/orgChart1"/>
    <dgm:cxn modelId="{AD257F30-0E80-464F-8BD4-4AF982F4E9D6}" type="presParOf" srcId="{FC0E3D9C-81AF-46FB-9C1C-E6242D9A2E9B}" destId="{8406D975-BBB8-4954-B34C-3FB5B20C3DAC}" srcOrd="1" destOrd="0" presId="urn:microsoft.com/office/officeart/2005/8/layout/orgChart1"/>
    <dgm:cxn modelId="{85C58E70-904D-4A02-8F3B-6D4E9B923234}" type="presParOf" srcId="{FC0E3D9C-81AF-46FB-9C1C-E6242D9A2E9B}" destId="{86E36263-CC27-4930-AAB4-8AAA986A8142}" srcOrd="2" destOrd="0" presId="urn:microsoft.com/office/officeart/2005/8/layout/orgChart1"/>
    <dgm:cxn modelId="{9F7A6483-E547-4FC9-810A-2C51067F9686}" type="presParOf" srcId="{732A4E38-285C-4DCE-A240-36AF552EBF39}" destId="{1F5151B1-A3EA-4F7B-8A48-B1E86B7DA98C}" srcOrd="2" destOrd="0" presId="urn:microsoft.com/office/officeart/2005/8/layout/orgChart1"/>
    <dgm:cxn modelId="{BBB02B12-7501-41D3-BAEA-2D92F99768D6}" type="presParOf" srcId="{EE9ED1DC-AC07-45EC-984B-28AFED29926F}" destId="{4E630161-F31A-4065-B414-6CBFE6DEEBDF}" srcOrd="2" destOrd="0" presId="urn:microsoft.com/office/officeart/2005/8/layout/orgChart1"/>
    <dgm:cxn modelId="{EB3482B2-B954-48A4-90B3-D71112E9B152}" type="presParOf" srcId="{FAD9F908-E7C3-4053-A683-0FE79DAA1B79}" destId="{8E85AF1B-CEDF-4A04-8389-B41248836A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B6C37A-D92A-4C07-A075-6596DC5EB27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0A6C150-EFC7-4485-9437-DB889EEBC394}">
      <dgm:prSet phldrT="[Text]" custT="1"/>
      <dgm:spPr/>
      <dgm:t>
        <a:bodyPr/>
        <a:lstStyle/>
        <a:p>
          <a:r>
            <a:rPr lang="en-US" sz="1050" dirty="0" smtClean="0"/>
            <a:t>Population size</a:t>
          </a:r>
          <a:endParaRPr lang="en-US" sz="1050" dirty="0"/>
        </a:p>
      </dgm:t>
    </dgm:pt>
    <dgm:pt modelId="{E15976BF-DDA2-4E23-BFE5-DE8EC06FAACE}" type="parTrans" cxnId="{8D0587C4-63FD-45C9-9984-A09D7BB40CEE}">
      <dgm:prSet/>
      <dgm:spPr/>
      <dgm:t>
        <a:bodyPr/>
        <a:lstStyle/>
        <a:p>
          <a:endParaRPr lang="en-US"/>
        </a:p>
      </dgm:t>
    </dgm:pt>
    <dgm:pt modelId="{C9E5B7BD-064F-4434-8B80-A74B3115F625}" type="sibTrans" cxnId="{8D0587C4-63FD-45C9-9984-A09D7BB40CEE}">
      <dgm:prSet/>
      <dgm:spPr/>
      <dgm:t>
        <a:bodyPr/>
        <a:lstStyle/>
        <a:p>
          <a:endParaRPr lang="en-US"/>
        </a:p>
      </dgm:t>
    </dgm:pt>
    <dgm:pt modelId="{2623759E-6B6C-479D-945D-9F034996D3F6}">
      <dgm:prSet phldrT="[Text]" custT="1"/>
      <dgm:spPr/>
      <dgm:t>
        <a:bodyPr/>
        <a:lstStyle/>
        <a:p>
          <a:r>
            <a:rPr lang="en-US" sz="1050" dirty="0" smtClean="0"/>
            <a:t>Chronicity</a:t>
          </a:r>
          <a:endParaRPr lang="en-US" sz="1050" dirty="0"/>
        </a:p>
      </dgm:t>
    </dgm:pt>
    <dgm:pt modelId="{E2AEFF63-7FC2-43C5-82BB-48202B7A2812}" type="parTrans" cxnId="{08CF8339-8007-4969-9B48-464B51389452}">
      <dgm:prSet/>
      <dgm:spPr/>
      <dgm:t>
        <a:bodyPr/>
        <a:lstStyle/>
        <a:p>
          <a:endParaRPr lang="en-US"/>
        </a:p>
      </dgm:t>
    </dgm:pt>
    <dgm:pt modelId="{4E30CB43-ED48-4F66-94A4-A6F73FBD8D84}" type="sibTrans" cxnId="{08CF8339-8007-4969-9B48-464B51389452}">
      <dgm:prSet/>
      <dgm:spPr/>
      <dgm:t>
        <a:bodyPr/>
        <a:lstStyle/>
        <a:p>
          <a:endParaRPr lang="en-US"/>
        </a:p>
      </dgm:t>
    </dgm:pt>
    <dgm:pt modelId="{ED368EE7-7B73-4021-82E8-EC57B95E6100}">
      <dgm:prSet phldrT="[Text]" custT="1"/>
      <dgm:spPr/>
      <dgm:t>
        <a:bodyPr/>
        <a:lstStyle/>
        <a:p>
          <a:r>
            <a:rPr lang="en-US" sz="1050" dirty="0" smtClean="0"/>
            <a:t>Drug price</a:t>
          </a:r>
          <a:endParaRPr lang="en-US" sz="1050" dirty="0"/>
        </a:p>
      </dgm:t>
    </dgm:pt>
    <dgm:pt modelId="{C529ABD9-C15F-4237-A193-F7CC619205CA}" type="parTrans" cxnId="{00F1B153-2B18-4A62-8A56-99BB287496D6}">
      <dgm:prSet/>
      <dgm:spPr/>
      <dgm:t>
        <a:bodyPr/>
        <a:lstStyle/>
        <a:p>
          <a:endParaRPr lang="en-US"/>
        </a:p>
      </dgm:t>
    </dgm:pt>
    <dgm:pt modelId="{3549E002-1ABF-49FC-9C9F-B65F2DDF10E5}" type="sibTrans" cxnId="{00F1B153-2B18-4A62-8A56-99BB287496D6}">
      <dgm:prSet/>
      <dgm:spPr/>
      <dgm:t>
        <a:bodyPr/>
        <a:lstStyle/>
        <a:p>
          <a:endParaRPr lang="en-US"/>
        </a:p>
      </dgm:t>
    </dgm:pt>
    <dgm:pt modelId="{BE6294A8-C2B9-4A40-920A-46941631AB3D}" type="pres">
      <dgm:prSet presAssocID="{ADB6C37A-D92A-4C07-A075-6596DC5EB273}" presName="Name0" presStyleCnt="0">
        <dgm:presLayoutVars>
          <dgm:dir/>
          <dgm:animLvl val="lvl"/>
          <dgm:resizeHandles val="exact"/>
        </dgm:presLayoutVars>
      </dgm:prSet>
      <dgm:spPr/>
    </dgm:pt>
    <dgm:pt modelId="{914B1391-C2F3-40D2-9BC9-91C005126441}" type="pres">
      <dgm:prSet presAssocID="{70A6C150-EFC7-4485-9437-DB889EEBC39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311CF-28E9-44BF-B8C0-D21133B0EA86}" type="pres">
      <dgm:prSet presAssocID="{C9E5B7BD-064F-4434-8B80-A74B3115F625}" presName="parTxOnlySpace" presStyleCnt="0"/>
      <dgm:spPr/>
    </dgm:pt>
    <dgm:pt modelId="{616D004F-14FB-49B9-BA69-454CAF8A4623}" type="pres">
      <dgm:prSet presAssocID="{2623759E-6B6C-479D-945D-9F034996D3F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5EECF-0206-4DDD-BE07-A4B0AF264B67}" type="pres">
      <dgm:prSet presAssocID="{4E30CB43-ED48-4F66-94A4-A6F73FBD8D84}" presName="parTxOnlySpace" presStyleCnt="0"/>
      <dgm:spPr/>
    </dgm:pt>
    <dgm:pt modelId="{6486FEB2-99C6-4F49-9932-533D3062E19B}" type="pres">
      <dgm:prSet presAssocID="{ED368EE7-7B73-4021-82E8-EC57B95E610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CB268E-99AB-4AFF-8DB5-AFAF601D4686}" type="presOf" srcId="{ADB6C37A-D92A-4C07-A075-6596DC5EB273}" destId="{BE6294A8-C2B9-4A40-920A-46941631AB3D}" srcOrd="0" destOrd="0" presId="urn:microsoft.com/office/officeart/2005/8/layout/chevron1"/>
    <dgm:cxn modelId="{8D0587C4-63FD-45C9-9984-A09D7BB40CEE}" srcId="{ADB6C37A-D92A-4C07-A075-6596DC5EB273}" destId="{70A6C150-EFC7-4485-9437-DB889EEBC394}" srcOrd="0" destOrd="0" parTransId="{E15976BF-DDA2-4E23-BFE5-DE8EC06FAACE}" sibTransId="{C9E5B7BD-064F-4434-8B80-A74B3115F625}"/>
    <dgm:cxn modelId="{00F1B153-2B18-4A62-8A56-99BB287496D6}" srcId="{ADB6C37A-D92A-4C07-A075-6596DC5EB273}" destId="{ED368EE7-7B73-4021-82E8-EC57B95E6100}" srcOrd="2" destOrd="0" parTransId="{C529ABD9-C15F-4237-A193-F7CC619205CA}" sibTransId="{3549E002-1ABF-49FC-9C9F-B65F2DDF10E5}"/>
    <dgm:cxn modelId="{08CF8339-8007-4969-9B48-464B51389452}" srcId="{ADB6C37A-D92A-4C07-A075-6596DC5EB273}" destId="{2623759E-6B6C-479D-945D-9F034996D3F6}" srcOrd="1" destOrd="0" parTransId="{E2AEFF63-7FC2-43C5-82BB-48202B7A2812}" sibTransId="{4E30CB43-ED48-4F66-94A4-A6F73FBD8D84}"/>
    <dgm:cxn modelId="{73F0B66B-B51E-4E71-86A5-67E6740B573A}" type="presOf" srcId="{70A6C150-EFC7-4485-9437-DB889EEBC394}" destId="{914B1391-C2F3-40D2-9BC9-91C005126441}" srcOrd="0" destOrd="0" presId="urn:microsoft.com/office/officeart/2005/8/layout/chevron1"/>
    <dgm:cxn modelId="{D122362B-D920-48DA-B12D-DA9BF3A1B557}" type="presOf" srcId="{ED368EE7-7B73-4021-82E8-EC57B95E6100}" destId="{6486FEB2-99C6-4F49-9932-533D3062E19B}" srcOrd="0" destOrd="0" presId="urn:microsoft.com/office/officeart/2005/8/layout/chevron1"/>
    <dgm:cxn modelId="{C0FCB6A4-8054-4AEA-A693-9C63E101D5D4}" type="presOf" srcId="{2623759E-6B6C-479D-945D-9F034996D3F6}" destId="{616D004F-14FB-49B9-BA69-454CAF8A4623}" srcOrd="0" destOrd="0" presId="urn:microsoft.com/office/officeart/2005/8/layout/chevron1"/>
    <dgm:cxn modelId="{E653E4CD-E721-46E3-B965-C0D820BDF185}" type="presParOf" srcId="{BE6294A8-C2B9-4A40-920A-46941631AB3D}" destId="{914B1391-C2F3-40D2-9BC9-91C005126441}" srcOrd="0" destOrd="0" presId="urn:microsoft.com/office/officeart/2005/8/layout/chevron1"/>
    <dgm:cxn modelId="{AC1ED961-8834-4452-BF2B-E403FE40186F}" type="presParOf" srcId="{BE6294A8-C2B9-4A40-920A-46941631AB3D}" destId="{300311CF-28E9-44BF-B8C0-D21133B0EA86}" srcOrd="1" destOrd="0" presId="urn:microsoft.com/office/officeart/2005/8/layout/chevron1"/>
    <dgm:cxn modelId="{367CF50D-6132-412A-9A64-97961D448D84}" type="presParOf" srcId="{BE6294A8-C2B9-4A40-920A-46941631AB3D}" destId="{616D004F-14FB-49B9-BA69-454CAF8A4623}" srcOrd="2" destOrd="0" presId="urn:microsoft.com/office/officeart/2005/8/layout/chevron1"/>
    <dgm:cxn modelId="{016DCC24-6C7A-4EFF-853D-3F122BDFC144}" type="presParOf" srcId="{BE6294A8-C2B9-4A40-920A-46941631AB3D}" destId="{5285EECF-0206-4DDD-BE07-A4B0AF264B67}" srcOrd="3" destOrd="0" presId="urn:microsoft.com/office/officeart/2005/8/layout/chevron1"/>
    <dgm:cxn modelId="{D2A1440D-96BF-4C7F-9A38-B21FE23F0DEB}" type="presParOf" srcId="{BE6294A8-C2B9-4A40-920A-46941631AB3D}" destId="{6486FEB2-99C6-4F49-9932-533D3062E19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A5879E-B445-45A2-8B0E-6C68309982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9ACCE192-9252-4B02-9282-A5081CC748B2}">
      <dgm:prSet/>
      <dgm:spPr/>
      <dgm:t>
        <a:bodyPr/>
        <a:lstStyle/>
        <a:p>
          <a:pPr algn="ctr" rtl="0"/>
          <a:r>
            <a:rPr lang="tr-TR" dirty="0" smtClean="0"/>
            <a:t>İlaç ve </a:t>
          </a:r>
          <a:r>
            <a:rPr lang="tr-TR" dirty="0" err="1" smtClean="0"/>
            <a:t>Biyoteknoloji</a:t>
          </a:r>
          <a:r>
            <a:rPr lang="tr-TR" dirty="0" smtClean="0"/>
            <a:t> Sektörleri hem kendi yüksek katma değerleri ile, hem de beraberinde gelişecek diğer katma değerli sektörlerle Türkiye’nin ihracat yapısında istenen dönüşüm için büyük  potansiyele sahip</a:t>
          </a:r>
          <a:endParaRPr lang="tr-TR" dirty="0"/>
        </a:p>
      </dgm:t>
    </dgm:pt>
    <dgm:pt modelId="{5EA69EEF-1A16-4EEB-B585-7FC893881438}" type="parTrans" cxnId="{9162B11F-95C7-45A0-B532-C6D1956BEC80}">
      <dgm:prSet/>
      <dgm:spPr/>
      <dgm:t>
        <a:bodyPr/>
        <a:lstStyle/>
        <a:p>
          <a:pPr algn="ctr"/>
          <a:endParaRPr lang="tr-TR"/>
        </a:p>
      </dgm:t>
    </dgm:pt>
    <dgm:pt modelId="{123FF0B0-6B47-42EC-88C5-3244777836A5}" type="sibTrans" cxnId="{9162B11F-95C7-45A0-B532-C6D1956BEC80}">
      <dgm:prSet/>
      <dgm:spPr/>
      <dgm:t>
        <a:bodyPr/>
        <a:lstStyle/>
        <a:p>
          <a:pPr algn="ctr"/>
          <a:endParaRPr lang="tr-TR"/>
        </a:p>
      </dgm:t>
    </dgm:pt>
    <dgm:pt modelId="{77D00321-63C2-4838-915F-4D07D22C70FC}" type="pres">
      <dgm:prSet presAssocID="{16A5879E-B445-45A2-8B0E-6C68309982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B9EAC9E-E52D-4C8D-94FB-6D195F47B110}" type="pres">
      <dgm:prSet presAssocID="{9ACCE192-9252-4B02-9282-A5081CC748B2}" presName="parentText" presStyleLbl="node1" presStyleIdx="0" presStyleCnt="1" custLinFactNeighborX="126" custLinFactNeighborY="-1188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4EECA9-5DA4-4E73-971E-B7D0260A1D45}" type="presOf" srcId="{16A5879E-B445-45A2-8B0E-6C6830998226}" destId="{77D00321-63C2-4838-915F-4D07D22C70FC}" srcOrd="0" destOrd="0" presId="urn:microsoft.com/office/officeart/2005/8/layout/vList2"/>
    <dgm:cxn modelId="{57B9F3CB-38D8-4043-B5A1-D5C4B132AE69}" type="presOf" srcId="{9ACCE192-9252-4B02-9282-A5081CC748B2}" destId="{CB9EAC9E-E52D-4C8D-94FB-6D195F47B110}" srcOrd="0" destOrd="0" presId="urn:microsoft.com/office/officeart/2005/8/layout/vList2"/>
    <dgm:cxn modelId="{9162B11F-95C7-45A0-B532-C6D1956BEC80}" srcId="{16A5879E-B445-45A2-8B0E-6C6830998226}" destId="{9ACCE192-9252-4B02-9282-A5081CC748B2}" srcOrd="0" destOrd="0" parTransId="{5EA69EEF-1A16-4EEB-B585-7FC893881438}" sibTransId="{123FF0B0-6B47-42EC-88C5-3244777836A5}"/>
    <dgm:cxn modelId="{09F4B73F-08DA-4402-9B21-C59768E27E2A}" type="presParOf" srcId="{77D00321-63C2-4838-915F-4D07D22C70FC}" destId="{CB9EAC9E-E52D-4C8D-94FB-6D195F47B1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2D0592-E371-4A59-9435-034A5799593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5D2C415-BC63-4C88-BCC5-B233CEA43EB9}">
      <dgm:prSet phldrT="[Text]"/>
      <dgm:spPr/>
      <dgm:t>
        <a:bodyPr/>
        <a:lstStyle/>
        <a:p>
          <a:pPr algn="l"/>
          <a:r>
            <a:rPr lang="en-US" dirty="0" err="1" smtClean="0"/>
            <a:t>Yerel</a:t>
          </a:r>
          <a:r>
            <a:rPr lang="en-US" dirty="0" smtClean="0"/>
            <a:t> </a:t>
          </a:r>
          <a:r>
            <a:rPr lang="tr-TR" dirty="0" smtClean="0"/>
            <a:t>pazarı değil, küresel pazarı hedefleyen</a:t>
          </a:r>
          <a:r>
            <a:rPr lang="en-US" dirty="0" smtClean="0"/>
            <a:t> </a:t>
          </a:r>
          <a:r>
            <a:rPr lang="en-US" dirty="0" err="1" smtClean="0"/>
            <a:t>ve</a:t>
          </a:r>
          <a:r>
            <a:rPr lang="en-US" dirty="0" smtClean="0"/>
            <a:t> </a:t>
          </a:r>
          <a:r>
            <a:rPr lang="en-US" dirty="0" err="1" smtClean="0"/>
            <a:t>teşvik</a:t>
          </a:r>
          <a:r>
            <a:rPr lang="en-US" dirty="0" smtClean="0"/>
            <a:t> </a:t>
          </a:r>
          <a:r>
            <a:rPr lang="en-US" dirty="0" err="1" smtClean="0"/>
            <a:t>eden</a:t>
          </a:r>
          <a:r>
            <a:rPr lang="en-US" dirty="0" smtClean="0"/>
            <a:t> </a:t>
          </a:r>
          <a:r>
            <a:rPr lang="tr-TR" dirty="0" smtClean="0"/>
            <a:t>rekabetçi bir üretim </a:t>
          </a:r>
          <a:r>
            <a:rPr lang="en-US" dirty="0" smtClean="0"/>
            <a:t>alt </a:t>
          </a:r>
          <a:r>
            <a:rPr lang="en-US" dirty="0" err="1" smtClean="0"/>
            <a:t>yapısının</a:t>
          </a:r>
          <a:r>
            <a:rPr lang="en-US" dirty="0" smtClean="0"/>
            <a:t> </a:t>
          </a:r>
          <a:r>
            <a:rPr lang="tr-TR" dirty="0" smtClean="0"/>
            <a:t>oluşturulması</a:t>
          </a:r>
          <a:endParaRPr lang="tr-TR" dirty="0"/>
        </a:p>
      </dgm:t>
    </dgm:pt>
    <dgm:pt modelId="{B8851677-CB96-48C8-81EE-CFE58D3FF820}" type="parTrans" cxnId="{E3011893-759C-44F7-84C1-CC0B0E76F484}">
      <dgm:prSet/>
      <dgm:spPr/>
      <dgm:t>
        <a:bodyPr/>
        <a:lstStyle/>
        <a:p>
          <a:endParaRPr lang="tr-TR"/>
        </a:p>
      </dgm:t>
    </dgm:pt>
    <dgm:pt modelId="{31E91DF5-BB1B-4A39-BA65-9B352AE9D388}" type="sibTrans" cxnId="{E3011893-759C-44F7-84C1-CC0B0E76F484}">
      <dgm:prSet/>
      <dgm:spPr/>
      <dgm:t>
        <a:bodyPr/>
        <a:lstStyle/>
        <a:p>
          <a:endParaRPr lang="tr-TR"/>
        </a:p>
      </dgm:t>
    </dgm:pt>
    <dgm:pt modelId="{2A54CC66-81F9-49C4-B35C-B040A605B6EF}">
      <dgm:prSet phldrT="[Text]"/>
      <dgm:spPr/>
      <dgm:t>
        <a:bodyPr/>
        <a:lstStyle/>
        <a:p>
          <a:r>
            <a:rPr lang="en-US" dirty="0" smtClean="0"/>
            <a:t>Y</a:t>
          </a:r>
          <a:r>
            <a:rPr lang="tr-TR" dirty="0" smtClean="0"/>
            <a:t>üksek katma değerli rekabetçi ürünleri üreten  bir i</a:t>
          </a:r>
          <a:r>
            <a:rPr lang="en-US" dirty="0" err="1" smtClean="0"/>
            <a:t>laç</a:t>
          </a:r>
          <a:r>
            <a:rPr lang="tr-TR" dirty="0" smtClean="0"/>
            <a:t> </a:t>
          </a:r>
          <a:r>
            <a:rPr lang="en-US" dirty="0" smtClean="0"/>
            <a:t> </a:t>
          </a:r>
          <a:r>
            <a:rPr lang="tr-TR" dirty="0" smtClean="0"/>
            <a:t>s</a:t>
          </a:r>
          <a:r>
            <a:rPr lang="en-US" dirty="0" err="1" smtClean="0"/>
            <a:t>ektörü</a:t>
          </a:r>
          <a:r>
            <a:rPr lang="tr-TR" dirty="0" smtClean="0"/>
            <a:t>nün teşvik edilmesi</a:t>
          </a:r>
          <a:endParaRPr lang="tr-TR" dirty="0"/>
        </a:p>
      </dgm:t>
    </dgm:pt>
    <dgm:pt modelId="{D4BDB1C5-1BC8-4B0E-B8D8-88F71ECFD0D5}" type="parTrans" cxnId="{1F0B923B-A22A-4C0C-8890-BF8DF7767121}">
      <dgm:prSet/>
      <dgm:spPr/>
      <dgm:t>
        <a:bodyPr/>
        <a:lstStyle/>
        <a:p>
          <a:endParaRPr lang="tr-TR"/>
        </a:p>
      </dgm:t>
    </dgm:pt>
    <dgm:pt modelId="{6FFB4F10-E14F-4FB1-9C89-6B83D173B5D0}" type="sibTrans" cxnId="{1F0B923B-A22A-4C0C-8890-BF8DF7767121}">
      <dgm:prSet/>
      <dgm:spPr/>
      <dgm:t>
        <a:bodyPr/>
        <a:lstStyle/>
        <a:p>
          <a:endParaRPr lang="tr-TR"/>
        </a:p>
      </dgm:t>
    </dgm:pt>
    <dgm:pt modelId="{91B20419-4E7B-4269-A7DC-F8F07BCC6DC9}">
      <dgm:prSet phldrT="[Text]"/>
      <dgm:spPr/>
      <dgm:t>
        <a:bodyPr/>
        <a:lstStyle/>
        <a:p>
          <a:r>
            <a:rPr lang="en-US" dirty="0" err="1" smtClean="0"/>
            <a:t>Yeni</a:t>
          </a:r>
          <a:r>
            <a:rPr lang="en-US" dirty="0" smtClean="0"/>
            <a:t> </a:t>
          </a:r>
          <a:r>
            <a:rPr lang="en-US" dirty="0" err="1" smtClean="0"/>
            <a:t>buluşları</a:t>
          </a:r>
          <a:r>
            <a:rPr lang="en-US" dirty="0" smtClean="0"/>
            <a:t> </a:t>
          </a:r>
          <a:r>
            <a:rPr lang="en-US" dirty="0" err="1" smtClean="0"/>
            <a:t>yapan,preklinik</a:t>
          </a:r>
          <a:r>
            <a:rPr lang="en-US" dirty="0" smtClean="0"/>
            <a:t> </a:t>
          </a:r>
          <a:r>
            <a:rPr lang="en-US" dirty="0" err="1" smtClean="0"/>
            <a:t>ve</a:t>
          </a:r>
          <a:r>
            <a:rPr lang="en-US" dirty="0" smtClean="0"/>
            <a:t> </a:t>
          </a:r>
          <a:r>
            <a:rPr lang="en-US" dirty="0" err="1" smtClean="0"/>
            <a:t>klinik</a:t>
          </a:r>
          <a:r>
            <a:rPr lang="en-US" dirty="0" smtClean="0"/>
            <a:t> </a:t>
          </a:r>
          <a:r>
            <a:rPr lang="en-US" dirty="0" err="1" smtClean="0"/>
            <a:t>araştırmaları</a:t>
          </a:r>
          <a:r>
            <a:rPr lang="en-US" dirty="0" smtClean="0"/>
            <a:t> </a:t>
          </a:r>
          <a:r>
            <a:rPr lang="en-US" dirty="0" err="1" smtClean="0"/>
            <a:t>hizmet</a:t>
          </a:r>
          <a:r>
            <a:rPr lang="en-US" dirty="0" smtClean="0"/>
            <a:t> </a:t>
          </a:r>
          <a:r>
            <a:rPr lang="en-US" dirty="0" err="1" smtClean="0"/>
            <a:t>ihracatı</a:t>
          </a:r>
          <a:r>
            <a:rPr lang="en-US" dirty="0" smtClean="0"/>
            <a:t> </a:t>
          </a:r>
          <a:r>
            <a:rPr lang="en-US" dirty="0" err="1" smtClean="0"/>
            <a:t>kapsamına</a:t>
          </a:r>
          <a:r>
            <a:rPr lang="en-US" dirty="0" smtClean="0"/>
            <a:t> </a:t>
          </a:r>
          <a:r>
            <a:rPr lang="en-US" dirty="0" err="1" smtClean="0"/>
            <a:t>almış</a:t>
          </a:r>
          <a:r>
            <a:rPr lang="en-US" dirty="0" smtClean="0"/>
            <a:t> </a:t>
          </a:r>
          <a:r>
            <a:rPr lang="en-US" dirty="0" err="1" smtClean="0"/>
            <a:t>bir</a:t>
          </a:r>
          <a:r>
            <a:rPr lang="en-US" dirty="0" smtClean="0"/>
            <a:t> </a:t>
          </a:r>
          <a:r>
            <a:rPr lang="en-US" dirty="0" err="1" smtClean="0"/>
            <a:t>yapıy</a:t>
          </a:r>
          <a:r>
            <a:rPr lang="tr-TR" dirty="0" smtClean="0"/>
            <a:t>ı destekleyecek ekosistem’in oluşturulması</a:t>
          </a:r>
          <a:endParaRPr lang="tr-TR" dirty="0"/>
        </a:p>
      </dgm:t>
    </dgm:pt>
    <dgm:pt modelId="{66333BE3-4C94-44D2-B99F-5D055AD4AFE3}" type="parTrans" cxnId="{7BAA90D9-4C0A-4EE9-BDD5-8705CFDAD327}">
      <dgm:prSet/>
      <dgm:spPr/>
      <dgm:t>
        <a:bodyPr/>
        <a:lstStyle/>
        <a:p>
          <a:endParaRPr lang="tr-TR"/>
        </a:p>
      </dgm:t>
    </dgm:pt>
    <dgm:pt modelId="{87C51330-E566-4DEF-A63A-F742353CB4C7}" type="sibTrans" cxnId="{7BAA90D9-4C0A-4EE9-BDD5-8705CFDAD327}">
      <dgm:prSet/>
      <dgm:spPr/>
      <dgm:t>
        <a:bodyPr/>
        <a:lstStyle/>
        <a:p>
          <a:endParaRPr lang="tr-TR"/>
        </a:p>
      </dgm:t>
    </dgm:pt>
    <dgm:pt modelId="{8A831E41-181B-4A55-94A9-BB986F8DDC9B}">
      <dgm:prSet phldrT="[Text]" custT="1"/>
      <dgm:spPr/>
      <dgm:t>
        <a:bodyPr/>
        <a:lstStyle/>
        <a:p>
          <a:r>
            <a:rPr lang="tr-TR" sz="2800" dirty="0" smtClean="0"/>
            <a:t>Dönüşüm Alanı 1</a:t>
          </a:r>
          <a:endParaRPr lang="tr-TR" sz="2800" dirty="0"/>
        </a:p>
      </dgm:t>
    </dgm:pt>
    <dgm:pt modelId="{B0EF99E8-AB51-4605-8938-DA0B6F31E154}" type="parTrans" cxnId="{BD252AFE-CE8B-46F0-B491-8B4315672772}">
      <dgm:prSet/>
      <dgm:spPr/>
      <dgm:t>
        <a:bodyPr/>
        <a:lstStyle/>
        <a:p>
          <a:endParaRPr lang="tr-TR"/>
        </a:p>
      </dgm:t>
    </dgm:pt>
    <dgm:pt modelId="{A129AAC0-569C-4A4A-8680-83B07B3012C3}" type="sibTrans" cxnId="{BD252AFE-CE8B-46F0-B491-8B4315672772}">
      <dgm:prSet/>
      <dgm:spPr/>
      <dgm:t>
        <a:bodyPr/>
        <a:lstStyle/>
        <a:p>
          <a:endParaRPr lang="tr-TR"/>
        </a:p>
      </dgm:t>
    </dgm:pt>
    <dgm:pt modelId="{7E06FE30-F55E-459D-9B9E-E4AFC29E7A4C}">
      <dgm:prSet phldrT="[Text]" custT="1"/>
      <dgm:spPr/>
      <dgm:t>
        <a:bodyPr/>
        <a:lstStyle/>
        <a:p>
          <a:r>
            <a:rPr lang="tr-TR" sz="2800" dirty="0" smtClean="0"/>
            <a:t>Dönüşüm Alanı 2</a:t>
          </a:r>
          <a:endParaRPr lang="tr-TR" sz="2800" dirty="0"/>
        </a:p>
      </dgm:t>
    </dgm:pt>
    <dgm:pt modelId="{9AE45AA8-1A5A-4AE7-8F9A-310784AF39D7}" type="parTrans" cxnId="{B2C773B5-2E19-434C-905F-D9DD0C64C117}">
      <dgm:prSet/>
      <dgm:spPr/>
      <dgm:t>
        <a:bodyPr/>
        <a:lstStyle/>
        <a:p>
          <a:endParaRPr lang="tr-TR"/>
        </a:p>
      </dgm:t>
    </dgm:pt>
    <dgm:pt modelId="{2104A9EB-7BFA-426C-BC1A-D0A3756E0041}" type="sibTrans" cxnId="{B2C773B5-2E19-434C-905F-D9DD0C64C117}">
      <dgm:prSet/>
      <dgm:spPr/>
      <dgm:t>
        <a:bodyPr/>
        <a:lstStyle/>
        <a:p>
          <a:endParaRPr lang="tr-TR"/>
        </a:p>
      </dgm:t>
    </dgm:pt>
    <dgm:pt modelId="{FFA2BABC-0344-4F92-998B-7513588B9C60}">
      <dgm:prSet phldrT="[Text]" custT="1"/>
      <dgm:spPr/>
      <dgm:t>
        <a:bodyPr/>
        <a:lstStyle/>
        <a:p>
          <a:r>
            <a:rPr lang="tr-TR" sz="2800" dirty="0" smtClean="0"/>
            <a:t>Dönüşüm </a:t>
          </a:r>
          <a:r>
            <a:rPr lang="tr-TR" sz="2800" smtClean="0"/>
            <a:t>Alanı 3</a:t>
          </a:r>
          <a:endParaRPr lang="tr-TR" sz="2800" dirty="0"/>
        </a:p>
      </dgm:t>
    </dgm:pt>
    <dgm:pt modelId="{1830B239-65A1-403A-8D68-A71450C1E125}" type="parTrans" cxnId="{64FA2FD5-4D5E-41BA-9D0F-5E6445586654}">
      <dgm:prSet/>
      <dgm:spPr/>
      <dgm:t>
        <a:bodyPr/>
        <a:lstStyle/>
        <a:p>
          <a:endParaRPr lang="tr-TR"/>
        </a:p>
      </dgm:t>
    </dgm:pt>
    <dgm:pt modelId="{8BBBEA39-C675-4579-A514-5DB5F9C4C12B}" type="sibTrans" cxnId="{64FA2FD5-4D5E-41BA-9D0F-5E6445586654}">
      <dgm:prSet/>
      <dgm:spPr/>
      <dgm:t>
        <a:bodyPr/>
        <a:lstStyle/>
        <a:p>
          <a:endParaRPr lang="tr-TR"/>
        </a:p>
      </dgm:t>
    </dgm:pt>
    <dgm:pt modelId="{67F8F1E4-0D63-4A05-9964-ADED1A8332B2}">
      <dgm:prSet phldrT="[Text]"/>
      <dgm:spPr/>
      <dgm:t>
        <a:bodyPr/>
        <a:lstStyle/>
        <a:p>
          <a:pPr algn="l"/>
          <a:endParaRPr lang="en-US" dirty="0" smtClean="0"/>
        </a:p>
      </dgm:t>
    </dgm:pt>
    <dgm:pt modelId="{66D14086-56EA-4517-824B-871AC138E922}" type="parTrans" cxnId="{38F342EE-EA72-403E-A9AF-443B87C2D783}">
      <dgm:prSet/>
      <dgm:spPr/>
      <dgm:t>
        <a:bodyPr/>
        <a:lstStyle/>
        <a:p>
          <a:endParaRPr lang="en-US"/>
        </a:p>
      </dgm:t>
    </dgm:pt>
    <dgm:pt modelId="{F869E48E-E6E9-4DF9-ACC5-EEDBB2CB1233}" type="sibTrans" cxnId="{38F342EE-EA72-403E-A9AF-443B87C2D783}">
      <dgm:prSet/>
      <dgm:spPr/>
      <dgm:t>
        <a:bodyPr/>
        <a:lstStyle/>
        <a:p>
          <a:endParaRPr lang="en-US"/>
        </a:p>
      </dgm:t>
    </dgm:pt>
    <dgm:pt modelId="{F9056F09-4898-40B7-823B-CCAA13F9E4F4}">
      <dgm:prSet/>
      <dgm:spPr/>
      <dgm:t>
        <a:bodyPr/>
        <a:lstStyle/>
        <a:p>
          <a:endParaRPr lang="en-US" dirty="0" smtClean="0"/>
        </a:p>
      </dgm:t>
    </dgm:pt>
    <dgm:pt modelId="{104F594A-5035-4945-931F-F8B95FEA1EA2}" type="parTrans" cxnId="{8A6BC826-9D6B-4B5D-8CAF-87F534BFE3B2}">
      <dgm:prSet/>
      <dgm:spPr/>
      <dgm:t>
        <a:bodyPr/>
        <a:lstStyle/>
        <a:p>
          <a:endParaRPr lang="en-US"/>
        </a:p>
      </dgm:t>
    </dgm:pt>
    <dgm:pt modelId="{0396D84B-B459-4244-927D-13D3B2E88AE9}" type="sibTrans" cxnId="{8A6BC826-9D6B-4B5D-8CAF-87F534BFE3B2}">
      <dgm:prSet/>
      <dgm:spPr/>
      <dgm:t>
        <a:bodyPr/>
        <a:lstStyle/>
        <a:p>
          <a:endParaRPr lang="en-US"/>
        </a:p>
      </dgm:t>
    </dgm:pt>
    <dgm:pt modelId="{4980ABFA-E2E1-4092-B2CC-684D8D61F08B}" type="pres">
      <dgm:prSet presAssocID="{792D0592-E371-4A59-9435-034A5799593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ECF31A20-4E81-4D81-8E22-C3A96C7038E0}" type="pres">
      <dgm:prSet presAssocID="{8A831E41-181B-4A55-94A9-BB986F8DDC9B}" presName="linNode" presStyleCnt="0"/>
      <dgm:spPr/>
      <dgm:t>
        <a:bodyPr/>
        <a:lstStyle/>
        <a:p>
          <a:endParaRPr lang="tr-TR"/>
        </a:p>
      </dgm:t>
    </dgm:pt>
    <dgm:pt modelId="{50B68B72-587D-46DE-A252-A29BB12DC347}" type="pres">
      <dgm:prSet presAssocID="{8A831E41-181B-4A55-94A9-BB986F8DDC9B}" presName="parentShp" presStyleLbl="node1" presStyleIdx="0" presStyleCnt="3" custScaleX="56132" custScaleY="783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4BB218-92F0-4E25-BE4B-A12A408D4242}" type="pres">
      <dgm:prSet presAssocID="{8A831E41-181B-4A55-94A9-BB986F8DDC9B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A0A8B1-98F7-4706-91A8-CEB1A832166B}" type="pres">
      <dgm:prSet presAssocID="{A129AAC0-569C-4A4A-8680-83B07B3012C3}" presName="spacing" presStyleCnt="0"/>
      <dgm:spPr/>
      <dgm:t>
        <a:bodyPr/>
        <a:lstStyle/>
        <a:p>
          <a:endParaRPr lang="tr-TR"/>
        </a:p>
      </dgm:t>
    </dgm:pt>
    <dgm:pt modelId="{434CDE48-D4F7-4FF1-AB4F-70A56511760E}" type="pres">
      <dgm:prSet presAssocID="{7E06FE30-F55E-459D-9B9E-E4AFC29E7A4C}" presName="linNode" presStyleCnt="0"/>
      <dgm:spPr/>
      <dgm:t>
        <a:bodyPr/>
        <a:lstStyle/>
        <a:p>
          <a:endParaRPr lang="tr-TR"/>
        </a:p>
      </dgm:t>
    </dgm:pt>
    <dgm:pt modelId="{BAFAF374-2101-495A-BBAC-F7EB82790BC1}" type="pres">
      <dgm:prSet presAssocID="{7E06FE30-F55E-459D-9B9E-E4AFC29E7A4C}" presName="parentShp" presStyleLbl="node1" presStyleIdx="1" presStyleCnt="3" custScaleX="56132" custScaleY="783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670C26-7858-42F7-8052-3FE3BC5CACA0}" type="pres">
      <dgm:prSet presAssocID="{7E06FE30-F55E-459D-9B9E-E4AFC29E7A4C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CB8E20-A32F-4164-A1BE-5164D941F854}" type="pres">
      <dgm:prSet presAssocID="{2104A9EB-7BFA-426C-BC1A-D0A3756E0041}" presName="spacing" presStyleCnt="0"/>
      <dgm:spPr/>
      <dgm:t>
        <a:bodyPr/>
        <a:lstStyle/>
        <a:p>
          <a:endParaRPr lang="tr-TR"/>
        </a:p>
      </dgm:t>
    </dgm:pt>
    <dgm:pt modelId="{B687E7EF-80DB-411C-9748-3F8953D09B86}" type="pres">
      <dgm:prSet presAssocID="{FFA2BABC-0344-4F92-998B-7513588B9C60}" presName="linNode" presStyleCnt="0"/>
      <dgm:spPr/>
      <dgm:t>
        <a:bodyPr/>
        <a:lstStyle/>
        <a:p>
          <a:endParaRPr lang="tr-TR"/>
        </a:p>
      </dgm:t>
    </dgm:pt>
    <dgm:pt modelId="{D7B9D558-367C-466C-A80F-CDA71EFE63E3}" type="pres">
      <dgm:prSet presAssocID="{FFA2BABC-0344-4F92-998B-7513588B9C60}" presName="parentShp" presStyleLbl="node1" presStyleIdx="2" presStyleCnt="3" custScaleX="56132" custScaleY="783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6CBE3B-54CF-4712-B5ED-6752A46DE12C}" type="pres">
      <dgm:prSet presAssocID="{FFA2BABC-0344-4F92-998B-7513588B9C60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D58D0AC-FD2E-4475-A921-388241195DB7}" type="presOf" srcId="{45D2C415-BC63-4C88-BCC5-B233CEA43EB9}" destId="{CF4BB218-92F0-4E25-BE4B-A12A408D4242}" srcOrd="0" destOrd="0" presId="urn:microsoft.com/office/officeart/2005/8/layout/vList6"/>
    <dgm:cxn modelId="{1677A9AD-0449-4994-A2D1-147E65EE8862}" type="presOf" srcId="{91B20419-4E7B-4269-A7DC-F8F07BCC6DC9}" destId="{B86CBE3B-54CF-4712-B5ED-6752A46DE12C}" srcOrd="0" destOrd="0" presId="urn:microsoft.com/office/officeart/2005/8/layout/vList6"/>
    <dgm:cxn modelId="{E3011893-759C-44F7-84C1-CC0B0E76F484}" srcId="{8A831E41-181B-4A55-94A9-BB986F8DDC9B}" destId="{45D2C415-BC63-4C88-BCC5-B233CEA43EB9}" srcOrd="0" destOrd="0" parTransId="{B8851677-CB96-48C8-81EE-CFE58D3FF820}" sibTransId="{31E91DF5-BB1B-4A39-BA65-9B352AE9D388}"/>
    <dgm:cxn modelId="{BD252AFE-CE8B-46F0-B491-8B4315672772}" srcId="{792D0592-E371-4A59-9435-034A57995939}" destId="{8A831E41-181B-4A55-94A9-BB986F8DDC9B}" srcOrd="0" destOrd="0" parTransId="{B0EF99E8-AB51-4605-8938-DA0B6F31E154}" sibTransId="{A129AAC0-569C-4A4A-8680-83B07B3012C3}"/>
    <dgm:cxn modelId="{B2C773B5-2E19-434C-905F-D9DD0C64C117}" srcId="{792D0592-E371-4A59-9435-034A57995939}" destId="{7E06FE30-F55E-459D-9B9E-E4AFC29E7A4C}" srcOrd="1" destOrd="0" parTransId="{9AE45AA8-1A5A-4AE7-8F9A-310784AF39D7}" sibTransId="{2104A9EB-7BFA-426C-BC1A-D0A3756E0041}"/>
    <dgm:cxn modelId="{7BAA90D9-4C0A-4EE9-BDD5-8705CFDAD327}" srcId="{FFA2BABC-0344-4F92-998B-7513588B9C60}" destId="{91B20419-4E7B-4269-A7DC-F8F07BCC6DC9}" srcOrd="0" destOrd="0" parTransId="{66333BE3-4C94-44D2-B99F-5D055AD4AFE3}" sibTransId="{87C51330-E566-4DEF-A63A-F742353CB4C7}"/>
    <dgm:cxn modelId="{BE542AA3-1F41-4FD8-AA95-B28C8276A15F}" type="presOf" srcId="{F9056F09-4898-40B7-823B-CCAA13F9E4F4}" destId="{B2670C26-7858-42F7-8052-3FE3BC5CACA0}" srcOrd="0" destOrd="1" presId="urn:microsoft.com/office/officeart/2005/8/layout/vList6"/>
    <dgm:cxn modelId="{64FA2FD5-4D5E-41BA-9D0F-5E6445586654}" srcId="{792D0592-E371-4A59-9435-034A57995939}" destId="{FFA2BABC-0344-4F92-998B-7513588B9C60}" srcOrd="2" destOrd="0" parTransId="{1830B239-65A1-403A-8D68-A71450C1E125}" sibTransId="{8BBBEA39-C675-4579-A514-5DB5F9C4C12B}"/>
    <dgm:cxn modelId="{DD92D705-C6A6-438F-A0F8-D75A8A82BEF0}" type="presOf" srcId="{67F8F1E4-0D63-4A05-9964-ADED1A8332B2}" destId="{CF4BB218-92F0-4E25-BE4B-A12A408D4242}" srcOrd="0" destOrd="1" presId="urn:microsoft.com/office/officeart/2005/8/layout/vList6"/>
    <dgm:cxn modelId="{38F342EE-EA72-403E-A9AF-443B87C2D783}" srcId="{8A831E41-181B-4A55-94A9-BB986F8DDC9B}" destId="{67F8F1E4-0D63-4A05-9964-ADED1A8332B2}" srcOrd="1" destOrd="0" parTransId="{66D14086-56EA-4517-824B-871AC138E922}" sibTransId="{F869E48E-E6E9-4DF9-ACC5-EEDBB2CB1233}"/>
    <dgm:cxn modelId="{B96322C1-21C5-4457-BEDD-6335424268C5}" type="presOf" srcId="{FFA2BABC-0344-4F92-998B-7513588B9C60}" destId="{D7B9D558-367C-466C-A80F-CDA71EFE63E3}" srcOrd="0" destOrd="0" presId="urn:microsoft.com/office/officeart/2005/8/layout/vList6"/>
    <dgm:cxn modelId="{1F0B923B-A22A-4C0C-8890-BF8DF7767121}" srcId="{7E06FE30-F55E-459D-9B9E-E4AFC29E7A4C}" destId="{2A54CC66-81F9-49C4-B35C-B040A605B6EF}" srcOrd="0" destOrd="0" parTransId="{D4BDB1C5-1BC8-4B0E-B8D8-88F71ECFD0D5}" sibTransId="{6FFB4F10-E14F-4FB1-9C89-6B83D173B5D0}"/>
    <dgm:cxn modelId="{8A6BC826-9D6B-4B5D-8CAF-87F534BFE3B2}" srcId="{7E06FE30-F55E-459D-9B9E-E4AFC29E7A4C}" destId="{F9056F09-4898-40B7-823B-CCAA13F9E4F4}" srcOrd="1" destOrd="0" parTransId="{104F594A-5035-4945-931F-F8B95FEA1EA2}" sibTransId="{0396D84B-B459-4244-927D-13D3B2E88AE9}"/>
    <dgm:cxn modelId="{448549EF-266C-43B3-A26C-1FB0EFB54206}" type="presOf" srcId="{792D0592-E371-4A59-9435-034A57995939}" destId="{4980ABFA-E2E1-4092-B2CC-684D8D61F08B}" srcOrd="0" destOrd="0" presId="urn:microsoft.com/office/officeart/2005/8/layout/vList6"/>
    <dgm:cxn modelId="{1685DBA5-A784-47BB-8718-AD57AAAA94A2}" type="presOf" srcId="{7E06FE30-F55E-459D-9B9E-E4AFC29E7A4C}" destId="{BAFAF374-2101-495A-BBAC-F7EB82790BC1}" srcOrd="0" destOrd="0" presId="urn:microsoft.com/office/officeart/2005/8/layout/vList6"/>
    <dgm:cxn modelId="{25A0A61C-597B-4375-8EA6-BC4CA78AD72C}" type="presOf" srcId="{2A54CC66-81F9-49C4-B35C-B040A605B6EF}" destId="{B2670C26-7858-42F7-8052-3FE3BC5CACA0}" srcOrd="0" destOrd="0" presId="urn:microsoft.com/office/officeart/2005/8/layout/vList6"/>
    <dgm:cxn modelId="{398203F1-4F07-4DEC-9D88-745256105CB8}" type="presOf" srcId="{8A831E41-181B-4A55-94A9-BB986F8DDC9B}" destId="{50B68B72-587D-46DE-A252-A29BB12DC347}" srcOrd="0" destOrd="0" presId="urn:microsoft.com/office/officeart/2005/8/layout/vList6"/>
    <dgm:cxn modelId="{5D706C97-4D7F-4C07-B78C-2A2E3FB0F074}" type="presParOf" srcId="{4980ABFA-E2E1-4092-B2CC-684D8D61F08B}" destId="{ECF31A20-4E81-4D81-8E22-C3A96C7038E0}" srcOrd="0" destOrd="0" presId="urn:microsoft.com/office/officeart/2005/8/layout/vList6"/>
    <dgm:cxn modelId="{3EF7EB95-8339-488E-AA0F-3E5DB917E59B}" type="presParOf" srcId="{ECF31A20-4E81-4D81-8E22-C3A96C7038E0}" destId="{50B68B72-587D-46DE-A252-A29BB12DC347}" srcOrd="0" destOrd="0" presId="urn:microsoft.com/office/officeart/2005/8/layout/vList6"/>
    <dgm:cxn modelId="{6497650B-95CF-416E-9FB5-09314AADB889}" type="presParOf" srcId="{ECF31A20-4E81-4D81-8E22-C3A96C7038E0}" destId="{CF4BB218-92F0-4E25-BE4B-A12A408D4242}" srcOrd="1" destOrd="0" presId="urn:microsoft.com/office/officeart/2005/8/layout/vList6"/>
    <dgm:cxn modelId="{4AFA0EB6-E1C1-4EE1-ABDB-A49856A9CA61}" type="presParOf" srcId="{4980ABFA-E2E1-4092-B2CC-684D8D61F08B}" destId="{2FA0A8B1-98F7-4706-91A8-CEB1A832166B}" srcOrd="1" destOrd="0" presId="urn:microsoft.com/office/officeart/2005/8/layout/vList6"/>
    <dgm:cxn modelId="{08467D3F-EB05-42E7-88A9-DF3ADCFC5002}" type="presParOf" srcId="{4980ABFA-E2E1-4092-B2CC-684D8D61F08B}" destId="{434CDE48-D4F7-4FF1-AB4F-70A56511760E}" srcOrd="2" destOrd="0" presId="urn:microsoft.com/office/officeart/2005/8/layout/vList6"/>
    <dgm:cxn modelId="{34817034-B007-46F6-BDA2-BBD583F8E849}" type="presParOf" srcId="{434CDE48-D4F7-4FF1-AB4F-70A56511760E}" destId="{BAFAF374-2101-495A-BBAC-F7EB82790BC1}" srcOrd="0" destOrd="0" presId="urn:microsoft.com/office/officeart/2005/8/layout/vList6"/>
    <dgm:cxn modelId="{98767099-D605-47B5-8A82-4AE1ACA4EFCA}" type="presParOf" srcId="{434CDE48-D4F7-4FF1-AB4F-70A56511760E}" destId="{B2670C26-7858-42F7-8052-3FE3BC5CACA0}" srcOrd="1" destOrd="0" presId="urn:microsoft.com/office/officeart/2005/8/layout/vList6"/>
    <dgm:cxn modelId="{AE99DD74-36A5-4A28-A528-EB7193D2E374}" type="presParOf" srcId="{4980ABFA-E2E1-4092-B2CC-684D8D61F08B}" destId="{FECB8E20-A32F-4164-A1BE-5164D941F854}" srcOrd="3" destOrd="0" presId="urn:microsoft.com/office/officeart/2005/8/layout/vList6"/>
    <dgm:cxn modelId="{7BF0940D-970F-4E76-9EFC-710002D2BB6B}" type="presParOf" srcId="{4980ABFA-E2E1-4092-B2CC-684D8D61F08B}" destId="{B687E7EF-80DB-411C-9748-3F8953D09B86}" srcOrd="4" destOrd="0" presId="urn:microsoft.com/office/officeart/2005/8/layout/vList6"/>
    <dgm:cxn modelId="{73B0BBE5-1984-4509-90A6-0880F9D81A63}" type="presParOf" srcId="{B687E7EF-80DB-411C-9748-3F8953D09B86}" destId="{D7B9D558-367C-466C-A80F-CDA71EFE63E3}" srcOrd="0" destOrd="0" presId="urn:microsoft.com/office/officeart/2005/8/layout/vList6"/>
    <dgm:cxn modelId="{AF6269F8-25D8-4014-A959-1BD523BE5C2C}" type="presParOf" srcId="{B687E7EF-80DB-411C-9748-3F8953D09B86}" destId="{B86CBE3B-54CF-4712-B5ED-6752A46DE12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E08D3-2724-427A-BC40-B8AC1DA2661D}">
      <dsp:nvSpPr>
        <dsp:cNvPr id="0" name=""/>
        <dsp:cNvSpPr/>
      </dsp:nvSpPr>
      <dsp:spPr>
        <a:xfrm>
          <a:off x="2677358" y="-82582"/>
          <a:ext cx="1060796" cy="8377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>
              <a:latin typeface="Calibri"/>
              <a:ea typeface="+mn-ea"/>
              <a:cs typeface="+mn-cs"/>
            </a:rPr>
            <a:t>Üniversite</a:t>
          </a:r>
          <a:endParaRPr lang="tr-TR" sz="1600" kern="1200" dirty="0">
            <a:latin typeface="Calibri"/>
            <a:ea typeface="+mn-ea"/>
            <a:cs typeface="+mn-cs"/>
          </a:endParaRPr>
        </a:p>
      </dsp:txBody>
      <dsp:txXfrm>
        <a:off x="2718254" y="-41686"/>
        <a:ext cx="979004" cy="755972"/>
      </dsp:txXfrm>
    </dsp:sp>
    <dsp:sp modelId="{E9461B15-E227-4091-891D-C10673C2090A}">
      <dsp:nvSpPr>
        <dsp:cNvPr id="0" name=""/>
        <dsp:cNvSpPr/>
      </dsp:nvSpPr>
      <dsp:spPr>
        <a:xfrm>
          <a:off x="1298905" y="336299"/>
          <a:ext cx="3817703" cy="3817703"/>
        </a:xfrm>
        <a:custGeom>
          <a:avLst/>
          <a:gdLst/>
          <a:ahLst/>
          <a:cxnLst/>
          <a:rect l="0" t="0" r="0" b="0"/>
          <a:pathLst>
            <a:path>
              <a:moveTo>
                <a:pt x="2444575" y="76717"/>
              </a:moveTo>
              <a:arcTo wR="1908851" hR="1908851" stAng="17177948" swAng="98233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DB5FE-3520-4370-882B-37F42AC6C8D6}">
      <dsp:nvSpPr>
        <dsp:cNvPr id="0" name=""/>
        <dsp:cNvSpPr/>
      </dsp:nvSpPr>
      <dsp:spPr>
        <a:xfrm>
          <a:off x="4096584" y="641317"/>
          <a:ext cx="1207145" cy="827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>
              <a:latin typeface="Calibri"/>
              <a:ea typeface="+mn-ea"/>
              <a:cs typeface="+mn-cs"/>
            </a:rPr>
            <a:t>Araştırma merkezi</a:t>
          </a:r>
          <a:endParaRPr lang="tr-TR" sz="1600" kern="1200" dirty="0">
            <a:latin typeface="Calibri"/>
            <a:ea typeface="+mn-ea"/>
            <a:cs typeface="+mn-cs"/>
          </a:endParaRPr>
        </a:p>
      </dsp:txBody>
      <dsp:txXfrm>
        <a:off x="4136973" y="681706"/>
        <a:ext cx="1126367" cy="746590"/>
      </dsp:txXfrm>
    </dsp:sp>
    <dsp:sp modelId="{D7D363A4-DA28-4707-9D37-7CCB188AB55B}">
      <dsp:nvSpPr>
        <dsp:cNvPr id="0" name=""/>
        <dsp:cNvSpPr/>
      </dsp:nvSpPr>
      <dsp:spPr>
        <a:xfrm>
          <a:off x="1298905" y="336299"/>
          <a:ext cx="3817703" cy="3817703"/>
        </a:xfrm>
        <a:custGeom>
          <a:avLst/>
          <a:gdLst/>
          <a:ahLst/>
          <a:cxnLst/>
          <a:rect l="0" t="0" r="0" b="0"/>
          <a:pathLst>
            <a:path>
              <a:moveTo>
                <a:pt x="3655769" y="1139441"/>
              </a:moveTo>
              <a:arcTo wR="1908851" hR="1908851" stAng="20173767" swAng="13714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06D06-3ACB-4F86-98B5-988C6C7D2089}">
      <dsp:nvSpPr>
        <dsp:cNvPr id="0" name=""/>
        <dsp:cNvSpPr/>
      </dsp:nvSpPr>
      <dsp:spPr>
        <a:xfrm>
          <a:off x="4499528" y="2222470"/>
          <a:ext cx="1138441" cy="894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>
              <a:latin typeface="Calibri"/>
              <a:ea typeface="+mn-ea"/>
              <a:cs typeface="+mn-cs"/>
            </a:rPr>
            <a:t>Şirket</a:t>
          </a:r>
          <a:endParaRPr lang="tr-TR" sz="1600" kern="1200" dirty="0">
            <a:latin typeface="Calibri"/>
            <a:ea typeface="+mn-ea"/>
            <a:cs typeface="+mn-cs"/>
          </a:endParaRPr>
        </a:p>
      </dsp:txBody>
      <dsp:txXfrm>
        <a:off x="4543212" y="2266154"/>
        <a:ext cx="1051073" cy="807512"/>
      </dsp:txXfrm>
    </dsp:sp>
    <dsp:sp modelId="{C048DDDF-329A-45C7-958A-E150B17EB385}">
      <dsp:nvSpPr>
        <dsp:cNvPr id="0" name=""/>
        <dsp:cNvSpPr/>
      </dsp:nvSpPr>
      <dsp:spPr>
        <a:xfrm>
          <a:off x="1298905" y="336299"/>
          <a:ext cx="3817703" cy="3817703"/>
        </a:xfrm>
        <a:custGeom>
          <a:avLst/>
          <a:gdLst/>
          <a:ahLst/>
          <a:cxnLst/>
          <a:rect l="0" t="0" r="0" b="0"/>
          <a:pathLst>
            <a:path>
              <a:moveTo>
                <a:pt x="3604156" y="2786152"/>
              </a:moveTo>
              <a:arcTo wR="1908851" hR="1908851" stAng="1641663" swAng="101684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137A6-0536-4666-A88D-9B4C8E1278C3}">
      <dsp:nvSpPr>
        <dsp:cNvPr id="0" name=""/>
        <dsp:cNvSpPr/>
      </dsp:nvSpPr>
      <dsp:spPr>
        <a:xfrm>
          <a:off x="3414225" y="3582625"/>
          <a:ext cx="1243501" cy="764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>
              <a:latin typeface="Calibri"/>
              <a:ea typeface="+mn-ea"/>
              <a:cs typeface="+mn-cs"/>
            </a:rPr>
            <a:t>Start-up</a:t>
          </a:r>
          <a:endParaRPr lang="tr-TR" sz="1600" kern="1200" dirty="0">
            <a:latin typeface="Calibri"/>
            <a:ea typeface="+mn-ea"/>
            <a:cs typeface="+mn-cs"/>
          </a:endParaRPr>
        </a:p>
      </dsp:txBody>
      <dsp:txXfrm>
        <a:off x="3451554" y="3619954"/>
        <a:ext cx="1168843" cy="690024"/>
      </dsp:txXfrm>
    </dsp:sp>
    <dsp:sp modelId="{B27B5199-C8FB-4F94-824A-081277384524}">
      <dsp:nvSpPr>
        <dsp:cNvPr id="0" name=""/>
        <dsp:cNvSpPr/>
      </dsp:nvSpPr>
      <dsp:spPr>
        <a:xfrm>
          <a:off x="1298905" y="336299"/>
          <a:ext cx="3817703" cy="3817703"/>
        </a:xfrm>
        <a:custGeom>
          <a:avLst/>
          <a:gdLst/>
          <a:ahLst/>
          <a:cxnLst/>
          <a:rect l="0" t="0" r="0" b="0"/>
          <a:pathLst>
            <a:path>
              <a:moveTo>
                <a:pt x="2112590" y="3806798"/>
              </a:moveTo>
              <a:arcTo wR="1908851" hR="1908851" stAng="5032376" swAng="48504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A30F12-E863-4095-8A01-81872C04CCE7}">
      <dsp:nvSpPr>
        <dsp:cNvPr id="0" name=""/>
        <dsp:cNvSpPr/>
      </dsp:nvSpPr>
      <dsp:spPr>
        <a:xfrm>
          <a:off x="1619249" y="3542051"/>
          <a:ext cx="1520575" cy="845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>
              <a:latin typeface="Calibri"/>
              <a:ea typeface="+mn-ea"/>
              <a:cs typeface="+mn-cs"/>
            </a:rPr>
            <a:t>Tasarım-Sentez-Test Laboratuvarları</a:t>
          </a:r>
          <a:endParaRPr lang="tr-TR" sz="1600" kern="1200" dirty="0">
            <a:latin typeface="Calibri"/>
            <a:ea typeface="+mn-ea"/>
            <a:cs typeface="+mn-cs"/>
          </a:endParaRPr>
        </a:p>
      </dsp:txBody>
      <dsp:txXfrm>
        <a:off x="1660539" y="3583341"/>
        <a:ext cx="1437995" cy="763251"/>
      </dsp:txXfrm>
    </dsp:sp>
    <dsp:sp modelId="{C1DD350E-9FE8-4C51-9722-99BE31C3BB10}">
      <dsp:nvSpPr>
        <dsp:cNvPr id="0" name=""/>
        <dsp:cNvSpPr/>
      </dsp:nvSpPr>
      <dsp:spPr>
        <a:xfrm>
          <a:off x="1298905" y="336299"/>
          <a:ext cx="3817703" cy="3817703"/>
        </a:xfrm>
        <a:custGeom>
          <a:avLst/>
          <a:gdLst/>
          <a:ahLst/>
          <a:cxnLst/>
          <a:rect l="0" t="0" r="0" b="0"/>
          <a:pathLst>
            <a:path>
              <a:moveTo>
                <a:pt x="504230" y="3201427"/>
              </a:moveTo>
              <a:arcTo wR="1908851" hR="1908851" stAng="8242726" swAng="10427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11E5C-DFEC-4F89-A0F7-8757E64BB871}">
      <dsp:nvSpPr>
        <dsp:cNvPr id="0" name=""/>
        <dsp:cNvSpPr/>
      </dsp:nvSpPr>
      <dsp:spPr>
        <a:xfrm>
          <a:off x="724730" y="2286003"/>
          <a:ext cx="1244067" cy="7678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>
              <a:latin typeface="Calibri"/>
              <a:ea typeface="+mn-ea"/>
              <a:cs typeface="+mn-cs"/>
            </a:rPr>
            <a:t>Fon kaynakları</a:t>
          </a:r>
          <a:endParaRPr lang="tr-TR" sz="1600" kern="1200" dirty="0">
            <a:latin typeface="Calibri"/>
            <a:ea typeface="+mn-ea"/>
            <a:cs typeface="+mn-cs"/>
          </a:endParaRPr>
        </a:p>
      </dsp:txBody>
      <dsp:txXfrm>
        <a:off x="762212" y="2323485"/>
        <a:ext cx="1169103" cy="692851"/>
      </dsp:txXfrm>
    </dsp:sp>
    <dsp:sp modelId="{2CAC5D6E-9B13-45E7-A5A0-5046B6B2572F}">
      <dsp:nvSpPr>
        <dsp:cNvPr id="0" name=""/>
        <dsp:cNvSpPr/>
      </dsp:nvSpPr>
      <dsp:spPr>
        <a:xfrm>
          <a:off x="1298905" y="336299"/>
          <a:ext cx="3817703" cy="3817703"/>
        </a:xfrm>
        <a:custGeom>
          <a:avLst/>
          <a:gdLst/>
          <a:ahLst/>
          <a:cxnLst/>
          <a:rect l="0" t="0" r="0" b="0"/>
          <a:pathLst>
            <a:path>
              <a:moveTo>
                <a:pt x="282" y="1941705"/>
              </a:moveTo>
              <a:arcTo wR="1908851" hR="1908851" stAng="10740829" swAng="142261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1A520-6E0B-4CC4-B62F-AE3B1983E450}">
      <dsp:nvSpPr>
        <dsp:cNvPr id="0" name=""/>
        <dsp:cNvSpPr/>
      </dsp:nvSpPr>
      <dsp:spPr>
        <a:xfrm>
          <a:off x="1105732" y="609599"/>
          <a:ext cx="1219247" cy="890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>
              <a:latin typeface="Calibri"/>
              <a:ea typeface="+mn-ea"/>
              <a:cs typeface="+mn-cs"/>
            </a:rPr>
            <a:t>Kamu kurumları</a:t>
          </a:r>
          <a:endParaRPr lang="tr-TR" sz="1600" kern="1200" dirty="0">
            <a:latin typeface="Calibri"/>
            <a:ea typeface="+mn-ea"/>
            <a:cs typeface="+mn-cs"/>
          </a:endParaRPr>
        </a:p>
      </dsp:txBody>
      <dsp:txXfrm>
        <a:off x="1149217" y="653084"/>
        <a:ext cx="1132277" cy="803833"/>
      </dsp:txXfrm>
    </dsp:sp>
    <dsp:sp modelId="{DFC4D450-AE98-424C-8FC2-D17967EB97E9}">
      <dsp:nvSpPr>
        <dsp:cNvPr id="0" name=""/>
        <dsp:cNvSpPr/>
      </dsp:nvSpPr>
      <dsp:spPr>
        <a:xfrm>
          <a:off x="1298905" y="336299"/>
          <a:ext cx="3817703" cy="3817703"/>
        </a:xfrm>
        <a:custGeom>
          <a:avLst/>
          <a:gdLst/>
          <a:ahLst/>
          <a:cxnLst/>
          <a:rect l="0" t="0" r="0" b="0"/>
          <a:pathLst>
            <a:path>
              <a:moveTo>
                <a:pt x="928879" y="270752"/>
              </a:moveTo>
              <a:arcTo wR="1908851" hR="1908851" stAng="14346633" swAng="8764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5AF5E-53DE-486C-A28F-0F775E51B41C}">
      <dsp:nvSpPr>
        <dsp:cNvPr id="0" name=""/>
        <dsp:cNvSpPr/>
      </dsp:nvSpPr>
      <dsp:spPr>
        <a:xfrm>
          <a:off x="0" y="0"/>
          <a:ext cx="8573985" cy="535874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1D31A-B537-4F52-9C2B-7C9D4DC0E8D1}">
      <dsp:nvSpPr>
        <dsp:cNvPr id="0" name=""/>
        <dsp:cNvSpPr/>
      </dsp:nvSpPr>
      <dsp:spPr>
        <a:xfrm>
          <a:off x="1088896" y="3771298"/>
          <a:ext cx="222923" cy="222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98474-504D-4533-AAA0-D78D845B21A7}">
      <dsp:nvSpPr>
        <dsp:cNvPr id="0" name=""/>
        <dsp:cNvSpPr/>
      </dsp:nvSpPr>
      <dsp:spPr>
        <a:xfrm>
          <a:off x="1200357" y="3821324"/>
          <a:ext cx="1997738" cy="1548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23" tIns="0" rIns="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400" kern="1200" dirty="0" smtClean="0"/>
            <a:t>* Sabit İlaç Kuru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* Yunanistan referansı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* Yüksek iskonto uygulamaları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* Fikri sinai haklara yeterince önem verilmemesi</a:t>
          </a:r>
          <a:endParaRPr lang="en-US" sz="14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 smtClean="0"/>
        </a:p>
      </dsp:txBody>
      <dsp:txXfrm>
        <a:off x="1200357" y="3821324"/>
        <a:ext cx="1997738" cy="1548676"/>
      </dsp:txXfrm>
    </dsp:sp>
    <dsp:sp modelId="{347DC247-9C19-48C2-8D9C-56F457C2D833}">
      <dsp:nvSpPr>
        <dsp:cNvPr id="0" name=""/>
        <dsp:cNvSpPr/>
      </dsp:nvSpPr>
      <dsp:spPr>
        <a:xfrm>
          <a:off x="3056625" y="2314792"/>
          <a:ext cx="402977" cy="402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0B67B-0CFA-415C-BAA5-5292771439EA}">
      <dsp:nvSpPr>
        <dsp:cNvPr id="0" name=""/>
        <dsp:cNvSpPr/>
      </dsp:nvSpPr>
      <dsp:spPr>
        <a:xfrm>
          <a:off x="3258114" y="2516281"/>
          <a:ext cx="2057756" cy="2915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52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* OECD ülkelerinde yaygın olarak bulunan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ym typeface="Wingdings"/>
            </a:rPr>
            <a:t>SDK’lar dahi </a:t>
          </a:r>
          <a:r>
            <a:rPr lang="tr-TR" sz="1400" b="1" kern="1200" dirty="0" smtClean="0"/>
            <a:t>750 gündür geri ödeme beklemektedir.</a:t>
          </a:r>
          <a:endParaRPr lang="en-US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Fiyat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kararnamesi</a:t>
          </a:r>
          <a:r>
            <a:rPr lang="en-US" sz="1400" b="1" kern="1200" dirty="0" smtClean="0"/>
            <a:t> 2 </a:t>
          </a:r>
          <a:r>
            <a:rPr lang="en-US" sz="1400" b="1" kern="1200" dirty="0" err="1" smtClean="0"/>
            <a:t>yıldır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taslak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aşamasında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beklemektedir</a:t>
          </a:r>
          <a:endParaRPr lang="en-US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Yetim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ilaç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kılavuzu</a:t>
          </a:r>
          <a:r>
            <a:rPr lang="en-US" sz="1400" b="1" kern="1200" dirty="0" smtClean="0"/>
            <a:t> 5 </a:t>
          </a:r>
          <a:r>
            <a:rPr lang="en-US" sz="1400" b="1" kern="1200" dirty="0" err="1" smtClean="0"/>
            <a:t>yılı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aşkındır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taslak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aşamasında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beklemektedir</a:t>
          </a:r>
          <a:endParaRPr lang="tr-TR" sz="1400" b="1" kern="1200" dirty="0"/>
        </a:p>
      </dsp:txBody>
      <dsp:txXfrm>
        <a:off x="3258114" y="2516281"/>
        <a:ext cx="2057756" cy="2915154"/>
      </dsp:txXfrm>
    </dsp:sp>
    <dsp:sp modelId="{5378A1F3-5271-47AF-ADE1-1A737FEA8DB1}">
      <dsp:nvSpPr>
        <dsp:cNvPr id="0" name=""/>
        <dsp:cNvSpPr/>
      </dsp:nvSpPr>
      <dsp:spPr>
        <a:xfrm>
          <a:off x="5423045" y="1428456"/>
          <a:ext cx="557309" cy="5573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C6742-C657-443A-996D-06968B0F55D8}">
      <dsp:nvSpPr>
        <dsp:cNvPr id="0" name=""/>
        <dsp:cNvSpPr/>
      </dsp:nvSpPr>
      <dsp:spPr>
        <a:xfrm>
          <a:off x="5842666" y="1522962"/>
          <a:ext cx="2000818" cy="4092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30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* 2023’te en az bir orijinal ürün keşfi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* 2 mevcut molekül endikasyonlarda yeniden konumlandırılması (repositioning)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* Yurtiçi ilaç ihtiyacının değer olarak % 60’ının yerli üretimle karşılanması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* Global klinik araştırma yatırımlarından Türkiye’nin aldığı payın ve yürütülen klinik araştırma sayısının yıl bazında % 25 oranında artması</a:t>
          </a:r>
          <a:endParaRPr lang="tr-TR" sz="1400" kern="1200" dirty="0"/>
        </a:p>
      </dsp:txBody>
      <dsp:txXfrm>
        <a:off x="5842666" y="1522962"/>
        <a:ext cx="2000818" cy="4092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FD359-A6AE-4A4F-896B-6F5155CAE4B4}">
      <dsp:nvSpPr>
        <dsp:cNvPr id="0" name=""/>
        <dsp:cNvSpPr/>
      </dsp:nvSpPr>
      <dsp:spPr>
        <a:xfrm>
          <a:off x="5676351" y="2127337"/>
          <a:ext cx="168771" cy="1316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414"/>
              </a:lnTo>
              <a:lnTo>
                <a:pt x="168771" y="13164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C175E-42BF-4F11-906B-5A9A7281A6A5}">
      <dsp:nvSpPr>
        <dsp:cNvPr id="0" name=""/>
        <dsp:cNvSpPr/>
      </dsp:nvSpPr>
      <dsp:spPr>
        <a:xfrm>
          <a:off x="5676351" y="2127337"/>
          <a:ext cx="168771" cy="517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564"/>
              </a:lnTo>
              <a:lnTo>
                <a:pt x="168771" y="517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28918-CA5D-4B6E-B3D3-0D4F8359E819}">
      <dsp:nvSpPr>
        <dsp:cNvPr id="0" name=""/>
        <dsp:cNvSpPr/>
      </dsp:nvSpPr>
      <dsp:spPr>
        <a:xfrm>
          <a:off x="5227960" y="1328487"/>
          <a:ext cx="898447" cy="236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39"/>
              </a:lnTo>
              <a:lnTo>
                <a:pt x="898447" y="118139"/>
              </a:lnTo>
              <a:lnTo>
                <a:pt x="898447" y="2362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87D86-647D-4BC5-9C1C-52F0DDCBA642}">
      <dsp:nvSpPr>
        <dsp:cNvPr id="0" name=""/>
        <dsp:cNvSpPr/>
      </dsp:nvSpPr>
      <dsp:spPr>
        <a:xfrm>
          <a:off x="4097194" y="2127337"/>
          <a:ext cx="168771" cy="1316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414"/>
              </a:lnTo>
              <a:lnTo>
                <a:pt x="168771" y="13164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8EC77-D942-4694-8946-98F85EFCF298}">
      <dsp:nvSpPr>
        <dsp:cNvPr id="0" name=""/>
        <dsp:cNvSpPr/>
      </dsp:nvSpPr>
      <dsp:spPr>
        <a:xfrm>
          <a:off x="4097194" y="2127337"/>
          <a:ext cx="168771" cy="517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564"/>
              </a:lnTo>
              <a:lnTo>
                <a:pt x="168771" y="517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05D5AC-2DC2-44CA-B75E-E7E14E0166EA}">
      <dsp:nvSpPr>
        <dsp:cNvPr id="0" name=""/>
        <dsp:cNvSpPr/>
      </dsp:nvSpPr>
      <dsp:spPr>
        <a:xfrm>
          <a:off x="4547250" y="1328487"/>
          <a:ext cx="680710" cy="236279"/>
        </a:xfrm>
        <a:custGeom>
          <a:avLst/>
          <a:gdLst/>
          <a:ahLst/>
          <a:cxnLst/>
          <a:rect l="0" t="0" r="0" b="0"/>
          <a:pathLst>
            <a:path>
              <a:moveTo>
                <a:pt x="680710" y="0"/>
              </a:moveTo>
              <a:lnTo>
                <a:pt x="680710" y="118139"/>
              </a:lnTo>
              <a:lnTo>
                <a:pt x="0" y="118139"/>
              </a:lnTo>
              <a:lnTo>
                <a:pt x="0" y="23627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5CDC4-CC6A-4795-B2D7-3A4E84832D96}">
      <dsp:nvSpPr>
        <dsp:cNvPr id="0" name=""/>
        <dsp:cNvSpPr/>
      </dsp:nvSpPr>
      <dsp:spPr>
        <a:xfrm>
          <a:off x="3898038" y="529637"/>
          <a:ext cx="1329921" cy="236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39"/>
              </a:lnTo>
              <a:lnTo>
                <a:pt x="1329921" y="118139"/>
              </a:lnTo>
              <a:lnTo>
                <a:pt x="1329921" y="236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85ADC-BB6F-4C05-82D6-9A86179183C2}">
      <dsp:nvSpPr>
        <dsp:cNvPr id="0" name=""/>
        <dsp:cNvSpPr/>
      </dsp:nvSpPr>
      <dsp:spPr>
        <a:xfrm>
          <a:off x="2213639" y="1328487"/>
          <a:ext cx="219922" cy="2914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4114"/>
              </a:lnTo>
              <a:lnTo>
                <a:pt x="219922" y="29141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776AB-72D8-4167-B6D1-31A89E156720}">
      <dsp:nvSpPr>
        <dsp:cNvPr id="0" name=""/>
        <dsp:cNvSpPr/>
      </dsp:nvSpPr>
      <dsp:spPr>
        <a:xfrm>
          <a:off x="2213639" y="1328487"/>
          <a:ext cx="219922" cy="2115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5264"/>
              </a:lnTo>
              <a:lnTo>
                <a:pt x="219922" y="21152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6B8C1-525F-4818-A569-F66223E6FAB7}">
      <dsp:nvSpPr>
        <dsp:cNvPr id="0" name=""/>
        <dsp:cNvSpPr/>
      </dsp:nvSpPr>
      <dsp:spPr>
        <a:xfrm>
          <a:off x="2213639" y="1328487"/>
          <a:ext cx="219922" cy="1316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414"/>
              </a:lnTo>
              <a:lnTo>
                <a:pt x="219922" y="13164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34453-78DB-4FB2-8423-A43BB7A61AB2}">
      <dsp:nvSpPr>
        <dsp:cNvPr id="0" name=""/>
        <dsp:cNvSpPr/>
      </dsp:nvSpPr>
      <dsp:spPr>
        <a:xfrm>
          <a:off x="2213639" y="1328487"/>
          <a:ext cx="219922" cy="517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564"/>
              </a:lnTo>
              <a:lnTo>
                <a:pt x="219922" y="5175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8A077-26EF-4ED9-9D4D-50B71ED199BF}">
      <dsp:nvSpPr>
        <dsp:cNvPr id="0" name=""/>
        <dsp:cNvSpPr/>
      </dsp:nvSpPr>
      <dsp:spPr>
        <a:xfrm>
          <a:off x="2800098" y="529637"/>
          <a:ext cx="1097940" cy="236279"/>
        </a:xfrm>
        <a:custGeom>
          <a:avLst/>
          <a:gdLst/>
          <a:ahLst/>
          <a:cxnLst/>
          <a:rect l="0" t="0" r="0" b="0"/>
          <a:pathLst>
            <a:path>
              <a:moveTo>
                <a:pt x="1097940" y="0"/>
              </a:moveTo>
              <a:lnTo>
                <a:pt x="1097940" y="118139"/>
              </a:lnTo>
              <a:lnTo>
                <a:pt x="0" y="118139"/>
              </a:lnTo>
              <a:lnTo>
                <a:pt x="0" y="2362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6424E-A5FC-4F88-BAA9-C5BE22A37EB2}">
      <dsp:nvSpPr>
        <dsp:cNvPr id="0" name=""/>
        <dsp:cNvSpPr/>
      </dsp:nvSpPr>
      <dsp:spPr>
        <a:xfrm>
          <a:off x="1666772" y="2076"/>
          <a:ext cx="4462532" cy="527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Pazara Erişim Anlaşmaları</a:t>
          </a:r>
          <a:endParaRPr lang="en-US" sz="1600" b="1" kern="1200" dirty="0"/>
        </a:p>
      </dsp:txBody>
      <dsp:txXfrm>
        <a:off x="1666772" y="2076"/>
        <a:ext cx="4462532" cy="527561"/>
      </dsp:txXfrm>
    </dsp:sp>
    <dsp:sp modelId="{F6E6DEE3-B98A-4499-ACFD-E0F7374155FA}">
      <dsp:nvSpPr>
        <dsp:cNvPr id="0" name=""/>
        <dsp:cNvSpPr/>
      </dsp:nvSpPr>
      <dsp:spPr>
        <a:xfrm>
          <a:off x="2067024" y="765917"/>
          <a:ext cx="1466148" cy="562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Finan</a:t>
          </a:r>
          <a:r>
            <a:rPr lang="tr-TR" sz="1600" b="1" kern="1200" dirty="0" smtClean="0"/>
            <a:t>sal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bazlı </a:t>
          </a:r>
          <a:endParaRPr lang="en-US" sz="1600" b="1" kern="1200" dirty="0"/>
        </a:p>
      </dsp:txBody>
      <dsp:txXfrm>
        <a:off x="2067024" y="765917"/>
        <a:ext cx="1466148" cy="562570"/>
      </dsp:txXfrm>
    </dsp:sp>
    <dsp:sp modelId="{0CB3D0F1-B077-4C89-B41E-70936753236B}">
      <dsp:nvSpPr>
        <dsp:cNvPr id="0" name=""/>
        <dsp:cNvSpPr/>
      </dsp:nvSpPr>
      <dsp:spPr>
        <a:xfrm>
          <a:off x="2433561" y="1564767"/>
          <a:ext cx="1125140" cy="562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err="1" smtClean="0"/>
            <a:t>İskonto</a:t>
          </a:r>
          <a:endParaRPr lang="en-US" sz="1400" kern="1200" dirty="0"/>
        </a:p>
      </dsp:txBody>
      <dsp:txXfrm>
        <a:off x="2433561" y="1564767"/>
        <a:ext cx="1125140" cy="562570"/>
      </dsp:txXfrm>
    </dsp:sp>
    <dsp:sp modelId="{D9A8AF62-832A-4BB2-A078-934DA0B03C1C}">
      <dsp:nvSpPr>
        <dsp:cNvPr id="0" name=""/>
        <dsp:cNvSpPr/>
      </dsp:nvSpPr>
      <dsp:spPr>
        <a:xfrm>
          <a:off x="2433561" y="2363616"/>
          <a:ext cx="1125140" cy="562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Fiyat Hacim Anlaşmaları</a:t>
          </a:r>
          <a:endParaRPr lang="en-US" sz="1400" kern="1200" dirty="0"/>
        </a:p>
      </dsp:txBody>
      <dsp:txXfrm>
        <a:off x="2433561" y="2363616"/>
        <a:ext cx="1125140" cy="562570"/>
      </dsp:txXfrm>
    </dsp:sp>
    <dsp:sp modelId="{BE4C0D17-8418-4650-8596-C076863C7162}">
      <dsp:nvSpPr>
        <dsp:cNvPr id="0" name=""/>
        <dsp:cNvSpPr/>
      </dsp:nvSpPr>
      <dsp:spPr>
        <a:xfrm>
          <a:off x="2433561" y="3162466"/>
          <a:ext cx="1125140" cy="562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Kullanım </a:t>
          </a:r>
          <a:r>
            <a:rPr lang="tr-TR" sz="1400" kern="1200" dirty="0" err="1" smtClean="0"/>
            <a:t>Kısıtı</a:t>
          </a:r>
          <a:r>
            <a:rPr lang="tr-TR" sz="1400" kern="1200" dirty="0" smtClean="0"/>
            <a:t> (</a:t>
          </a:r>
          <a:r>
            <a:rPr lang="tr-TR" sz="1400" kern="1200" dirty="0" err="1" smtClean="0"/>
            <a:t>Cap</a:t>
          </a:r>
          <a:r>
            <a:rPr lang="tr-TR" sz="1400" kern="1200" dirty="0" smtClean="0"/>
            <a:t>)</a:t>
          </a:r>
          <a:endParaRPr lang="en-US" sz="1400" kern="1200" dirty="0"/>
        </a:p>
      </dsp:txBody>
      <dsp:txXfrm>
        <a:off x="2433561" y="3162466"/>
        <a:ext cx="1125140" cy="562570"/>
      </dsp:txXfrm>
    </dsp:sp>
    <dsp:sp modelId="{952CD2DD-D5C9-43F8-9433-EE042A922E97}">
      <dsp:nvSpPr>
        <dsp:cNvPr id="0" name=""/>
        <dsp:cNvSpPr/>
      </dsp:nvSpPr>
      <dsp:spPr>
        <a:xfrm>
          <a:off x="2433561" y="3961316"/>
          <a:ext cx="1125140" cy="562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Finansman paylaşımı</a:t>
          </a:r>
          <a:endParaRPr lang="en-US" sz="1400" kern="1200" dirty="0"/>
        </a:p>
      </dsp:txBody>
      <dsp:txXfrm>
        <a:off x="2433561" y="3961316"/>
        <a:ext cx="1125140" cy="562570"/>
      </dsp:txXfrm>
    </dsp:sp>
    <dsp:sp modelId="{06CA34AD-FF42-431D-BAB4-6B7E27F59292}">
      <dsp:nvSpPr>
        <dsp:cNvPr id="0" name=""/>
        <dsp:cNvSpPr/>
      </dsp:nvSpPr>
      <dsp:spPr>
        <a:xfrm>
          <a:off x="4537169" y="765917"/>
          <a:ext cx="1381582" cy="562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Performans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bazlı</a:t>
          </a:r>
        </a:p>
      </dsp:txBody>
      <dsp:txXfrm>
        <a:off x="4537169" y="765917"/>
        <a:ext cx="1381582" cy="562570"/>
      </dsp:txXfrm>
    </dsp:sp>
    <dsp:sp modelId="{FEF1007C-126A-40BA-ADC1-6B482052042D}">
      <dsp:nvSpPr>
        <dsp:cNvPr id="0" name=""/>
        <dsp:cNvSpPr/>
      </dsp:nvSpPr>
      <dsp:spPr>
        <a:xfrm>
          <a:off x="3984680" y="1564767"/>
          <a:ext cx="1125140" cy="562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kern="1200" dirty="0" smtClean="0"/>
            <a:t>Koşullu Geri Ödeme </a:t>
          </a:r>
          <a:endParaRPr lang="en-US" sz="1400" kern="1200" dirty="0"/>
        </a:p>
      </dsp:txBody>
      <dsp:txXfrm>
        <a:off x="3984680" y="1564767"/>
        <a:ext cx="1125140" cy="562570"/>
      </dsp:txXfrm>
    </dsp:sp>
    <dsp:sp modelId="{FDDBC161-C58E-4EC1-9D8B-8C763AF91DFC}">
      <dsp:nvSpPr>
        <dsp:cNvPr id="0" name=""/>
        <dsp:cNvSpPr/>
      </dsp:nvSpPr>
      <dsp:spPr>
        <a:xfrm>
          <a:off x="4265965" y="2363616"/>
          <a:ext cx="1125140" cy="562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Kanıt gelişimi ile kapsama.</a:t>
          </a:r>
          <a:endParaRPr lang="en-US" sz="1400" kern="1200" dirty="0"/>
        </a:p>
      </dsp:txBody>
      <dsp:txXfrm>
        <a:off x="4265965" y="2363616"/>
        <a:ext cx="1125140" cy="562570"/>
      </dsp:txXfrm>
    </dsp:sp>
    <dsp:sp modelId="{5CBC3783-FEBD-46BC-9584-C4F54DD19144}">
      <dsp:nvSpPr>
        <dsp:cNvPr id="0" name=""/>
        <dsp:cNvSpPr/>
      </dsp:nvSpPr>
      <dsp:spPr>
        <a:xfrm>
          <a:off x="4265965" y="3162466"/>
          <a:ext cx="1125140" cy="562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Kısa-dönemli etkililik</a:t>
          </a:r>
          <a:endParaRPr lang="en-US" sz="1400" kern="1200" dirty="0"/>
        </a:p>
      </dsp:txBody>
      <dsp:txXfrm>
        <a:off x="4265965" y="3162466"/>
        <a:ext cx="1125140" cy="562570"/>
      </dsp:txXfrm>
    </dsp:sp>
    <dsp:sp modelId="{D41681E4-C16E-48A5-8A81-1AE440203010}">
      <dsp:nvSpPr>
        <dsp:cNvPr id="0" name=""/>
        <dsp:cNvSpPr/>
      </dsp:nvSpPr>
      <dsp:spPr>
        <a:xfrm>
          <a:off x="5563837" y="1564767"/>
          <a:ext cx="1125140" cy="562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400" kern="1200" dirty="0" smtClean="0"/>
            <a:t>Performans Garantisi</a:t>
          </a:r>
          <a:endParaRPr lang="en-US" sz="1400" kern="1200" dirty="0" smtClean="0"/>
        </a:p>
      </dsp:txBody>
      <dsp:txXfrm>
        <a:off x="5563837" y="1564767"/>
        <a:ext cx="1125140" cy="562570"/>
      </dsp:txXfrm>
    </dsp:sp>
    <dsp:sp modelId="{75B46666-2C23-41EB-86BB-CE4980F685BE}">
      <dsp:nvSpPr>
        <dsp:cNvPr id="0" name=""/>
        <dsp:cNvSpPr/>
      </dsp:nvSpPr>
      <dsp:spPr>
        <a:xfrm>
          <a:off x="5845122" y="2363616"/>
          <a:ext cx="1125140" cy="562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Sağlık çıktısı garantisi</a:t>
          </a:r>
          <a:endParaRPr lang="en-US" sz="1400" kern="1200" dirty="0" smtClean="0"/>
        </a:p>
      </dsp:txBody>
      <dsp:txXfrm>
        <a:off x="5845122" y="2363616"/>
        <a:ext cx="1125140" cy="562570"/>
      </dsp:txXfrm>
    </dsp:sp>
    <dsp:sp modelId="{5C58B43D-297A-4F44-BBE3-6C9E4D738DBC}">
      <dsp:nvSpPr>
        <dsp:cNvPr id="0" name=""/>
        <dsp:cNvSpPr/>
      </dsp:nvSpPr>
      <dsp:spPr>
        <a:xfrm>
          <a:off x="5845122" y="3162466"/>
          <a:ext cx="1125140" cy="562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Tedavi Süreci</a:t>
          </a:r>
          <a:endParaRPr lang="en-US" sz="1400" kern="1200" dirty="0" smtClean="0"/>
        </a:p>
      </dsp:txBody>
      <dsp:txXfrm>
        <a:off x="5845122" y="3162466"/>
        <a:ext cx="1125140" cy="5625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B1391-C2F3-40D2-9BC9-91C005126441}">
      <dsp:nvSpPr>
        <dsp:cNvPr id="0" name=""/>
        <dsp:cNvSpPr/>
      </dsp:nvSpPr>
      <dsp:spPr>
        <a:xfrm>
          <a:off x="964" y="0"/>
          <a:ext cx="1175443" cy="375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Population size</a:t>
          </a:r>
          <a:endParaRPr lang="en-US" sz="1050" kern="1200" dirty="0"/>
        </a:p>
      </dsp:txBody>
      <dsp:txXfrm>
        <a:off x="188872" y="0"/>
        <a:ext cx="799627" cy="375816"/>
      </dsp:txXfrm>
    </dsp:sp>
    <dsp:sp modelId="{616D004F-14FB-49B9-BA69-454CAF8A4623}">
      <dsp:nvSpPr>
        <dsp:cNvPr id="0" name=""/>
        <dsp:cNvSpPr/>
      </dsp:nvSpPr>
      <dsp:spPr>
        <a:xfrm>
          <a:off x="1058863" y="0"/>
          <a:ext cx="1175443" cy="375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Chronicity</a:t>
          </a:r>
          <a:endParaRPr lang="en-US" sz="1050" kern="1200" dirty="0"/>
        </a:p>
      </dsp:txBody>
      <dsp:txXfrm>
        <a:off x="1246771" y="0"/>
        <a:ext cx="799627" cy="375816"/>
      </dsp:txXfrm>
    </dsp:sp>
    <dsp:sp modelId="{6486FEB2-99C6-4F49-9932-533D3062E19B}">
      <dsp:nvSpPr>
        <dsp:cNvPr id="0" name=""/>
        <dsp:cNvSpPr/>
      </dsp:nvSpPr>
      <dsp:spPr>
        <a:xfrm>
          <a:off x="2116762" y="0"/>
          <a:ext cx="1175443" cy="37581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Drug price</a:t>
          </a:r>
          <a:endParaRPr lang="en-US" sz="1050" kern="1200" dirty="0"/>
        </a:p>
      </dsp:txBody>
      <dsp:txXfrm>
        <a:off x="2304670" y="0"/>
        <a:ext cx="799627" cy="375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9EAC9E-E52D-4C8D-94FB-6D195F47B110}">
      <dsp:nvSpPr>
        <dsp:cNvPr id="0" name=""/>
        <dsp:cNvSpPr/>
      </dsp:nvSpPr>
      <dsp:spPr>
        <a:xfrm>
          <a:off x="0" y="0"/>
          <a:ext cx="8229600" cy="1784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İlaç ve </a:t>
          </a:r>
          <a:r>
            <a:rPr lang="tr-TR" sz="2500" kern="1200" dirty="0" err="1" smtClean="0"/>
            <a:t>Biyoteknoloji</a:t>
          </a:r>
          <a:r>
            <a:rPr lang="tr-TR" sz="2500" kern="1200" dirty="0" smtClean="0"/>
            <a:t> Sektörleri hem kendi yüksek katma değerleri ile, hem de beraberinde gelişecek diğer katma değerli sektörlerle Türkiye’nin ihracat yapısında istenen dönüşüm için büyük  potansiyele sahip</a:t>
          </a:r>
          <a:endParaRPr lang="tr-TR" sz="2500" kern="1200" dirty="0"/>
        </a:p>
      </dsp:txBody>
      <dsp:txXfrm>
        <a:off x="87100" y="87100"/>
        <a:ext cx="8055400" cy="1610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BB218-92F0-4E25-BE4B-A12A408D4242}">
      <dsp:nvSpPr>
        <dsp:cNvPr id="0" name=""/>
        <dsp:cNvSpPr/>
      </dsp:nvSpPr>
      <dsp:spPr>
        <a:xfrm>
          <a:off x="2592293" y="0"/>
          <a:ext cx="4980964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Yerel</a:t>
          </a:r>
          <a:r>
            <a:rPr lang="en-US" sz="1700" kern="1200" dirty="0" smtClean="0"/>
            <a:t> </a:t>
          </a:r>
          <a:r>
            <a:rPr lang="tr-TR" sz="1700" kern="1200" dirty="0" smtClean="0"/>
            <a:t>pazarı değil, küresel pazarı hedefleyen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ve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teşvik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eden</a:t>
          </a:r>
          <a:r>
            <a:rPr lang="en-US" sz="1700" kern="1200" dirty="0" smtClean="0"/>
            <a:t> </a:t>
          </a:r>
          <a:r>
            <a:rPr lang="tr-TR" sz="1700" kern="1200" dirty="0" smtClean="0"/>
            <a:t>rekabetçi bir üretim </a:t>
          </a:r>
          <a:r>
            <a:rPr lang="en-US" sz="1700" kern="1200" dirty="0" smtClean="0"/>
            <a:t>alt </a:t>
          </a:r>
          <a:r>
            <a:rPr lang="en-US" sz="1700" kern="1200" dirty="0" err="1" smtClean="0"/>
            <a:t>yapısının</a:t>
          </a:r>
          <a:r>
            <a:rPr lang="en-US" sz="1700" kern="1200" dirty="0" smtClean="0"/>
            <a:t> </a:t>
          </a:r>
          <a:r>
            <a:rPr lang="tr-TR" sz="1700" kern="1200" dirty="0" smtClean="0"/>
            <a:t>oluşturulması</a:t>
          </a:r>
          <a:endParaRPr lang="tr-T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 smtClean="0"/>
        </a:p>
      </dsp:txBody>
      <dsp:txXfrm>
        <a:off x="2592293" y="171582"/>
        <a:ext cx="4466220" cy="1029489"/>
      </dsp:txXfrm>
    </dsp:sp>
    <dsp:sp modelId="{50B68B72-587D-46DE-A252-A29BB12DC347}">
      <dsp:nvSpPr>
        <dsp:cNvPr id="0" name=""/>
        <dsp:cNvSpPr/>
      </dsp:nvSpPr>
      <dsp:spPr>
        <a:xfrm>
          <a:off x="728349" y="148514"/>
          <a:ext cx="1863943" cy="1075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Dönüşüm Alanı 1</a:t>
          </a:r>
          <a:endParaRPr lang="tr-TR" sz="2800" kern="1200" dirty="0"/>
        </a:p>
      </dsp:txBody>
      <dsp:txXfrm>
        <a:off x="780857" y="201022"/>
        <a:ext cx="1758927" cy="970608"/>
      </dsp:txXfrm>
    </dsp:sp>
    <dsp:sp modelId="{B2670C26-7858-42F7-8052-3FE3BC5CACA0}">
      <dsp:nvSpPr>
        <dsp:cNvPr id="0" name=""/>
        <dsp:cNvSpPr/>
      </dsp:nvSpPr>
      <dsp:spPr>
        <a:xfrm>
          <a:off x="2592293" y="1509917"/>
          <a:ext cx="4980964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Y</a:t>
          </a:r>
          <a:r>
            <a:rPr lang="tr-TR" sz="1700" kern="1200" dirty="0" smtClean="0"/>
            <a:t>üksek katma değerli rekabetçi ürünleri üreten  bir i</a:t>
          </a:r>
          <a:r>
            <a:rPr lang="en-US" sz="1700" kern="1200" dirty="0" err="1" smtClean="0"/>
            <a:t>laç</a:t>
          </a:r>
          <a:r>
            <a:rPr lang="tr-TR" sz="1700" kern="1200" dirty="0" smtClean="0"/>
            <a:t> </a:t>
          </a:r>
          <a:r>
            <a:rPr lang="en-US" sz="1700" kern="1200" dirty="0" smtClean="0"/>
            <a:t> </a:t>
          </a:r>
          <a:r>
            <a:rPr lang="tr-TR" sz="1700" kern="1200" dirty="0" smtClean="0"/>
            <a:t>s</a:t>
          </a:r>
          <a:r>
            <a:rPr lang="en-US" sz="1700" kern="1200" dirty="0" err="1" smtClean="0"/>
            <a:t>ektörü</a:t>
          </a:r>
          <a:r>
            <a:rPr lang="tr-TR" sz="1700" kern="1200" dirty="0" smtClean="0"/>
            <a:t>nün teşvik edilmesi</a:t>
          </a:r>
          <a:endParaRPr lang="tr-T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 smtClean="0"/>
        </a:p>
      </dsp:txBody>
      <dsp:txXfrm>
        <a:off x="2592293" y="1681499"/>
        <a:ext cx="4466220" cy="1029489"/>
      </dsp:txXfrm>
    </dsp:sp>
    <dsp:sp modelId="{BAFAF374-2101-495A-BBAC-F7EB82790BC1}">
      <dsp:nvSpPr>
        <dsp:cNvPr id="0" name=""/>
        <dsp:cNvSpPr/>
      </dsp:nvSpPr>
      <dsp:spPr>
        <a:xfrm>
          <a:off x="728349" y="1658431"/>
          <a:ext cx="1863943" cy="1075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Dönüşüm Alanı 2</a:t>
          </a:r>
          <a:endParaRPr lang="tr-TR" sz="2800" kern="1200" dirty="0"/>
        </a:p>
      </dsp:txBody>
      <dsp:txXfrm>
        <a:off x="780857" y="1710939"/>
        <a:ext cx="1758927" cy="970608"/>
      </dsp:txXfrm>
    </dsp:sp>
    <dsp:sp modelId="{B86CBE3B-54CF-4712-B5ED-6752A46DE12C}">
      <dsp:nvSpPr>
        <dsp:cNvPr id="0" name=""/>
        <dsp:cNvSpPr/>
      </dsp:nvSpPr>
      <dsp:spPr>
        <a:xfrm>
          <a:off x="2592293" y="3019835"/>
          <a:ext cx="4980964" cy="13726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err="1" smtClean="0"/>
            <a:t>Yeni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buluşları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yapan,preklinik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ve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klinik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araştırmaları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hizmet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ihracatı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kapsamına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almış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bir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yapıy</a:t>
          </a:r>
          <a:r>
            <a:rPr lang="tr-TR" sz="1700" kern="1200" dirty="0" smtClean="0"/>
            <a:t>ı destekleyecek ekosistem’in oluşturulması</a:t>
          </a:r>
          <a:endParaRPr lang="tr-TR" sz="1700" kern="1200" dirty="0"/>
        </a:p>
      </dsp:txBody>
      <dsp:txXfrm>
        <a:off x="2592293" y="3191417"/>
        <a:ext cx="4466220" cy="1029489"/>
      </dsp:txXfrm>
    </dsp:sp>
    <dsp:sp modelId="{D7B9D558-367C-466C-A80F-CDA71EFE63E3}">
      <dsp:nvSpPr>
        <dsp:cNvPr id="0" name=""/>
        <dsp:cNvSpPr/>
      </dsp:nvSpPr>
      <dsp:spPr>
        <a:xfrm>
          <a:off x="728349" y="3168349"/>
          <a:ext cx="1863943" cy="1075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Dönüşüm </a:t>
          </a:r>
          <a:r>
            <a:rPr lang="tr-TR" sz="2800" kern="1200" smtClean="0"/>
            <a:t>Alanı 3</a:t>
          </a:r>
          <a:endParaRPr lang="tr-TR" sz="2800" kern="1200" dirty="0"/>
        </a:p>
      </dsp:txBody>
      <dsp:txXfrm>
        <a:off x="780857" y="3220857"/>
        <a:ext cx="1758927" cy="970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0.05395</cdr:x>
      <cdr:y>0.0536</cdr:y>
    </cdr:from>
    <cdr:to>
      <cdr:x>0.13422</cdr:x>
      <cdr:y>0.58451</cdr:y>
    </cdr:to>
    <cdr:sp macro="" textlink="">
      <cdr:nvSpPr>
        <cdr:cNvPr id="5" name="Striped Right Arrow 4"/>
        <cdr:cNvSpPr/>
      </cdr:nvSpPr>
      <cdr:spPr>
        <a:xfrm xmlns:a="http://schemas.openxmlformats.org/drawingml/2006/main" rot="5400000">
          <a:off x="-403784" y="748996"/>
          <a:ext cx="1487703" cy="290131"/>
        </a:xfrm>
        <a:prstGeom xmlns:a="http://schemas.openxmlformats.org/drawingml/2006/main" prst="striped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0.09518</cdr:x>
      <cdr:y>0.34154</cdr:y>
    </cdr:from>
    <cdr:to>
      <cdr:x>0.41854</cdr:x>
      <cdr:y>0.54748</cdr:y>
    </cdr:to>
    <cdr:sp macro="" textlink="">
      <cdr:nvSpPr>
        <cdr:cNvPr id="6" name="TextBox 12"/>
        <cdr:cNvSpPr txBox="1"/>
      </cdr:nvSpPr>
      <cdr:spPr>
        <a:xfrm xmlns:a="http://schemas.openxmlformats.org/drawingml/2006/main">
          <a:off x="344020" y="957051"/>
          <a:ext cx="116879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smtClean="0">
              <a:solidFill>
                <a:srgbClr val="FF0000"/>
              </a:solidFill>
            </a:rPr>
            <a:t>%41’LİK</a:t>
          </a:r>
        </a:p>
        <a:p xmlns:a="http://schemas.openxmlformats.org/drawingml/2006/main">
          <a:pPr algn="ctr"/>
          <a:r>
            <a:rPr lang="en-US" sz="1050" b="1" smtClean="0">
              <a:solidFill>
                <a:srgbClr val="FF0000"/>
              </a:solidFill>
            </a:rPr>
            <a:t>SGK</a:t>
          </a:r>
        </a:p>
        <a:p xmlns:a="http://schemas.openxmlformats.org/drawingml/2006/main">
          <a:pPr algn="ctr"/>
          <a:r>
            <a:rPr lang="en-US" sz="1050" b="1" smtClean="0">
              <a:solidFill>
                <a:srgbClr val="FF0000"/>
              </a:solidFill>
            </a:rPr>
            <a:t>İSKONTOSU</a:t>
          </a:r>
          <a:endParaRPr lang="en-US" sz="105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0.42105</cdr:x>
      <cdr:y>0.71954</cdr:y>
    </cdr:from>
    <cdr:to>
      <cdr:x>0.87745</cdr:x>
      <cdr:y>0.81839</cdr:y>
    </cdr:to>
    <cdr:sp macro="" textlink="">
      <cdr:nvSpPr>
        <cdr:cNvPr id="8" name="TextBox 12"/>
        <cdr:cNvSpPr txBox="1"/>
      </cdr:nvSpPr>
      <cdr:spPr>
        <a:xfrm xmlns:a="http://schemas.openxmlformats.org/drawingml/2006/main">
          <a:off x="1521856" y="2016275"/>
          <a:ext cx="164964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smtClean="0">
              <a:solidFill>
                <a:srgbClr val="FF0000"/>
              </a:solidFill>
            </a:rPr>
            <a:t>MEVCUT KAMU FİYATI</a:t>
          </a:r>
          <a:endParaRPr lang="en-US" sz="1200" b="1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0.11515</cdr:x>
      <cdr:y>0.34841</cdr:y>
    </cdr:from>
    <cdr:to>
      <cdr:x>0.8663</cdr:x>
      <cdr:y>0.64409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73733" y="976296"/>
          <a:ext cx="1133333" cy="8285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257E4-948A-4BF9-8BE2-96DB35928D21}" type="datetimeFigureOut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636D8-AD21-45C8-8FDE-F0D75EB5C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09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6.51163" units="1/cm"/>
          <inkml:channelProperty channel="Y" name="resolution" value="46.63213" units="1/cm"/>
          <inkml:channelProperty channel="T" name="resolution" value="1" units="1/dev"/>
        </inkml:channelProperties>
      </inkml:inkSource>
      <inkml:timestamp xml:id="ts0" timeString="2014-11-28T12:33:42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10146 11960 0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51F7E-034E-4338-AA1E-E1853BA71C12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37B25-4A7B-40D2-B105-965D8ECD6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7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37B25-4A7B-40D2-B105-965D8ECD6F0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46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E402-C2DA-48BA-AE93-0C5FB4365A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16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E402-C2DA-48BA-AE93-0C5FB4365A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96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tr-TR" sz="1200" b="1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E402-C2DA-48BA-AE93-0C5FB4365A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48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ECDC19-DC40-4C8D-AF5A-0AA67245FD3A}" type="slidenum">
              <a:rPr lang="tr-TR" altLang="en-US" smtClean="0"/>
              <a:pPr>
                <a:spcBef>
                  <a:spcPct val="0"/>
                </a:spcBef>
              </a:pPr>
              <a:t>15</a:t>
            </a:fld>
            <a:endParaRPr lang="tr-TR" altLang="en-US" smtClean="0"/>
          </a:p>
        </p:txBody>
      </p:sp>
    </p:spTree>
    <p:extLst>
      <p:ext uri="{BB962C8B-B14F-4D97-AF65-F5344CB8AC3E}">
        <p14:creationId xmlns:p14="http://schemas.microsoft.com/office/powerpoint/2010/main" val="2606130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BDB6F7-8B7F-48E9-B9B1-FBDB67796078}" type="slidenum">
              <a:rPr lang="en-GB" altLang="en-US" sz="1200" smtClean="0">
                <a:latin typeface="Times New Roman" panose="02020603050405020304" pitchFamily="18" charset="0"/>
              </a:rPr>
              <a:pPr/>
              <a:t>16</a:t>
            </a:fld>
            <a:endParaRPr lang="en-GB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4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Görsel kaynağı: http://www.</a:t>
            </a:r>
            <a:r>
              <a:rPr lang="tr-TR" dirty="0" err="1" smtClean="0"/>
              <a:t>pharmexec</a:t>
            </a:r>
            <a:r>
              <a:rPr lang="tr-TR" dirty="0" smtClean="0"/>
              <a:t>.com/</a:t>
            </a:r>
            <a:r>
              <a:rPr lang="tr-TR" dirty="0" err="1" smtClean="0"/>
              <a:t>pharmexec</a:t>
            </a:r>
            <a:r>
              <a:rPr lang="tr-TR" dirty="0" smtClean="0"/>
              <a:t>/</a:t>
            </a:r>
            <a:r>
              <a:rPr lang="tr-TR" dirty="0" err="1" smtClean="0"/>
              <a:t>Strategy</a:t>
            </a:r>
            <a:r>
              <a:rPr lang="tr-TR" dirty="0" smtClean="0"/>
              <a:t>/</a:t>
            </a:r>
            <a:r>
              <a:rPr lang="tr-TR" dirty="0" err="1" smtClean="0"/>
              <a:t>Rethinking</a:t>
            </a:r>
            <a:r>
              <a:rPr lang="tr-TR" dirty="0" smtClean="0"/>
              <a:t>-</a:t>
            </a:r>
            <a:r>
              <a:rPr lang="tr-TR" dirty="0" err="1" smtClean="0"/>
              <a:t>Product</a:t>
            </a:r>
            <a:r>
              <a:rPr lang="tr-TR" dirty="0" smtClean="0"/>
              <a:t>-</a:t>
            </a:r>
            <a:r>
              <a:rPr lang="tr-TR" dirty="0" err="1" smtClean="0"/>
              <a:t>Lifecycle</a:t>
            </a:r>
            <a:r>
              <a:rPr lang="tr-TR" dirty="0" smtClean="0"/>
              <a:t>-</a:t>
            </a:r>
            <a:r>
              <a:rPr lang="tr-TR" dirty="0" err="1" smtClean="0"/>
              <a:t>Management</a:t>
            </a:r>
            <a:r>
              <a:rPr lang="tr-TR" dirty="0" smtClean="0"/>
              <a:t>/</a:t>
            </a:r>
            <a:r>
              <a:rPr lang="tr-TR" dirty="0" err="1" smtClean="0"/>
              <a:t>ArticleStandard</a:t>
            </a:r>
            <a:r>
              <a:rPr lang="tr-TR" dirty="0" smtClean="0"/>
              <a:t>/</a:t>
            </a:r>
            <a:r>
              <a:rPr lang="tr-TR" dirty="0" err="1" smtClean="0"/>
              <a:t>Article</a:t>
            </a:r>
            <a:r>
              <a:rPr lang="tr-TR" dirty="0" smtClean="0"/>
              <a:t>/</a:t>
            </a:r>
            <a:r>
              <a:rPr lang="tr-TR" dirty="0" err="1" smtClean="0"/>
              <a:t>detail</a:t>
            </a:r>
            <a:r>
              <a:rPr lang="tr-TR" dirty="0" smtClean="0"/>
              <a:t>/805006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C08D6-1CBC-4CE9-87D7-5912D5358E24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0451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Peki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güçlü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potansiyelimizin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bizlere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sunduğu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fırsatlar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nelerdir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İlk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fırsat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Türkiye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AR&amp;GE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yetkinliğini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geliştirerek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1" dirty="0" smtClean="0">
                <a:solidFill>
                  <a:schemeClr val="tx1"/>
                </a:solidFill>
              </a:rPr>
              <a:t>yerel molekül keşfi yapılabilir</a:t>
            </a:r>
            <a:r>
              <a:rPr lang="en-US" sz="1200" b="1" dirty="0" smtClean="0">
                <a:solidFill>
                  <a:schemeClr val="tx1"/>
                </a:solidFill>
              </a:rPr>
              <a:t>,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tr-TR" sz="1200" b="1" dirty="0" smtClean="0">
                <a:solidFill>
                  <a:schemeClr val="tx1"/>
                </a:solidFill>
              </a:rPr>
              <a:t>uluslararası ilaç firmalarının Türkiye’ye uzun dönemli Ar-Ge yatırımları</a:t>
            </a:r>
            <a:r>
              <a:rPr lang="en-US" sz="1200" b="1" dirty="0" err="1" smtClean="0">
                <a:solidFill>
                  <a:schemeClr val="tx1"/>
                </a:solidFill>
              </a:rPr>
              <a:t>nı</a:t>
            </a:r>
            <a:r>
              <a:rPr lang="tr-TR" sz="1200" b="1" dirty="0" smtClean="0">
                <a:solidFill>
                  <a:schemeClr val="tx1"/>
                </a:solidFill>
              </a:rPr>
              <a:t> çekilebilir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Bugün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Türkiye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biraz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önce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bahsetmiş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olduğum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sektöründeki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yıllık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argeye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yatırımını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107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milyondan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%1 pay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alarak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1,35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milyar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dolarlık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seviyeye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getirebilir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Bizim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AİFD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olarak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hedefimiz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öngörümüz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samimi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temennimiz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yönde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E402-C2DA-48BA-AE93-0C5FB4365AD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Yine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aynı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şekilde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Türkiye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ihracat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odaklı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yapıya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geçerek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geçerek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ilaçta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yılda</a:t>
            </a:r>
            <a:r>
              <a:rPr lang="en-US" sz="1200" b="1" dirty="0" smtClean="0">
                <a:solidFill>
                  <a:schemeClr val="tx1"/>
                </a:solidFill>
              </a:rPr>
              <a:t> 8,1 </a:t>
            </a:r>
            <a:r>
              <a:rPr lang="en-US" sz="1200" b="1" dirty="0" err="1" smtClean="0">
                <a:solidFill>
                  <a:schemeClr val="tx1"/>
                </a:solidFill>
              </a:rPr>
              <a:t>milyar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dolarlık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ihracat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hacmine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ulaşabilir</a:t>
            </a:r>
            <a:r>
              <a:rPr lang="en-US" sz="1200" b="1" dirty="0" smtClean="0">
                <a:solidFill>
                  <a:schemeClr val="tx1"/>
                </a:solidFill>
              </a:rPr>
              <a:t>…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bugün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Türkiye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yolla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ilaç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sektörü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dış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ticaret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dengesini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negatif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milyar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dolardan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2023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yılına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kadar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pozitif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1,3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milyar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dolara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çekme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potansiyeline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sahiptir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önce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ifade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ettiğim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gibi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artık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güçlü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potansiyeli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dinamiğe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çevirmek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durumundayız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E402-C2DA-48BA-AE93-0C5FB4365AD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90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Türkiye’nin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önündeki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3.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fırsatımız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bulunduğu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jeopolitik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konum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potansiyelinden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dolayı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en-US" sz="1200" b="1" dirty="0" err="1" smtClean="0">
                <a:solidFill>
                  <a:schemeClr val="tx1"/>
                </a:solidFill>
              </a:rPr>
              <a:t>luslararası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şirketlerin</a:t>
            </a:r>
            <a:r>
              <a:rPr lang="en-US" sz="1200" b="1" dirty="0" smtClean="0">
                <a:solidFill>
                  <a:schemeClr val="tx1"/>
                </a:solidFill>
              </a:rPr>
              <a:t> global </a:t>
            </a:r>
            <a:r>
              <a:rPr lang="en-US" sz="1200" b="1" dirty="0" err="1" smtClean="0">
                <a:solidFill>
                  <a:schemeClr val="tx1"/>
                </a:solidFill>
              </a:rPr>
              <a:t>organizasyonları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içerisindeki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en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önemli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bölge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idare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merkezlerinden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biri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haline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gelebilir</a:t>
            </a:r>
            <a:r>
              <a:rPr lang="en-US" sz="1200" b="1" dirty="0" smtClean="0">
                <a:solidFill>
                  <a:schemeClr val="tx1"/>
                </a:solidFill>
              </a:rPr>
              <a:t>…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 err="1" smtClean="0">
                <a:solidFill>
                  <a:schemeClr val="tx1"/>
                </a:solidFill>
              </a:rPr>
              <a:t>Bugün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üyelerimden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olan</a:t>
            </a:r>
            <a:r>
              <a:rPr lang="en-US" sz="1200" b="1" dirty="0" smtClean="0">
                <a:solidFill>
                  <a:schemeClr val="tx1"/>
                </a:solidFill>
              </a:rPr>
              <a:t> GSK </a:t>
            </a:r>
            <a:r>
              <a:rPr lang="en-US" sz="1200" b="1" dirty="0" err="1" smtClean="0">
                <a:solidFill>
                  <a:schemeClr val="tx1"/>
                </a:solidFill>
              </a:rPr>
              <a:t>gibi</a:t>
            </a:r>
            <a:r>
              <a:rPr lang="en-US" sz="1200" b="1" dirty="0" smtClean="0">
                <a:solidFill>
                  <a:schemeClr val="tx1"/>
                </a:solidFill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</a:rPr>
              <a:t>Sanojfi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gibi</a:t>
            </a:r>
            <a:r>
              <a:rPr lang="en-US" sz="1200" b="1" dirty="0" smtClean="0">
                <a:solidFill>
                  <a:schemeClr val="tx1"/>
                </a:solidFill>
              </a:rPr>
              <a:t>, Pfizer </a:t>
            </a:r>
            <a:r>
              <a:rPr lang="en-US" sz="1200" b="1" dirty="0" err="1" smtClean="0">
                <a:solidFill>
                  <a:schemeClr val="tx1"/>
                </a:solidFill>
              </a:rPr>
              <a:t>gibi</a:t>
            </a:r>
            <a:r>
              <a:rPr lang="en-US" sz="1200" b="1" dirty="0" smtClean="0">
                <a:solidFill>
                  <a:schemeClr val="tx1"/>
                </a:solidFill>
              </a:rPr>
              <a:t>, Merck </a:t>
            </a:r>
            <a:r>
              <a:rPr lang="en-US" sz="1200" b="1" dirty="0" err="1" smtClean="0">
                <a:solidFill>
                  <a:schemeClr val="tx1"/>
                </a:solidFill>
              </a:rPr>
              <a:t>gibi</a:t>
            </a:r>
            <a:r>
              <a:rPr lang="en-US" sz="1200" b="1" dirty="0" smtClean="0">
                <a:solidFill>
                  <a:schemeClr val="tx1"/>
                </a:solidFill>
              </a:rPr>
              <a:t>, Novo Nordisk </a:t>
            </a:r>
            <a:r>
              <a:rPr lang="en-US" sz="1200" b="1" dirty="0" err="1" smtClean="0">
                <a:solidFill>
                  <a:schemeClr val="tx1"/>
                </a:solidFill>
              </a:rPr>
              <a:t>gibi</a:t>
            </a:r>
            <a:r>
              <a:rPr lang="en-US" sz="1200" b="1" dirty="0" smtClean="0">
                <a:solidFill>
                  <a:schemeClr val="tx1"/>
                </a:solidFill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</a:rPr>
              <a:t>AmGen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gibi</a:t>
            </a:r>
            <a:r>
              <a:rPr lang="en-US" sz="1200" b="1" dirty="0" smtClean="0">
                <a:solidFill>
                  <a:schemeClr val="tx1"/>
                </a:solidFill>
              </a:rPr>
              <a:t>, Bausch – Lomb, Astra Zeneca </a:t>
            </a:r>
            <a:r>
              <a:rPr lang="en-US" sz="1200" b="1" dirty="0" err="1" smtClean="0">
                <a:solidFill>
                  <a:schemeClr val="tx1"/>
                </a:solidFill>
              </a:rPr>
              <a:t>gibi</a:t>
            </a:r>
            <a:r>
              <a:rPr lang="en-US" sz="1200" b="1" dirty="0" smtClean="0">
                <a:solidFill>
                  <a:schemeClr val="tx1"/>
                </a:solidFill>
              </a:rPr>
              <a:t>, Roche </a:t>
            </a:r>
            <a:r>
              <a:rPr lang="en-US" sz="1200" b="1" dirty="0" err="1" smtClean="0">
                <a:solidFill>
                  <a:schemeClr val="tx1"/>
                </a:solidFill>
              </a:rPr>
              <a:t>gibi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üyelerim</a:t>
            </a:r>
            <a:r>
              <a:rPr lang="en-US" sz="1200" b="1" dirty="0" smtClean="0">
                <a:solidFill>
                  <a:schemeClr val="tx1"/>
                </a:solidFill>
              </a:rPr>
              <a:t>,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bölge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idare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merkezini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ve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bazı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bölgesel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servislerini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Türkiye’ye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taşımışlardır</a:t>
            </a:r>
            <a:r>
              <a:rPr lang="en-US" sz="1200" b="1" baseline="0" dirty="0" smtClean="0">
                <a:solidFill>
                  <a:schemeClr val="tx1"/>
                </a:solidFill>
              </a:rPr>
              <a:t>…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baseline="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baseline="0" dirty="0" smtClean="0">
                <a:solidFill>
                  <a:schemeClr val="tx1"/>
                </a:solidFill>
              </a:rPr>
              <a:t>Bu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sayıları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daha</a:t>
            </a:r>
            <a:r>
              <a:rPr lang="en-US" sz="1200" b="1" baseline="0" dirty="0" smtClean="0">
                <a:solidFill>
                  <a:schemeClr val="tx1"/>
                </a:solidFill>
              </a:rPr>
              <a:t> da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çoğaltmamız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gerekiyor</a:t>
            </a:r>
            <a:r>
              <a:rPr lang="en-US" sz="1200" b="1" baseline="0" dirty="0" smtClean="0">
                <a:solidFill>
                  <a:schemeClr val="tx1"/>
                </a:solidFill>
              </a:rPr>
              <a:t>..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Daha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çok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uluslararası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sermayeli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şirketi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ülkemize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çekmemiz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Avrasya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coğrafyasının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üretim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tedarik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yönetim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Merkezi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yani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“Regional Hub”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olabilmemiz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gerekiyor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E402-C2DA-48BA-AE93-0C5FB4365AD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90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sz="10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Özetle; Bu fırsat ve potansiyeli yakalamak için öncelikle </a:t>
            </a:r>
            <a:r>
              <a:rPr lang="tr-TR" sz="1000" b="1" smtClean="0">
                <a:solidFill>
                  <a:schemeClr val="tx1"/>
                </a:solidFill>
              </a:rPr>
              <a:t>Yerli / Yabancı” kelimelerini lügatimizden çıkartıp yerine “YEREL” kelimesini yerleştirmeliyiz…</a:t>
            </a:r>
            <a:endParaRPr lang="en-US" sz="10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1000" b="1" smtClean="0">
                <a:solidFill>
                  <a:schemeClr val="tx1"/>
                </a:solidFill>
              </a:rPr>
              <a:t>İlaç global bir üründür, gerek Ar-Ge ve gerekse hammadde üretimi için </a:t>
            </a:r>
            <a:r>
              <a:rPr lang="en-US" sz="1000" b="1" smtClean="0">
                <a:solidFill>
                  <a:schemeClr val="tx1"/>
                </a:solidFill>
              </a:rPr>
              <a:t>Türkiye pazarını değil, Dünya pazarını hedeflemeliyiz.</a:t>
            </a:r>
            <a:r>
              <a:rPr lang="tr-TR" sz="1000" b="1" smtClean="0">
                <a:solidFill>
                  <a:schemeClr val="tx1"/>
                </a:solidFill>
              </a:rPr>
              <a:t> </a:t>
            </a:r>
            <a:endParaRPr lang="en-US" sz="1000" b="1" smtClean="0">
              <a:solidFill>
                <a:schemeClr val="tx1"/>
              </a:solidFill>
            </a:endParaRPr>
          </a:p>
          <a:p>
            <a:pPr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1000" b="1" smtClean="0">
                <a:solidFill>
                  <a:schemeClr val="tx1"/>
                </a:solidFill>
              </a:rPr>
              <a:t>Bu nedenle ithal ikameci değil, ihracata dayalı bir sanayileşme </a:t>
            </a:r>
            <a:r>
              <a:rPr lang="en-US" sz="1000" b="1" smtClean="0">
                <a:solidFill>
                  <a:schemeClr val="tx1"/>
                </a:solidFill>
              </a:rPr>
              <a:t>politikasına gündemimize</a:t>
            </a:r>
            <a:r>
              <a:rPr lang="en-US" sz="1000" b="1" baseline="0" smtClean="0">
                <a:solidFill>
                  <a:schemeClr val="tx1"/>
                </a:solidFill>
              </a:rPr>
              <a:t> almalıyız</a:t>
            </a:r>
            <a:endParaRPr lang="tr-TR" sz="1000" b="1" smtClean="0">
              <a:solidFill>
                <a:schemeClr val="tx1"/>
              </a:solidFill>
            </a:endParaRPr>
          </a:p>
          <a:p>
            <a:pPr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1000" b="1" smtClean="0">
                <a:solidFill>
                  <a:schemeClr val="tx1"/>
                </a:solidFill>
              </a:rPr>
              <a:t>İç pazarın sektörü desteklemek için bir araç olarak kullanılması etkili bir teşvik sistemi için gereklidir. Fakat teşvik edilecek ürün yada teknoloji </a:t>
            </a:r>
            <a:r>
              <a:rPr lang="en-US" sz="1000" b="1" smtClean="0">
                <a:solidFill>
                  <a:schemeClr val="tx1"/>
                </a:solidFill>
              </a:rPr>
              <a:t>mutlaka ama mutlaka </a:t>
            </a:r>
            <a:r>
              <a:rPr lang="tr-TR" sz="1000" b="1" smtClean="0">
                <a:solidFill>
                  <a:schemeClr val="tx1"/>
                </a:solidFill>
              </a:rPr>
              <a:t>global ölçekte rekabet üstünlüğü yaratabileceğimiz alanlarda olmalı</a:t>
            </a:r>
            <a:r>
              <a:rPr lang="en-US" sz="1000" b="1" smtClean="0">
                <a:solidFill>
                  <a:schemeClr val="tx1"/>
                </a:solidFill>
              </a:rPr>
              <a:t>, ürettiğimiz ürünleri dünyanın her yerinde pazara sunabileceğimiz, marka oluşturabileceğimiz ürünler olarak sağtamalı ve bu ürünlerin</a:t>
            </a:r>
            <a:r>
              <a:rPr lang="en-US" sz="1000" b="1" baseline="0" smtClean="0">
                <a:solidFill>
                  <a:schemeClr val="tx1"/>
                </a:solidFill>
              </a:rPr>
              <a:t> üretimini teşvik etmeliyiz…</a:t>
            </a:r>
            <a:endParaRPr lang="tr-TR" sz="1000" b="1" smtClean="0">
              <a:solidFill>
                <a:schemeClr val="tx1"/>
              </a:solidFill>
            </a:endParaRPr>
          </a:p>
          <a:p>
            <a:pPr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00" b="1" smtClean="0">
                <a:solidFill>
                  <a:schemeClr val="tx1"/>
                </a:solidFill>
              </a:rPr>
              <a:t>Sürdürülebilir,</a:t>
            </a:r>
            <a:r>
              <a:rPr lang="en-US" sz="1000" b="1" baseline="0" smtClean="0">
                <a:solidFill>
                  <a:schemeClr val="tx1"/>
                </a:solidFill>
              </a:rPr>
              <a:t> dengeli bir f</a:t>
            </a:r>
            <a:r>
              <a:rPr lang="tr-TR" sz="1000" b="1" smtClean="0">
                <a:solidFill>
                  <a:schemeClr val="tx1"/>
                </a:solidFill>
              </a:rPr>
              <a:t>iyatlandırma</a:t>
            </a:r>
            <a:r>
              <a:rPr lang="en-US" sz="1000" b="1" smtClean="0">
                <a:solidFill>
                  <a:schemeClr val="tx1"/>
                </a:solidFill>
              </a:rPr>
              <a:t> mekanizması</a:t>
            </a:r>
            <a:r>
              <a:rPr lang="tr-TR" sz="1000" b="1" smtClean="0">
                <a:solidFill>
                  <a:schemeClr val="tx1"/>
                </a:solidFill>
              </a:rPr>
              <a:t>, </a:t>
            </a:r>
            <a:r>
              <a:rPr lang="en-US" sz="1000" b="1" smtClean="0">
                <a:solidFill>
                  <a:schemeClr val="tx1"/>
                </a:solidFill>
              </a:rPr>
              <a:t>doğru ilaç bütçesi, </a:t>
            </a:r>
            <a:r>
              <a:rPr lang="tr-TR" sz="1000" b="1" smtClean="0">
                <a:solidFill>
                  <a:schemeClr val="tx1"/>
                </a:solidFill>
              </a:rPr>
              <a:t>ruhsat süreci, fikri mülkiyet hakları ve geri ödeme süreci gibi ilaç sektörünü çevreleyen düzenlemelerin sektörü</a:t>
            </a:r>
            <a:r>
              <a:rPr lang="en-US" sz="1000" b="1" baseline="0" smtClean="0">
                <a:solidFill>
                  <a:schemeClr val="tx1"/>
                </a:solidFill>
              </a:rPr>
              <a:t> daha da ileriye taşıyacak, ülkemizi, global ölçekte bir üretim ve tedarik Merkezi haline getirecek bir perspektifte ortaya koymalıyız…</a:t>
            </a:r>
            <a:endParaRPr lang="tr-TR" sz="1000" b="1" smtClean="0">
              <a:solidFill>
                <a:schemeClr val="tx1"/>
              </a:solidFill>
            </a:endParaRPr>
          </a:p>
          <a:p>
            <a:pPr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000" b="1" smtClean="0">
                <a:solidFill>
                  <a:schemeClr val="tx1"/>
                </a:solidFill>
              </a:rPr>
              <a:t>Kısa vadeli ve geçici </a:t>
            </a:r>
            <a:r>
              <a:rPr lang="tr-TR" sz="1000" b="1" smtClean="0">
                <a:solidFill>
                  <a:schemeClr val="tx1"/>
                </a:solidFill>
              </a:rPr>
              <a:t>iyileştirmelerle kalıcı çözümlere ulaşamayız.</a:t>
            </a:r>
            <a:r>
              <a:rPr lang="en-US" sz="1000" b="1" smtClean="0">
                <a:solidFill>
                  <a:schemeClr val="tx1"/>
                </a:solidFill>
              </a:rPr>
              <a:t> Bunun, bilincinde olmalıyız…</a:t>
            </a:r>
            <a:endParaRPr lang="tr-TR" sz="1000" b="1" smtClean="0">
              <a:solidFill>
                <a:schemeClr val="tx1"/>
              </a:solidFill>
            </a:endParaRPr>
          </a:p>
          <a:p>
            <a:pPr indent="-285750" algn="l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tr-TR" sz="1000" b="1" smtClean="0">
                <a:solidFill>
                  <a:schemeClr val="tx1"/>
                </a:solidFill>
              </a:rPr>
              <a:t>Sadece yerli üretimi destekleyerek cari açığını kapatabilen</a:t>
            </a:r>
            <a:r>
              <a:rPr lang="en-US" sz="1000" b="1" smtClean="0">
                <a:solidFill>
                  <a:schemeClr val="tx1"/>
                </a:solidFill>
              </a:rPr>
              <a:t>,</a:t>
            </a:r>
            <a:r>
              <a:rPr lang="tr-TR" sz="1000" b="1" smtClean="0">
                <a:solidFill>
                  <a:schemeClr val="tx1"/>
                </a:solidFill>
              </a:rPr>
              <a:t> </a:t>
            </a:r>
            <a:r>
              <a:rPr lang="en-US" sz="1000" b="1" smtClean="0">
                <a:solidFill>
                  <a:schemeClr val="tx1"/>
                </a:solidFill>
              </a:rPr>
              <a:t>dış ticaret ve bütçe dengesini sağlayabilen bir ülke yok… Y</a:t>
            </a:r>
            <a:r>
              <a:rPr lang="tr-TR" sz="1000" b="1" smtClean="0">
                <a:solidFill>
                  <a:schemeClr val="tx1"/>
                </a:solidFill>
              </a:rPr>
              <a:t>a da ilaç sektörünün değerinden faydalanabilen bir ülke örneği yok…</a:t>
            </a:r>
            <a:endParaRPr lang="en-US" sz="1000" b="1" smtClean="0">
              <a:solidFill>
                <a:schemeClr val="tx1"/>
              </a:solidFill>
            </a:endParaRPr>
          </a:p>
          <a:p>
            <a:pPr indent="-285750" algn="l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1000" b="1" baseline="0" smtClean="0">
                <a:solidFill>
                  <a:schemeClr val="tx1"/>
                </a:solidFill>
              </a:rPr>
              <a:t>Kararlılıkla ve ısrarla vurgulamak isterim ki; bu fırsatları yakalamak için ülkemizde doğru bir bütçeleme anlayışı, sürdürülebilir bir fiyat, uluslararası yatırımcıyı tatmin edecek, know-how ve teknoloji transferini sağlayacak, sürdürülebilir bir ilaç eko sistemini oluşturmak  zorunluluktur. </a:t>
            </a:r>
            <a:endParaRPr lang="en-US" sz="1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E402-C2DA-48BA-AE93-0C5FB4365AD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24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E402-C2DA-48BA-AE93-0C5FB4365AD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F44284-4F3A-45CB-AA2E-667996A9608E}" type="slidenum">
              <a:rPr lang="en-GB" altLang="en-US" sz="1200" smtClean="0">
                <a:latin typeface="Times New Roman" panose="02020603050405020304" pitchFamily="18" charset="0"/>
              </a:rPr>
              <a:pPr/>
              <a:t>28</a:t>
            </a:fld>
            <a:endParaRPr lang="en-GB" altLang="en-US" sz="12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41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78BB179-6F92-4C0A-B880-3BF7FC773CB2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7484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smtClean="0"/>
              <a:t>Büyümenin</a:t>
            </a:r>
            <a:r>
              <a:rPr lang="en-US" altLang="en-US" b="1" baseline="0" smtClean="0"/>
              <a:t> yarısı artı deflator formülüne göre 2016 yılında %8,65’lik büyüme olması beklenirdi.</a:t>
            </a:r>
          </a:p>
          <a:p>
            <a:r>
              <a:rPr lang="en-US" altLang="en-US" b="1" baseline="0" smtClean="0"/>
              <a:t>Önerilen ilaç bütçesi Haziran ayında Maliye bakanlığına yapılan sunumdan alınmıştır.</a:t>
            </a:r>
          </a:p>
          <a:p>
            <a:r>
              <a:rPr lang="en-US" altLang="en-US" b="1" baseline="0" smtClean="0"/>
              <a:t>2017 yılı için bir önerimiz olmadığından 2016 yılında kesilmiştir.</a:t>
            </a:r>
            <a:endParaRPr lang="tr-TR" alt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E402-C2DA-48BA-AE93-0C5FB4365AD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00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E402-C2DA-48BA-AE93-0C5FB4365AD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97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err="1" smtClean="0">
                <a:solidFill>
                  <a:schemeClr val="tx1"/>
                </a:solidFill>
              </a:rPr>
              <a:t>Bunun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için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Türkiyemizin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daha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fazla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yatırıma</a:t>
            </a:r>
            <a:r>
              <a:rPr lang="en-US" b="1" baseline="0" dirty="0" smtClean="0">
                <a:solidFill>
                  <a:schemeClr val="tx1"/>
                </a:solidFill>
              </a:rPr>
              <a:t>, </a:t>
            </a:r>
            <a:r>
              <a:rPr lang="en-US" b="1" baseline="0" dirty="0" err="1" smtClean="0">
                <a:solidFill>
                  <a:schemeClr val="tx1"/>
                </a:solidFill>
              </a:rPr>
              <a:t>yüksek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teknolojili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ve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katma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değeri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ülkemizde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kalacak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yatırıma</a:t>
            </a:r>
            <a:r>
              <a:rPr lang="en-US" b="1" baseline="0" dirty="0" smtClean="0">
                <a:solidFill>
                  <a:schemeClr val="tx1"/>
                </a:solidFill>
              </a:rPr>
              <a:t>; </a:t>
            </a:r>
            <a:r>
              <a:rPr lang="en-US" b="1" baseline="0" dirty="0" err="1" smtClean="0">
                <a:solidFill>
                  <a:schemeClr val="tx1"/>
                </a:solidFill>
              </a:rPr>
              <a:t>yani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daha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fazla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AR&amp;GE’ye</a:t>
            </a:r>
            <a:r>
              <a:rPr lang="en-US" b="1" baseline="0" dirty="0" smtClean="0">
                <a:solidFill>
                  <a:schemeClr val="tx1"/>
                </a:solidFill>
              </a:rPr>
              <a:t>, </a:t>
            </a:r>
            <a:r>
              <a:rPr lang="en-US" b="1" baseline="0" dirty="0" err="1" smtClean="0">
                <a:solidFill>
                  <a:schemeClr val="tx1"/>
                </a:solidFill>
              </a:rPr>
              <a:t>daha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fazla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inovasyona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ihtiyacı</a:t>
            </a:r>
            <a:r>
              <a:rPr lang="en-US" b="1" baseline="0" dirty="0" smtClean="0">
                <a:solidFill>
                  <a:schemeClr val="tx1"/>
                </a:solidFill>
              </a:rPr>
              <a:t> var..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Bugün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Türkiye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sektörel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büyüklük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açısından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dünyada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16.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sırada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Ancak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aynı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büyüklüğe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araştırmalar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alanında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ulaşamamakta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dünyada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36.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sırada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almaktadır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resim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dünyanın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büyük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16,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Avrupa’nın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5.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büyük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ilaç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pazarına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sahip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ülkemize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yakışmamaktadır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Maalesef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ülkemiz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BRIC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ülkeleri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olarak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bilinin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ülkeler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karşısında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rekabette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geride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kalmaktadır</a:t>
            </a:r>
            <a:r>
              <a:rPr lang="en-US" sz="12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6D185-8EC6-4300-8070-C4E6D641049E}" type="slidenum">
              <a:rPr lang="tr-TR" smtClean="0">
                <a:solidFill>
                  <a:prstClr val="black"/>
                </a:solidFill>
              </a:rPr>
              <a:pPr/>
              <a:t>40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74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err="1" smtClean="0">
                <a:solidFill>
                  <a:schemeClr val="tx1"/>
                </a:solidFill>
              </a:rPr>
              <a:t>Türkiye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</a:rPr>
              <a:t>ilaç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</a:rPr>
              <a:t>sektörü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</a:rPr>
              <a:t>halihazırda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</a:rPr>
              <a:t>daha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</a:rPr>
              <a:t>çok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</a:rPr>
              <a:t>yerel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</a:rPr>
              <a:t>talebi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</a:rPr>
              <a:t>karşılamak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</a:rPr>
              <a:t>için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</a:rPr>
              <a:t>üretim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</a:rPr>
              <a:t>yapan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</a:rPr>
              <a:t>bir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yapıdadır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.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Bugün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ilaç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endüstrimiz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sadece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yerel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talebi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karşılamakla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yetinmeyip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, global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pazarın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ihtiyaçlarına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da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cevap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verebilecek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,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bütün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dünyaya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rekabetçi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ürünler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satabilecek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bir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ilaç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eko-sistemine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sahip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olmalıdır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. </a:t>
            </a:r>
          </a:p>
          <a:p>
            <a:endParaRPr lang="en-US" altLang="en-US" b="1" baseline="0" dirty="0" smtClean="0">
              <a:solidFill>
                <a:schemeClr val="tx1"/>
              </a:solidFill>
            </a:endParaRPr>
          </a:p>
          <a:p>
            <a:r>
              <a:rPr lang="en-US" altLang="en-US" b="1" baseline="0" dirty="0" err="1" smtClean="0">
                <a:solidFill>
                  <a:schemeClr val="tx1"/>
                </a:solidFill>
              </a:rPr>
              <a:t>Çözüm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,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ekranda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gördüğümüz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mavi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renkli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barla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işaret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edilen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referans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/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imal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oranını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düşürmekten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değil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,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yükseltmekten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geçmektedir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.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Bunun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için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de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en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temel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aksiyon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olan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AR&amp;GE’ye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yatırımın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,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mümkün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olan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en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üst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seviyede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tutulması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hedeflenmeli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ve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bu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hedefe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yönelik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gerçekçi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ve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sürdürülebilr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çözümler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altLang="en-US" b="1" baseline="0" dirty="0" err="1" smtClean="0">
                <a:solidFill>
                  <a:schemeClr val="tx1"/>
                </a:solidFill>
              </a:rPr>
              <a:t>üretilmelidir</a:t>
            </a:r>
            <a:r>
              <a:rPr lang="en-US" altLang="en-US" b="1" baseline="0" dirty="0" smtClean="0">
                <a:solidFill>
                  <a:schemeClr val="tx1"/>
                </a:solidFill>
              </a:rPr>
              <a:t>…  </a:t>
            </a:r>
            <a:endParaRPr lang="tr-TR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953371-CA02-4117-B4AC-6037688B416B}" type="slidenum">
              <a:rPr lang="en-GB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41</a:t>
            </a:fld>
            <a:endParaRPr lang="en-GB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25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Sözü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ARGE’ye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getirmişken</a:t>
            </a:r>
            <a:r>
              <a:rPr lang="en-US" b="1" baseline="0" dirty="0" smtClean="0">
                <a:solidFill>
                  <a:schemeClr val="tx1"/>
                </a:solidFill>
              </a:rPr>
              <a:t>, </a:t>
            </a:r>
            <a:r>
              <a:rPr lang="en-US" b="1" baseline="0" dirty="0" err="1" smtClean="0">
                <a:solidFill>
                  <a:schemeClr val="tx1"/>
                </a:solidFill>
              </a:rPr>
              <a:t>isterseniz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bugün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dünya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ölçeğinde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AR&amp;GE’ye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en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çok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yatırımı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yapan</a:t>
            </a:r>
            <a:r>
              <a:rPr lang="en-US" b="1" baseline="0" dirty="0" smtClean="0">
                <a:solidFill>
                  <a:schemeClr val="tx1"/>
                </a:solidFill>
              </a:rPr>
              <a:t> ilk 50 </a:t>
            </a:r>
            <a:r>
              <a:rPr lang="en-US" b="1" baseline="0" dirty="0" err="1" smtClean="0">
                <a:solidFill>
                  <a:schemeClr val="tx1"/>
                </a:solidFill>
              </a:rPr>
              <a:t>firmanın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içerisindeki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ilaç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sektörünün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konumuna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bakalım</a:t>
            </a:r>
            <a:r>
              <a:rPr lang="en-US" b="1" baseline="0" dirty="0" smtClean="0">
                <a:solidFill>
                  <a:schemeClr val="tx1"/>
                </a:solidFill>
              </a:rPr>
              <a:t>. </a:t>
            </a:r>
            <a:r>
              <a:rPr lang="en-US" b="1" baseline="0" dirty="0" err="1" smtClean="0">
                <a:solidFill>
                  <a:schemeClr val="tx1"/>
                </a:solidFill>
              </a:rPr>
              <a:t>Bugün</a:t>
            </a:r>
            <a:r>
              <a:rPr lang="en-US" b="1" baseline="0" dirty="0" smtClean="0">
                <a:solidFill>
                  <a:schemeClr val="tx1"/>
                </a:solidFill>
              </a:rPr>
              <a:t> ilk 50 firma </a:t>
            </a:r>
            <a:r>
              <a:rPr lang="en-US" b="1" baseline="0" dirty="0" err="1" smtClean="0">
                <a:solidFill>
                  <a:schemeClr val="tx1"/>
                </a:solidFill>
              </a:rPr>
              <a:t>içerisinde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AR&amp;GE’ye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en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çok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yatırım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yapan</a:t>
            </a:r>
            <a:r>
              <a:rPr lang="en-US" b="1" baseline="0" dirty="0" smtClean="0">
                <a:solidFill>
                  <a:schemeClr val="tx1"/>
                </a:solidFill>
              </a:rPr>
              <a:t> 15 </a:t>
            </a:r>
            <a:r>
              <a:rPr lang="en-US" b="1" baseline="0" dirty="0" err="1" smtClean="0">
                <a:solidFill>
                  <a:schemeClr val="tx1"/>
                </a:solidFill>
              </a:rPr>
              <a:t>ilaç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firması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yer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almaktadır</a:t>
            </a:r>
            <a:r>
              <a:rPr lang="en-US" b="1" baseline="0" dirty="0" smtClean="0">
                <a:solidFill>
                  <a:schemeClr val="tx1"/>
                </a:solidFill>
              </a:rPr>
              <a:t>. </a:t>
            </a:r>
            <a:r>
              <a:rPr lang="en-US" b="1" baseline="0" dirty="0" err="1" smtClean="0">
                <a:solidFill>
                  <a:schemeClr val="tx1"/>
                </a:solidFill>
              </a:rPr>
              <a:t>Yani</a:t>
            </a:r>
            <a:r>
              <a:rPr lang="en-US" b="1" baseline="0" dirty="0" smtClean="0">
                <a:solidFill>
                  <a:schemeClr val="tx1"/>
                </a:solidFill>
              </a:rPr>
              <a:t> 50 </a:t>
            </a:r>
            <a:r>
              <a:rPr lang="en-US" b="1" baseline="0" dirty="0" err="1" smtClean="0">
                <a:solidFill>
                  <a:schemeClr val="tx1"/>
                </a:solidFill>
              </a:rPr>
              <a:t>firmanın</a:t>
            </a:r>
            <a:r>
              <a:rPr lang="en-US" b="1" baseline="0" dirty="0" smtClean="0">
                <a:solidFill>
                  <a:schemeClr val="tx1"/>
                </a:solidFill>
              </a:rPr>
              <a:t> 15’i </a:t>
            </a:r>
            <a:r>
              <a:rPr lang="en-US" b="1" baseline="0" dirty="0" err="1" smtClean="0">
                <a:solidFill>
                  <a:schemeClr val="tx1"/>
                </a:solidFill>
              </a:rPr>
              <a:t>ilaç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firmasıdır</a:t>
            </a:r>
            <a:r>
              <a:rPr lang="en-US" b="1" baseline="0" dirty="0" smtClean="0">
                <a:solidFill>
                  <a:schemeClr val="tx1"/>
                </a:solidFill>
              </a:rPr>
              <a:t>…</a:t>
            </a:r>
          </a:p>
          <a:p>
            <a:r>
              <a:rPr lang="en-US" b="1" baseline="0" dirty="0" err="1" smtClean="0">
                <a:solidFill>
                  <a:schemeClr val="tx1"/>
                </a:solidFill>
              </a:rPr>
              <a:t>Bugün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sektörel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bazda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AR&amp;GE’ye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en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çok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yatırım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yapan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sektör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ilaç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sektörüdür</a:t>
            </a:r>
            <a:r>
              <a:rPr lang="en-US" b="1" baseline="0" dirty="0" smtClean="0">
                <a:solidFill>
                  <a:schemeClr val="tx1"/>
                </a:solidFill>
              </a:rPr>
              <a:t>… Bu </a:t>
            </a:r>
            <a:r>
              <a:rPr lang="en-US" b="1" baseline="0" dirty="0" err="1" smtClean="0">
                <a:solidFill>
                  <a:schemeClr val="tx1"/>
                </a:solidFill>
              </a:rPr>
              <a:t>oran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tek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başına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savunma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sanayinin</a:t>
            </a:r>
            <a:r>
              <a:rPr lang="en-US" b="1" baseline="0" dirty="0" smtClean="0">
                <a:solidFill>
                  <a:schemeClr val="tx1"/>
                </a:solidFill>
              </a:rPr>
              <a:t>, </a:t>
            </a:r>
            <a:r>
              <a:rPr lang="en-US" b="1" baseline="0" dirty="0" err="1" smtClean="0">
                <a:solidFill>
                  <a:schemeClr val="tx1"/>
                </a:solidFill>
              </a:rPr>
              <a:t>otomotivin</a:t>
            </a:r>
            <a:r>
              <a:rPr lang="en-US" b="1" baseline="0" dirty="0" smtClean="0">
                <a:solidFill>
                  <a:schemeClr val="tx1"/>
                </a:solidFill>
              </a:rPr>
              <a:t>, </a:t>
            </a:r>
            <a:r>
              <a:rPr lang="en-US" b="1" baseline="0" dirty="0" err="1" smtClean="0">
                <a:solidFill>
                  <a:schemeClr val="tx1"/>
                </a:solidFill>
              </a:rPr>
              <a:t>uzay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endüstrilerinin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toplamından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daha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fazladır</a:t>
            </a:r>
            <a:r>
              <a:rPr lang="en-US" b="1" baseline="0" dirty="0" smtClean="0">
                <a:solidFill>
                  <a:schemeClr val="tx1"/>
                </a:solidFill>
              </a:rPr>
              <a:t>…</a:t>
            </a:r>
          </a:p>
          <a:p>
            <a:r>
              <a:rPr lang="en-US" b="1" baseline="0" dirty="0" err="1" smtClean="0">
                <a:solidFill>
                  <a:schemeClr val="tx1"/>
                </a:solidFill>
              </a:rPr>
              <a:t>Bugün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ilaç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sektörü</a:t>
            </a:r>
            <a:r>
              <a:rPr lang="en-US" b="1" baseline="0" dirty="0" smtClean="0">
                <a:solidFill>
                  <a:schemeClr val="tx1"/>
                </a:solidFill>
              </a:rPr>
              <a:t>, </a:t>
            </a:r>
            <a:r>
              <a:rPr lang="en-US" b="1" baseline="0" dirty="0" err="1" smtClean="0">
                <a:solidFill>
                  <a:schemeClr val="tx1"/>
                </a:solidFill>
              </a:rPr>
              <a:t>cirosunun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yaklaşık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olarak</a:t>
            </a:r>
            <a:r>
              <a:rPr lang="en-US" b="1" baseline="0" dirty="0" smtClean="0">
                <a:solidFill>
                  <a:schemeClr val="tx1"/>
                </a:solidFill>
              </a:rPr>
              <a:t> %16’sı </a:t>
            </a:r>
            <a:r>
              <a:rPr lang="en-US" b="1" baseline="0" dirty="0" err="1" smtClean="0">
                <a:solidFill>
                  <a:schemeClr val="tx1"/>
                </a:solidFill>
              </a:rPr>
              <a:t>ile</a:t>
            </a:r>
            <a:r>
              <a:rPr lang="en-US" b="1" baseline="0" dirty="0" smtClean="0">
                <a:solidFill>
                  <a:schemeClr val="tx1"/>
                </a:solidFill>
              </a:rPr>
              <a:t> 18’i </a:t>
            </a:r>
            <a:r>
              <a:rPr lang="en-US" b="1" baseline="0" dirty="0" err="1" smtClean="0">
                <a:solidFill>
                  <a:schemeClr val="tx1"/>
                </a:solidFill>
              </a:rPr>
              <a:t>arasındaki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kısmını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AR&amp;GE’ye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ayırmaktadır</a:t>
            </a:r>
            <a:r>
              <a:rPr lang="en-US" b="1" baseline="0" dirty="0" smtClean="0">
                <a:solidFill>
                  <a:schemeClr val="tx1"/>
                </a:solidFill>
              </a:rPr>
              <a:t>…</a:t>
            </a:r>
          </a:p>
          <a:p>
            <a:r>
              <a:rPr lang="en-US" b="1" baseline="0" dirty="0" err="1" smtClean="0">
                <a:solidFill>
                  <a:schemeClr val="tx1"/>
                </a:solidFill>
              </a:rPr>
              <a:t>Sadece</a:t>
            </a:r>
            <a:r>
              <a:rPr lang="en-US" b="1" baseline="0" dirty="0" smtClean="0">
                <a:solidFill>
                  <a:schemeClr val="tx1"/>
                </a:solidFill>
              </a:rPr>
              <a:t> 2013 </a:t>
            </a:r>
            <a:r>
              <a:rPr lang="en-US" b="1" baseline="0" dirty="0" err="1" smtClean="0">
                <a:solidFill>
                  <a:schemeClr val="tx1"/>
                </a:solidFill>
              </a:rPr>
              <a:t>yılında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bu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sektör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AR&amp;GE’ye</a:t>
            </a:r>
            <a:r>
              <a:rPr lang="en-US" b="1" baseline="0" dirty="0" smtClean="0">
                <a:solidFill>
                  <a:schemeClr val="tx1"/>
                </a:solidFill>
              </a:rPr>
              <a:t> 135 </a:t>
            </a:r>
            <a:r>
              <a:rPr lang="en-US" b="1" baseline="0" dirty="0" err="1" smtClean="0">
                <a:solidFill>
                  <a:schemeClr val="tx1"/>
                </a:solidFill>
              </a:rPr>
              <a:t>milyar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dolar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gibi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bir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bütçe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harcamıştır</a:t>
            </a:r>
            <a:r>
              <a:rPr lang="en-US" b="1" baseline="0" dirty="0" smtClean="0">
                <a:solidFill>
                  <a:schemeClr val="tx1"/>
                </a:solidFill>
              </a:rPr>
              <a:t>… </a:t>
            </a:r>
          </a:p>
          <a:p>
            <a:r>
              <a:rPr lang="en-US" b="1" baseline="0" dirty="0" err="1" smtClean="0">
                <a:solidFill>
                  <a:schemeClr val="tx1"/>
                </a:solidFill>
              </a:rPr>
              <a:t>Peki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dünyanın</a:t>
            </a:r>
            <a:r>
              <a:rPr lang="en-US" b="1" baseline="0" dirty="0" smtClean="0">
                <a:solidFill>
                  <a:schemeClr val="tx1"/>
                </a:solidFill>
              </a:rPr>
              <a:t> 16. </a:t>
            </a:r>
            <a:r>
              <a:rPr lang="en-US" b="1" baseline="0" dirty="0" err="1" smtClean="0">
                <a:solidFill>
                  <a:schemeClr val="tx1"/>
                </a:solidFill>
              </a:rPr>
              <a:t>büyük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pazarına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sahip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olan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ülkemiz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bu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pastadan</a:t>
            </a:r>
            <a:r>
              <a:rPr lang="en-US" b="1" baseline="0" dirty="0" smtClean="0">
                <a:solidFill>
                  <a:schemeClr val="tx1"/>
                </a:solidFill>
              </a:rPr>
              <a:t> ne </a:t>
            </a:r>
            <a:r>
              <a:rPr lang="en-US" b="1" baseline="0" dirty="0" err="1" smtClean="0">
                <a:solidFill>
                  <a:schemeClr val="tx1"/>
                </a:solidFill>
              </a:rPr>
              <a:t>kadar</a:t>
            </a:r>
            <a:r>
              <a:rPr lang="en-US" b="1" baseline="0" dirty="0" smtClean="0">
                <a:solidFill>
                  <a:schemeClr val="tx1"/>
                </a:solidFill>
              </a:rPr>
              <a:t> pay </a:t>
            </a:r>
            <a:r>
              <a:rPr lang="en-US" b="1" baseline="0" dirty="0" err="1" smtClean="0">
                <a:solidFill>
                  <a:schemeClr val="tx1"/>
                </a:solidFill>
              </a:rPr>
              <a:t>almıştır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sizce</a:t>
            </a:r>
            <a:r>
              <a:rPr lang="en-US" b="1" baseline="0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b="1" baseline="0" dirty="0" err="1" smtClean="0">
                <a:solidFill>
                  <a:schemeClr val="tx1"/>
                </a:solidFill>
              </a:rPr>
              <a:t>Türkiye’nin</a:t>
            </a:r>
            <a:r>
              <a:rPr lang="en-US" b="1" baseline="0" dirty="0" smtClean="0">
                <a:solidFill>
                  <a:schemeClr val="tx1"/>
                </a:solidFill>
              </a:rPr>
              <a:t> 2013 </a:t>
            </a:r>
            <a:r>
              <a:rPr lang="en-US" b="1" baseline="0" dirty="0" err="1" smtClean="0">
                <a:solidFill>
                  <a:schemeClr val="tx1"/>
                </a:solidFill>
              </a:rPr>
              <a:t>yılında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ilaç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AR&amp;GE’si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olarak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çektiği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yatırım</a:t>
            </a:r>
            <a:r>
              <a:rPr lang="en-US" b="1" baseline="0" dirty="0" smtClean="0">
                <a:solidFill>
                  <a:schemeClr val="tx1"/>
                </a:solidFill>
              </a:rPr>
              <a:t> 107 </a:t>
            </a:r>
            <a:r>
              <a:rPr lang="en-US" b="1" baseline="0" dirty="0" err="1" smtClean="0">
                <a:solidFill>
                  <a:schemeClr val="tx1"/>
                </a:solidFill>
              </a:rPr>
              <a:t>milyon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dolar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olmuş</a:t>
            </a:r>
            <a:r>
              <a:rPr lang="en-US" b="1" baseline="0" dirty="0" smtClean="0">
                <a:solidFill>
                  <a:schemeClr val="tx1"/>
                </a:solidFill>
              </a:rPr>
              <a:t>…</a:t>
            </a:r>
          </a:p>
          <a:p>
            <a:r>
              <a:rPr lang="en-US" b="1" baseline="0" dirty="0" smtClean="0">
                <a:solidFill>
                  <a:schemeClr val="tx1"/>
                </a:solidFill>
              </a:rPr>
              <a:t>Bu 107 </a:t>
            </a:r>
            <a:r>
              <a:rPr lang="en-US" b="1" baseline="0" dirty="0" err="1" smtClean="0">
                <a:solidFill>
                  <a:schemeClr val="tx1"/>
                </a:solidFill>
              </a:rPr>
              <a:t>milyon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doların</a:t>
            </a:r>
            <a:r>
              <a:rPr lang="en-US" b="1" baseline="0" dirty="0" smtClean="0">
                <a:solidFill>
                  <a:schemeClr val="tx1"/>
                </a:solidFill>
              </a:rPr>
              <a:t> da </a:t>
            </a:r>
            <a:r>
              <a:rPr lang="en-US" b="1" baseline="0" dirty="0" err="1" smtClean="0">
                <a:solidFill>
                  <a:schemeClr val="tx1"/>
                </a:solidFill>
              </a:rPr>
              <a:t>çok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büyük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bir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kısmı</a:t>
            </a:r>
            <a:r>
              <a:rPr lang="en-US" b="1" baseline="0" dirty="0" smtClean="0">
                <a:solidFill>
                  <a:schemeClr val="tx1"/>
                </a:solidFill>
              </a:rPr>
              <a:t>, </a:t>
            </a:r>
            <a:r>
              <a:rPr lang="en-US" b="1" baseline="0" dirty="0" err="1" smtClean="0">
                <a:solidFill>
                  <a:schemeClr val="tx1"/>
                </a:solidFill>
              </a:rPr>
              <a:t>yaklaşık</a:t>
            </a:r>
            <a:r>
              <a:rPr lang="en-US" b="1" baseline="0" dirty="0" smtClean="0">
                <a:solidFill>
                  <a:schemeClr val="tx1"/>
                </a:solidFill>
              </a:rPr>
              <a:t> %85 </a:t>
            </a:r>
            <a:r>
              <a:rPr lang="en-US" b="1" baseline="0" dirty="0" err="1" smtClean="0">
                <a:solidFill>
                  <a:schemeClr val="tx1"/>
                </a:solidFill>
              </a:rPr>
              <a:t>civarındaki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kısmını</a:t>
            </a:r>
            <a:r>
              <a:rPr lang="en-US" b="1" baseline="0" dirty="0" smtClean="0">
                <a:solidFill>
                  <a:schemeClr val="tx1"/>
                </a:solidFill>
              </a:rPr>
              <a:t>, AİFD </a:t>
            </a:r>
            <a:r>
              <a:rPr lang="en-US" b="1" baseline="0" dirty="0" err="1" smtClean="0">
                <a:solidFill>
                  <a:schemeClr val="tx1"/>
                </a:solidFill>
              </a:rPr>
              <a:t>üye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firmaları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gerçekleştirmiştir</a:t>
            </a:r>
            <a:r>
              <a:rPr lang="en-US" b="1" baseline="0" dirty="0" smtClean="0">
                <a:solidFill>
                  <a:schemeClr val="tx1"/>
                </a:solidFill>
              </a:rPr>
              <a:t>…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37B25-4A7B-40D2-B105-965D8ECD6F0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8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Bugün</a:t>
            </a:r>
            <a:r>
              <a:rPr lang="en-US" b="1" baseline="0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gelişmiş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ve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tr-TR" altLang="en-US" sz="1200" b="1" dirty="0" smtClean="0">
                <a:solidFill>
                  <a:schemeClr val="tx1"/>
                </a:solidFill>
              </a:rPr>
              <a:t>gelişmekte olan birçok ülke, ilaç sektörünü stratejik sektör olarak belirleyerek Ar-Ge ve üretim yatırımlarını çekmeyi başarmıştır</a:t>
            </a:r>
            <a:r>
              <a:rPr lang="en-US" altLang="en-US" sz="1200" b="1" dirty="0" smtClean="0">
                <a:solidFill>
                  <a:schemeClr val="tx1"/>
                </a:solidFill>
              </a:rPr>
              <a:t>… 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b="1" dirty="0" err="1" smtClean="0">
                <a:solidFill>
                  <a:schemeClr val="tx1"/>
                </a:solidFill>
              </a:rPr>
              <a:t>Başka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ülkeler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bunu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başarmıştır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ve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nasıl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başardıkları</a:t>
            </a:r>
            <a:r>
              <a:rPr lang="en-US" sz="1200" b="1" dirty="0" smtClean="0">
                <a:solidFill>
                  <a:schemeClr val="tx1"/>
                </a:solidFill>
              </a:rPr>
              <a:t> da </a:t>
            </a:r>
            <a:r>
              <a:rPr lang="en-US" sz="1200" b="1" dirty="0" err="1" smtClean="0">
                <a:solidFill>
                  <a:schemeClr val="tx1"/>
                </a:solidFill>
              </a:rPr>
              <a:t>ortadır</a:t>
            </a:r>
            <a:r>
              <a:rPr lang="en-US" sz="1200" b="1" dirty="0" smtClean="0">
                <a:solidFill>
                  <a:schemeClr val="tx1"/>
                </a:solidFill>
              </a:rPr>
              <a:t>; biz </a:t>
            </a:r>
            <a:r>
              <a:rPr lang="en-US" sz="1200" b="1" dirty="0" err="1" smtClean="0">
                <a:solidFill>
                  <a:schemeClr val="tx1"/>
                </a:solidFill>
              </a:rPr>
              <a:t>Türkiye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olarak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bunu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neden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başarmayalım</a:t>
            </a:r>
            <a:r>
              <a:rPr lang="en-US" sz="1200" b="1" dirty="0" smtClean="0">
                <a:solidFill>
                  <a:schemeClr val="tx1"/>
                </a:solidFill>
              </a:rPr>
              <a:t>?</a:t>
            </a:r>
          </a:p>
          <a:p>
            <a:endParaRPr lang="en-US" sz="1200" b="1" dirty="0" smtClean="0">
              <a:solidFill>
                <a:schemeClr val="tx1"/>
              </a:solidFill>
            </a:endParaRPr>
          </a:p>
          <a:p>
            <a:r>
              <a:rPr lang="en-US" sz="1200" b="1" dirty="0" err="1" smtClean="0">
                <a:solidFill>
                  <a:schemeClr val="tx1"/>
                </a:solidFill>
              </a:rPr>
              <a:t>İşte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önümüzde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</a:rPr>
              <a:t>İrlanda</a:t>
            </a:r>
            <a:r>
              <a:rPr lang="en-US" sz="1200" b="1" dirty="0" smtClean="0">
                <a:solidFill>
                  <a:schemeClr val="tx1"/>
                </a:solidFill>
              </a:rPr>
              <a:t>,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G.Kore</a:t>
            </a:r>
            <a:r>
              <a:rPr lang="en-US" sz="1200" b="1" baseline="0" dirty="0" smtClean="0">
                <a:solidFill>
                  <a:schemeClr val="tx1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Singapur</a:t>
            </a:r>
            <a:r>
              <a:rPr lang="en-US" sz="1200" b="1" baseline="0" dirty="0" smtClean="0">
                <a:solidFill>
                  <a:schemeClr val="tx1"/>
                </a:solidFill>
              </a:rPr>
              <a:t>, Massachusetts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gibi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çarpıcı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ve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güncel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örnekler</a:t>
            </a:r>
            <a:r>
              <a:rPr lang="en-US" sz="1200" b="1" baseline="0" dirty="0" smtClean="0">
                <a:solidFill>
                  <a:schemeClr val="tx1"/>
                </a:solidFill>
              </a:rPr>
              <a:t> var... </a:t>
            </a:r>
          </a:p>
          <a:p>
            <a:endParaRPr lang="en-US" sz="1200" b="1" baseline="0" dirty="0" smtClean="0">
              <a:solidFill>
                <a:schemeClr val="tx1"/>
              </a:solidFill>
            </a:endParaRPr>
          </a:p>
          <a:p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37B25-4A7B-40D2-B105-965D8ECD6F0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05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Sadece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ülkelerden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birkaç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örnek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vererek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neyi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nasıl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başardıkları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konusunda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sizlerin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dikkatini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çekmek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istiyorum</a:t>
            </a:r>
            <a:r>
              <a:rPr lang="en-US" b="1" baseline="0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US" b="1" baseline="0" dirty="0" err="1" smtClean="0">
                <a:solidFill>
                  <a:schemeClr val="tx1"/>
                </a:solidFill>
              </a:rPr>
              <a:t>Bugün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İrlanda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dünyadaki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en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önemli</a:t>
            </a:r>
            <a:r>
              <a:rPr lang="en-US" b="1" baseline="0" dirty="0" smtClean="0">
                <a:solidFill>
                  <a:schemeClr val="tx1"/>
                </a:solidFill>
              </a:rPr>
              <a:t> 12 </a:t>
            </a:r>
            <a:r>
              <a:rPr lang="en-US" b="1" baseline="0" dirty="0" err="1" smtClean="0">
                <a:solidFill>
                  <a:schemeClr val="tx1"/>
                </a:solidFill>
              </a:rPr>
              <a:t>ilaçtan</a:t>
            </a:r>
            <a:r>
              <a:rPr lang="en-US" b="1" baseline="0" dirty="0" smtClean="0">
                <a:solidFill>
                  <a:schemeClr val="tx1"/>
                </a:solidFill>
              </a:rPr>
              <a:t> 5’ini </a:t>
            </a:r>
            <a:r>
              <a:rPr lang="en-US" b="1" baseline="0" dirty="0" err="1" smtClean="0">
                <a:solidFill>
                  <a:schemeClr val="tx1"/>
                </a:solidFill>
              </a:rPr>
              <a:t>üreten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bir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ülke</a:t>
            </a:r>
            <a:r>
              <a:rPr lang="en-US" b="1" baseline="0" dirty="0" smtClean="0">
                <a:solidFill>
                  <a:schemeClr val="tx1"/>
                </a:solidFill>
              </a:rPr>
              <a:t>…</a:t>
            </a:r>
          </a:p>
          <a:p>
            <a:r>
              <a:rPr lang="en-US" b="1" baseline="0" dirty="0" err="1" smtClean="0">
                <a:solidFill>
                  <a:schemeClr val="tx1"/>
                </a:solidFill>
              </a:rPr>
              <a:t>Aynı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İrlanda</a:t>
            </a:r>
            <a:r>
              <a:rPr lang="en-US" b="1" baseline="0" dirty="0" smtClean="0">
                <a:solidFill>
                  <a:schemeClr val="tx1"/>
                </a:solidFill>
              </a:rPr>
              <a:t>; </a:t>
            </a:r>
            <a:r>
              <a:rPr lang="en-US" b="1" baseline="0" dirty="0" err="1" smtClean="0">
                <a:solidFill>
                  <a:schemeClr val="tx1"/>
                </a:solidFill>
              </a:rPr>
              <a:t>dış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ticaretinin</a:t>
            </a:r>
            <a:r>
              <a:rPr lang="en-US" b="1" baseline="0" dirty="0" smtClean="0">
                <a:solidFill>
                  <a:schemeClr val="tx1"/>
                </a:solidFill>
              </a:rPr>
              <a:t> %50’sinden </a:t>
            </a:r>
            <a:r>
              <a:rPr lang="en-US" b="1" baseline="0" dirty="0" err="1" smtClean="0">
                <a:solidFill>
                  <a:schemeClr val="tx1"/>
                </a:solidFill>
              </a:rPr>
              <a:t>fazlasını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ilaç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sektöründen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sağlamakta</a:t>
            </a:r>
            <a:r>
              <a:rPr lang="en-US" b="1" baseline="0" dirty="0" smtClean="0">
                <a:solidFill>
                  <a:schemeClr val="tx1"/>
                </a:solidFill>
              </a:rPr>
              <a:t>…</a:t>
            </a:r>
          </a:p>
          <a:p>
            <a:r>
              <a:rPr lang="en-US" b="1" baseline="0" dirty="0" err="1" smtClean="0">
                <a:solidFill>
                  <a:schemeClr val="tx1"/>
                </a:solidFill>
              </a:rPr>
              <a:t>Yine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aynı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İrlanda</a:t>
            </a:r>
            <a:r>
              <a:rPr lang="en-US" b="1" baseline="0" dirty="0" smtClean="0">
                <a:solidFill>
                  <a:schemeClr val="tx1"/>
                </a:solidFill>
              </a:rPr>
              <a:t>, 2010 </a:t>
            </a:r>
            <a:r>
              <a:rPr lang="en-US" b="1" baseline="0" dirty="0" err="1" smtClean="0">
                <a:solidFill>
                  <a:schemeClr val="tx1"/>
                </a:solidFill>
              </a:rPr>
              <a:t>yılında</a:t>
            </a:r>
            <a:r>
              <a:rPr lang="en-US" b="1" baseline="0" dirty="0" smtClean="0">
                <a:solidFill>
                  <a:schemeClr val="tx1"/>
                </a:solidFill>
              </a:rPr>
              <a:t> 31 </a:t>
            </a:r>
            <a:r>
              <a:rPr lang="en-US" b="1" baseline="0" dirty="0" err="1" smtClean="0">
                <a:solidFill>
                  <a:schemeClr val="tx1"/>
                </a:solidFill>
              </a:rPr>
              <a:t>milyar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dolarlık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ilaç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ihrcatı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ile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GSMH’sının</a:t>
            </a:r>
            <a:r>
              <a:rPr lang="en-US" b="1" baseline="0" dirty="0" smtClean="0">
                <a:solidFill>
                  <a:schemeClr val="tx1"/>
                </a:solidFill>
              </a:rPr>
              <a:t> %11’ini </a:t>
            </a:r>
            <a:r>
              <a:rPr lang="en-US" b="1" baseline="0" dirty="0" err="1" smtClean="0">
                <a:solidFill>
                  <a:schemeClr val="tx1"/>
                </a:solidFill>
              </a:rPr>
              <a:t>bu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sektörden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sağlayan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bir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üle</a:t>
            </a:r>
            <a:r>
              <a:rPr lang="en-US" b="1" baseline="0" dirty="0" smtClean="0">
                <a:solidFill>
                  <a:schemeClr val="tx1"/>
                </a:solidFill>
              </a:rPr>
              <a:t>….</a:t>
            </a:r>
          </a:p>
          <a:p>
            <a:r>
              <a:rPr lang="en-US" b="1" baseline="0" dirty="0" err="1" smtClean="0">
                <a:solidFill>
                  <a:schemeClr val="tx1"/>
                </a:solidFill>
              </a:rPr>
              <a:t>Bir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başka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örnek</a:t>
            </a:r>
            <a:r>
              <a:rPr lang="en-US" b="1" baseline="0" dirty="0" smtClean="0">
                <a:solidFill>
                  <a:schemeClr val="tx1"/>
                </a:solidFill>
              </a:rPr>
              <a:t>; G. Kore… </a:t>
            </a:r>
          </a:p>
          <a:p>
            <a:r>
              <a:rPr lang="en-US" b="1" baseline="0" dirty="0" smtClean="0">
                <a:solidFill>
                  <a:schemeClr val="tx1"/>
                </a:solidFill>
              </a:rPr>
              <a:t>15 </a:t>
            </a:r>
            <a:r>
              <a:rPr lang="en-US" b="1" baseline="0" dirty="0" err="1" smtClean="0">
                <a:solidFill>
                  <a:schemeClr val="tx1"/>
                </a:solidFill>
              </a:rPr>
              <a:t>yıllık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bir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planla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sadece</a:t>
            </a:r>
            <a:r>
              <a:rPr lang="en-US" b="1" baseline="0" dirty="0" smtClean="0">
                <a:solidFill>
                  <a:schemeClr val="tx1"/>
                </a:solidFill>
              </a:rPr>
              <a:t> 5 </a:t>
            </a:r>
            <a:r>
              <a:rPr lang="en-US" b="1" baseline="0" dirty="0" err="1" smtClean="0">
                <a:solidFill>
                  <a:schemeClr val="tx1"/>
                </a:solidFill>
              </a:rPr>
              <a:t>yıl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gibi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kısa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bir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süre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içerisinde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sektörünü</a:t>
            </a:r>
            <a:r>
              <a:rPr lang="en-US" b="1" baseline="0" dirty="0" smtClean="0">
                <a:solidFill>
                  <a:schemeClr val="tx1"/>
                </a:solidFill>
              </a:rPr>
              <a:t> 14 </a:t>
            </a:r>
            <a:r>
              <a:rPr lang="en-US" b="1" baseline="0" dirty="0" err="1" smtClean="0">
                <a:solidFill>
                  <a:schemeClr val="tx1"/>
                </a:solidFill>
              </a:rPr>
              <a:t>kat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büyüten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bir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ülke</a:t>
            </a:r>
            <a:r>
              <a:rPr lang="en-US" b="1" baseline="0" dirty="0" smtClean="0">
                <a:solidFill>
                  <a:schemeClr val="tx1"/>
                </a:solidFill>
              </a:rPr>
              <a:t>…</a:t>
            </a:r>
          </a:p>
          <a:p>
            <a:r>
              <a:rPr lang="en-US" b="1" baseline="0" dirty="0" smtClean="0">
                <a:solidFill>
                  <a:schemeClr val="tx1"/>
                </a:solidFill>
              </a:rPr>
              <a:t>2010 </a:t>
            </a:r>
            <a:r>
              <a:rPr lang="en-US" b="1" baseline="0" dirty="0" err="1" smtClean="0">
                <a:solidFill>
                  <a:schemeClr val="tx1"/>
                </a:solidFill>
              </a:rPr>
              <a:t>yılında</a:t>
            </a:r>
            <a:r>
              <a:rPr lang="en-US" b="1" baseline="0" dirty="0" smtClean="0">
                <a:solidFill>
                  <a:schemeClr val="tx1"/>
                </a:solidFill>
              </a:rPr>
              <a:t> 15 </a:t>
            </a:r>
            <a:r>
              <a:rPr lang="en-US" b="1" baseline="0" dirty="0" err="1" smtClean="0">
                <a:solidFill>
                  <a:schemeClr val="tx1"/>
                </a:solidFill>
              </a:rPr>
              <a:t>milyar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dolarlık</a:t>
            </a:r>
            <a:r>
              <a:rPr lang="en-US" b="1" baseline="0" dirty="0" smtClean="0">
                <a:solidFill>
                  <a:schemeClr val="tx1"/>
                </a:solidFill>
              </a:rPr>
              <a:t> FDI </a:t>
            </a:r>
            <a:r>
              <a:rPr lang="en-US" b="1" baseline="0" dirty="0" err="1" smtClean="0">
                <a:solidFill>
                  <a:schemeClr val="tx1"/>
                </a:solidFill>
              </a:rPr>
              <a:t>çeken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bir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ülke</a:t>
            </a:r>
            <a:r>
              <a:rPr lang="en-US" b="1" baseline="0" dirty="0" smtClean="0">
                <a:solidFill>
                  <a:schemeClr val="tx1"/>
                </a:solidFill>
              </a:rPr>
              <a:t>… </a:t>
            </a:r>
          </a:p>
          <a:p>
            <a:r>
              <a:rPr lang="en-US" b="1" baseline="0" dirty="0" err="1" smtClean="0">
                <a:solidFill>
                  <a:schemeClr val="tx1"/>
                </a:solidFill>
              </a:rPr>
              <a:t>Biyoteknoloji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alanında</a:t>
            </a:r>
            <a:r>
              <a:rPr lang="en-US" b="1" baseline="0" dirty="0" smtClean="0">
                <a:solidFill>
                  <a:schemeClr val="tx1"/>
                </a:solidFill>
              </a:rPr>
              <a:t> 2016’ya </a:t>
            </a:r>
            <a:r>
              <a:rPr lang="en-US" b="1" baseline="0" dirty="0" err="1" smtClean="0">
                <a:solidFill>
                  <a:schemeClr val="tx1"/>
                </a:solidFill>
              </a:rPr>
              <a:t>kadarki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hedefini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dünyanın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en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büyük</a:t>
            </a:r>
            <a:r>
              <a:rPr lang="en-US" b="1" baseline="0" dirty="0" smtClean="0">
                <a:solidFill>
                  <a:schemeClr val="tx1"/>
                </a:solidFill>
              </a:rPr>
              <a:t> 7 </a:t>
            </a:r>
            <a:r>
              <a:rPr lang="en-US" b="1" baseline="0" dirty="0" err="1" smtClean="0">
                <a:solidFill>
                  <a:schemeClr val="tx1"/>
                </a:solidFill>
              </a:rPr>
              <a:t>oyuncusundan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biri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olarak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koyan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bir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ülke</a:t>
            </a:r>
            <a:r>
              <a:rPr lang="en-US" b="1" baseline="0" dirty="0" smtClean="0">
                <a:solidFill>
                  <a:schemeClr val="tx1"/>
                </a:solidFill>
              </a:rPr>
              <a:t>… </a:t>
            </a:r>
          </a:p>
          <a:p>
            <a:r>
              <a:rPr lang="en-US" b="1" baseline="0" dirty="0" err="1" smtClean="0">
                <a:solidFill>
                  <a:schemeClr val="tx1"/>
                </a:solidFill>
              </a:rPr>
              <a:t>Singapur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hakeza</a:t>
            </a:r>
            <a:r>
              <a:rPr lang="en-US" b="1" baseline="0" dirty="0" smtClean="0">
                <a:solidFill>
                  <a:schemeClr val="tx1"/>
                </a:solidFill>
              </a:rPr>
              <a:t>…2010 </a:t>
            </a:r>
            <a:r>
              <a:rPr lang="en-US" b="1" baseline="0" dirty="0" err="1" smtClean="0">
                <a:solidFill>
                  <a:schemeClr val="tx1"/>
                </a:solidFill>
              </a:rPr>
              <a:t>yılında</a:t>
            </a:r>
            <a:r>
              <a:rPr lang="en-US" b="1" baseline="0" dirty="0" smtClean="0">
                <a:solidFill>
                  <a:schemeClr val="tx1"/>
                </a:solidFill>
              </a:rPr>
              <a:t> 4,4 </a:t>
            </a:r>
            <a:r>
              <a:rPr lang="en-US" b="1" baseline="0" dirty="0" err="1" smtClean="0">
                <a:solidFill>
                  <a:schemeClr val="tx1"/>
                </a:solidFill>
              </a:rPr>
              <a:t>milyar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dolarlık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bir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ihracat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ve</a:t>
            </a:r>
            <a:r>
              <a:rPr lang="en-US" b="1" baseline="0" dirty="0" smtClean="0">
                <a:solidFill>
                  <a:schemeClr val="tx1"/>
                </a:solidFill>
              </a:rPr>
              <a:t> 6 </a:t>
            </a:r>
            <a:r>
              <a:rPr lang="en-US" b="1" baseline="0" dirty="0" err="1" smtClean="0">
                <a:solidFill>
                  <a:schemeClr val="tx1"/>
                </a:solidFill>
              </a:rPr>
              <a:t>yeni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tesis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için</a:t>
            </a:r>
            <a:r>
              <a:rPr lang="en-US" b="1" baseline="0" dirty="0" smtClean="0">
                <a:solidFill>
                  <a:schemeClr val="tx1"/>
                </a:solidFill>
              </a:rPr>
              <a:t> 2 </a:t>
            </a:r>
            <a:r>
              <a:rPr lang="en-US" b="1" baseline="0" dirty="0" err="1" smtClean="0">
                <a:solidFill>
                  <a:schemeClr val="tx1"/>
                </a:solidFill>
              </a:rPr>
              <a:t>milyar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dolarlık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yatırım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yapan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bir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ülke</a:t>
            </a:r>
            <a:r>
              <a:rPr lang="en-US" b="1" baseline="0" dirty="0" smtClean="0">
                <a:solidFill>
                  <a:schemeClr val="tx1"/>
                </a:solidFill>
              </a:rPr>
              <a:t>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37B25-4A7B-40D2-B105-965D8ECD6F0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35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sz="1200" b="1" dirty="0" err="1" smtClean="0">
                <a:solidFill>
                  <a:schemeClr val="tx1"/>
                </a:solidFill>
              </a:rPr>
              <a:t>Peki</a:t>
            </a:r>
            <a:r>
              <a:rPr lang="en-US" altLang="tr-TR" sz="1200" b="1" dirty="0" smtClean="0">
                <a:solidFill>
                  <a:schemeClr val="tx1"/>
                </a:solidFill>
              </a:rPr>
              <a:t>, </a:t>
            </a:r>
            <a:r>
              <a:rPr lang="tr-TR" altLang="tr-TR" sz="1200" b="1" dirty="0" smtClean="0">
                <a:solidFill>
                  <a:schemeClr val="tx1"/>
                </a:solidFill>
              </a:rPr>
              <a:t>Türkiye </a:t>
            </a:r>
            <a:r>
              <a:rPr lang="en-US" altLang="tr-TR" sz="1200" b="1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dirty="0" err="1" smtClean="0">
                <a:solidFill>
                  <a:schemeClr val="tx1"/>
                </a:solidFill>
              </a:rPr>
              <a:t>bu</a:t>
            </a:r>
            <a:r>
              <a:rPr lang="en-US" altLang="tr-TR" sz="1200" b="1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dirty="0" err="1" smtClean="0">
                <a:solidFill>
                  <a:schemeClr val="tx1"/>
                </a:solidFill>
              </a:rPr>
              <a:t>konjonktörde</a:t>
            </a:r>
            <a:r>
              <a:rPr lang="en-US" altLang="tr-TR" sz="1200" b="1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dirty="0" err="1" smtClean="0">
                <a:solidFill>
                  <a:schemeClr val="tx1"/>
                </a:solidFill>
              </a:rPr>
              <a:t>potansiyel</a:t>
            </a:r>
            <a:r>
              <a:rPr lang="en-US" altLang="tr-TR" sz="1200" b="1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dirty="0" err="1" smtClean="0">
                <a:solidFill>
                  <a:schemeClr val="tx1"/>
                </a:solidFill>
              </a:rPr>
              <a:t>ve</a:t>
            </a:r>
            <a:r>
              <a:rPr lang="en-US" altLang="tr-TR" sz="1200" b="1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dirty="0" err="1" smtClean="0">
                <a:solidFill>
                  <a:schemeClr val="tx1"/>
                </a:solidFill>
              </a:rPr>
              <a:t>fırsatlar</a:t>
            </a:r>
            <a:r>
              <a:rPr lang="en-US" altLang="tr-TR" sz="1200" b="1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dirty="0" err="1" smtClean="0">
                <a:solidFill>
                  <a:schemeClr val="tx1"/>
                </a:solidFill>
              </a:rPr>
              <a:t>anlamında</a:t>
            </a:r>
            <a:r>
              <a:rPr lang="en-US" altLang="tr-TR" sz="1200" b="1" dirty="0" smtClean="0">
                <a:solidFill>
                  <a:schemeClr val="tx1"/>
                </a:solidFill>
              </a:rPr>
              <a:t> ne </a:t>
            </a:r>
            <a:r>
              <a:rPr lang="en-US" altLang="tr-TR" sz="1200" b="1" dirty="0" err="1" smtClean="0">
                <a:solidFill>
                  <a:schemeClr val="tx1"/>
                </a:solidFill>
              </a:rPr>
              <a:t>durumda</a:t>
            </a:r>
            <a:r>
              <a:rPr lang="en-US" altLang="tr-TR" sz="1200" b="1" dirty="0" smtClean="0">
                <a:solidFill>
                  <a:schemeClr val="tx1"/>
                </a:solidFill>
              </a:rPr>
              <a:t>?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İsterseniz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kısaca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buna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da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göz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atalım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…</a:t>
            </a:r>
          </a:p>
          <a:p>
            <a:endParaRPr lang="en-US" sz="1200" b="1" baseline="0" dirty="0" smtClean="0">
              <a:solidFill>
                <a:schemeClr val="tx1"/>
              </a:solidFill>
            </a:endParaRPr>
          </a:p>
          <a:p>
            <a:r>
              <a:rPr lang="en-US" sz="1200" b="1" baseline="0" dirty="0" err="1" smtClean="0">
                <a:solidFill>
                  <a:schemeClr val="tx1"/>
                </a:solidFill>
              </a:rPr>
              <a:t>Bugün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bulunduğumuz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coğrafyada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tr-TR" altLang="tr-TR" sz="1200" b="1" dirty="0" smtClean="0">
                <a:solidFill>
                  <a:schemeClr val="tx1"/>
                </a:solidFill>
              </a:rPr>
              <a:t>jeostratejik konumu</a:t>
            </a:r>
            <a:r>
              <a:rPr lang="en-US" altLang="tr-TR" sz="1200" b="1" dirty="0" err="1" smtClean="0">
                <a:solidFill>
                  <a:schemeClr val="tx1"/>
                </a:solidFill>
              </a:rPr>
              <a:t>muz</a:t>
            </a:r>
            <a:r>
              <a:rPr lang="en-US" altLang="tr-TR" sz="1200" b="1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dirty="0" err="1" smtClean="0">
                <a:solidFill>
                  <a:schemeClr val="tx1"/>
                </a:solidFill>
              </a:rPr>
              <a:t>sayesinde</a:t>
            </a:r>
            <a:r>
              <a:rPr lang="en-US" altLang="tr-TR" sz="1200" b="1" dirty="0" smtClean="0">
                <a:solidFill>
                  <a:schemeClr val="tx1"/>
                </a:solidFill>
              </a:rPr>
              <a:t>, </a:t>
            </a:r>
            <a:r>
              <a:rPr lang="en-US" altLang="tr-TR" sz="1200" b="1" dirty="0" err="1" smtClean="0">
                <a:solidFill>
                  <a:schemeClr val="tx1"/>
                </a:solidFill>
              </a:rPr>
              <a:t>yaptığımız</a:t>
            </a:r>
            <a:r>
              <a:rPr lang="en-US" altLang="tr-TR" sz="1200" b="1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dirty="0" err="1" smtClean="0">
                <a:solidFill>
                  <a:schemeClr val="tx1"/>
                </a:solidFill>
              </a:rPr>
              <a:t>projeksiyonlara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göre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ülkemizin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8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milyar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dolarlık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bir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ihracat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potansiyeline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sahip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olduğunu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ve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civar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ülkelerin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kilit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ürün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ve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hizmet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tedarikçisi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olmak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potansiyeline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sahip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olduğumuzu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tespit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altLang="tr-TR" sz="1200" b="1" baseline="0" dirty="0" err="1" smtClean="0">
                <a:solidFill>
                  <a:schemeClr val="tx1"/>
                </a:solidFill>
              </a:rPr>
              <a:t>ettik</a:t>
            </a:r>
            <a:r>
              <a:rPr lang="en-US" altLang="tr-TR" sz="1200" b="1" baseline="0" dirty="0" smtClean="0">
                <a:solidFill>
                  <a:schemeClr val="tx1"/>
                </a:solidFill>
              </a:rPr>
              <a:t>… </a:t>
            </a:r>
          </a:p>
          <a:p>
            <a:endParaRPr lang="en-US" sz="1200" b="1" baseline="0" dirty="0" smtClean="0">
              <a:solidFill>
                <a:schemeClr val="tx1"/>
              </a:solidFill>
            </a:endParaRPr>
          </a:p>
          <a:p>
            <a:r>
              <a:rPr lang="en-US" sz="1200" b="1" baseline="0" dirty="0" err="1" smtClean="0">
                <a:solidFill>
                  <a:schemeClr val="tx1"/>
                </a:solidFill>
              </a:rPr>
              <a:t>Bugün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Türkiye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toplamda</a:t>
            </a:r>
            <a:r>
              <a:rPr lang="en-US" sz="1200" b="1" baseline="0" dirty="0" smtClean="0">
                <a:solidFill>
                  <a:schemeClr val="tx1"/>
                </a:solidFill>
              </a:rPr>
              <a:t> 300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milyar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dolar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civarında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ilaç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ithalatı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yapan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Avrupa</a:t>
            </a:r>
            <a:r>
              <a:rPr lang="en-US" sz="1200" b="1" baseline="0" dirty="0" smtClean="0">
                <a:solidFill>
                  <a:schemeClr val="tx1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Rusya</a:t>
            </a:r>
            <a:r>
              <a:rPr lang="en-US" sz="1200" b="1" baseline="0" dirty="0" smtClean="0">
                <a:solidFill>
                  <a:schemeClr val="tx1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Orta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Doğu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ve</a:t>
            </a:r>
            <a:r>
              <a:rPr lang="en-US" sz="1200" b="1" baseline="0" dirty="0" smtClean="0">
                <a:solidFill>
                  <a:schemeClr val="tx1"/>
                </a:solidFill>
              </a:rPr>
              <a:t> K.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Afraika</a:t>
            </a:r>
            <a:r>
              <a:rPr lang="en-US" sz="1200" b="1" baseline="0" dirty="0" smtClean="0">
                <a:solidFill>
                  <a:schemeClr val="tx1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Orta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Asya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ve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Kafkaslar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bölgelerinin</a:t>
            </a:r>
            <a:r>
              <a:rPr lang="en-US" sz="1200" b="1" baseline="0" dirty="0" smtClean="0">
                <a:solidFill>
                  <a:schemeClr val="tx1"/>
                </a:solidFill>
              </a:rPr>
              <a:t> tam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ortasındadır</a:t>
            </a:r>
            <a:r>
              <a:rPr lang="en-US" sz="1200" b="1" baseline="0" dirty="0" smtClean="0">
                <a:solidFill>
                  <a:schemeClr val="tx1"/>
                </a:solidFill>
              </a:rPr>
              <a:t>… </a:t>
            </a:r>
          </a:p>
          <a:p>
            <a:endParaRPr lang="en-US" sz="1200" b="1" baseline="0" dirty="0" smtClean="0">
              <a:solidFill>
                <a:schemeClr val="tx1"/>
              </a:solidFill>
            </a:endParaRPr>
          </a:p>
          <a:p>
            <a:r>
              <a:rPr lang="en-US" sz="1200" b="1" baseline="0" dirty="0" err="1" smtClean="0">
                <a:solidFill>
                  <a:schemeClr val="tx1"/>
                </a:solidFill>
              </a:rPr>
              <a:t>Türkiye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bu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potansiyelini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ve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fırsatları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çok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iyi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değerlendirmelidir</a:t>
            </a:r>
            <a:r>
              <a:rPr lang="en-US" sz="1200" b="1" baseline="0" dirty="0" smtClean="0">
                <a:solidFill>
                  <a:schemeClr val="tx1"/>
                </a:solidFill>
              </a:rPr>
              <a:t>…</a:t>
            </a:r>
          </a:p>
          <a:p>
            <a:endParaRPr lang="en-US" sz="1200" b="1" baseline="0" dirty="0" smtClean="0">
              <a:solidFill>
                <a:schemeClr val="tx1"/>
              </a:solidFill>
            </a:endParaRPr>
          </a:p>
          <a:p>
            <a:r>
              <a:rPr lang="en-US" sz="1200" b="1" baseline="0" dirty="0" err="1" smtClean="0">
                <a:solidFill>
                  <a:schemeClr val="tx1"/>
                </a:solidFill>
              </a:rPr>
              <a:t>Artık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bu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potansiyeli</a:t>
            </a:r>
            <a:r>
              <a:rPr lang="en-US" sz="1200" b="1" baseline="0" dirty="0" smtClean="0">
                <a:solidFill>
                  <a:schemeClr val="tx1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dinamiğe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çevirmenin</a:t>
            </a:r>
            <a:r>
              <a:rPr lang="en-US" sz="1200" b="1" baseline="0" dirty="0" smtClean="0">
                <a:solidFill>
                  <a:schemeClr val="tx1"/>
                </a:solidFill>
              </a:rPr>
              <a:t>;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endüstrinin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değer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zinciririn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tüm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aktörlerinin</a:t>
            </a:r>
            <a:r>
              <a:rPr lang="en-US" sz="1200" b="1" baseline="0" dirty="0" smtClean="0">
                <a:solidFill>
                  <a:schemeClr val="tx1"/>
                </a:solidFill>
              </a:rPr>
              <a:t> el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ve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güç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birliği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ile</a:t>
            </a:r>
            <a:r>
              <a:rPr lang="en-US" sz="1200" b="1" baseline="0" dirty="0" smtClean="0">
                <a:solidFill>
                  <a:schemeClr val="tx1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sürdürülebilir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bir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ilaç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eko-sistemini</a:t>
            </a:r>
            <a:r>
              <a:rPr lang="en-US" sz="1200" b="1" baseline="0" dirty="0" smtClean="0">
                <a:solidFill>
                  <a:schemeClr val="tx1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en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ileri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iş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ve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yatırım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ortamını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tesis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etmenin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zamanı</a:t>
            </a:r>
            <a:r>
              <a:rPr lang="en-US" sz="1200" b="1" baseline="0" dirty="0" smtClean="0">
                <a:solidFill>
                  <a:schemeClr val="tx1"/>
                </a:solidFill>
              </a:rPr>
              <a:t> </a:t>
            </a:r>
            <a:r>
              <a:rPr lang="en-US" sz="1200" b="1" baseline="0" dirty="0" err="1" smtClean="0">
                <a:solidFill>
                  <a:schemeClr val="tx1"/>
                </a:solidFill>
              </a:rPr>
              <a:t>gelmiştir</a:t>
            </a:r>
            <a:r>
              <a:rPr lang="en-US" sz="1200" b="1" baseline="0" dirty="0" smtClean="0">
                <a:solidFill>
                  <a:schemeClr val="tx1"/>
                </a:solidFill>
              </a:rPr>
              <a:t>…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37B25-4A7B-40D2-B105-965D8ECD6F0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3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Sürekliliğine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37B25-4A7B-40D2-B105-965D8ECD6F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258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C08D6-1CBC-4CE9-87D7-5912D5358E24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03837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C08D6-1CBC-4CE9-87D7-5912D5358E24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4865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Geleneksel Ürünlerle Sınırlı Olmayan, Yüksek Katma Değerli Üretim Yapan İlaç Sektörü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C08D6-1CBC-4CE9-87D7-5912D5358E24}" type="slidenum">
              <a:rPr lang="tr-TR" smtClean="0"/>
              <a:pPr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9811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1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E402-C2DA-48BA-AE93-0C5FB4365A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57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8E402-C2DA-48BA-AE93-0C5FB4365AD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92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165" indent="-274165">
              <a:buFont typeface="+mj-lt"/>
              <a:buAutoNum type="arabicPeriod" startAt="5"/>
            </a:pPr>
            <a:r>
              <a:rPr lang="en-US" sz="1000" dirty="0"/>
              <a:t>The National Multiple Sclerosis Society. “The MS Disease-modifying Medications: General Information.” Washington, DC: National Multiple Sclerosis Society, April 2013. Available at www.nationalmssociety.org/NationalMSSociety/media/MSNationalFiles/Brochures/12-3-7_DiseaseModifyingDrugs.pdf.</a:t>
            </a:r>
          </a:p>
          <a:p>
            <a:pPr marL="274165" indent="-274165">
              <a:buFont typeface="+mj-lt"/>
              <a:buAutoNum type="arabicPeriod" startAt="5"/>
            </a:pPr>
            <a:r>
              <a:rPr lang="en-US" sz="1000" dirty="0"/>
              <a:t>C. </a:t>
            </a:r>
            <a:r>
              <a:rPr lang="en-US" sz="1000" dirty="0" err="1"/>
              <a:t>Augustyn</a:t>
            </a:r>
            <a:r>
              <a:rPr lang="en-US" sz="1000" dirty="0"/>
              <a:t>, B. Walker, and T.F. Goss. “Recognizing the Value of Innovation in the Treatment of Rheumatoid Arthritis.” Boston, MA: Boston Healthcare Associates, March 2013. Available at www.phrma.org/sites/default/files/1888/rawhitepaperfinal2.pdf.</a:t>
            </a:r>
          </a:p>
          <a:p>
            <a:pPr marL="274165" indent="-274165">
              <a:buFont typeface="+mj-lt"/>
              <a:buAutoNum type="arabicPeriod" startAt="5"/>
            </a:pPr>
            <a:r>
              <a:rPr lang="en-US" sz="1000" dirty="0"/>
              <a:t>U.S. Department of Health and Human Services, Centers for Disease Control and Prevention, National Center for Health Statistics. “Health, United States, 2010: With Special Feature on Death and Dying, table 35.” Hyattsville, MD: HHS, 2011. Available at www.cdc.gov/nchs/data/hus/hus10.pdf#045 (accessed February 2014). </a:t>
            </a:r>
          </a:p>
          <a:p>
            <a:pPr marL="274165" indent="-274165">
              <a:buFont typeface="+mj-lt"/>
              <a:buAutoNum type="arabicPeriod" startAt="5"/>
            </a:pPr>
            <a:r>
              <a:rPr lang="en-US" sz="1000" dirty="0"/>
              <a:t>American Cancer Society. “Cancer Treatment and Survivorship Facts &amp; Figures 2012</a:t>
            </a:r>
            <a:r>
              <a:rPr lang="en-US" sz="1000" dirty="0">
                <a:sym typeface="Symbol"/>
              </a:rPr>
              <a:t></a:t>
            </a:r>
            <a:r>
              <a:rPr lang="en-US" sz="1000" dirty="0"/>
              <a:t>2013.” Atlanta, GA: American Cancer Society, 2012.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Chart Pack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E78EDF-1EE7-4435-A514-02F7180A1B94}" type="datetime1">
              <a:rPr lang="en-US" smtClean="0"/>
              <a:t>12/5/2014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5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165" indent="-274165" defTabSz="913880">
              <a:buFont typeface="+mj-lt"/>
              <a:buAutoNum type="arabicPeriod" startAt="9"/>
              <a:defRPr/>
            </a:pPr>
            <a:r>
              <a:rPr lang="en-US" dirty="0" smtClean="0"/>
              <a:t>C. </a:t>
            </a:r>
            <a:r>
              <a:rPr lang="en-US" dirty="0" err="1" smtClean="0"/>
              <a:t>Augustyn</a:t>
            </a:r>
            <a:r>
              <a:rPr lang="en-US" dirty="0" smtClean="0"/>
              <a:t>, B. Walker, and T.F. Goss. Op cit.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Chart Pack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9ABA2A4-ADA2-4426-A80B-DB83599E4274}" type="datetime1">
              <a:rPr lang="en-US" smtClean="0"/>
              <a:t>12/5/2014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4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22" name="Rectangle 7"/>
          <p:cNvSpPr txBox="1">
            <a:spLocks noGrp="1" noChangeArrowheads="1"/>
          </p:cNvSpPr>
          <p:nvPr/>
        </p:nvSpPr>
        <p:spPr bwMode="auto">
          <a:xfrm>
            <a:off x="3626171" y="8251587"/>
            <a:ext cx="2773535" cy="43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517" tIns="43254" rIns="86517" bIns="43254" anchor="b"/>
          <a:lstStyle>
            <a:lvl1pPr algn="l" defTabSz="92710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12788" indent="-273050" algn="l" defTabSz="92710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096963" indent="-219075" algn="l" defTabSz="92710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536700" indent="-219075" algn="l" defTabSz="92710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1974850" indent="-220663" algn="l" defTabSz="92710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432050" indent="-220663" defTabSz="9271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889250" indent="-220663" defTabSz="9271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346450" indent="-220663" defTabSz="9271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03650" indent="-220663" defTabSz="9271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E093A29-A80A-4D17-AF18-0B7C1B28622F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5050" y="652463"/>
            <a:ext cx="4343400" cy="3257550"/>
          </a:xfrm>
          <a:ln/>
        </p:spPr>
      </p:sp>
      <p:sp>
        <p:nvSpPr>
          <p:cNvPr id="3409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4165" indent="-274165">
              <a:buFont typeface="+mj-lt"/>
              <a:buAutoNum type="arabicPeriod" startAt="3"/>
            </a:pPr>
            <a:r>
              <a:rPr lang="en-US" dirty="0" smtClean="0"/>
              <a:t>U.S. Food and Drug Administration. Available at www.fda.gov (accessed February 2014). U.S. Food and Drug Administration (FDA). “</a:t>
            </a:r>
            <a:r>
              <a:rPr lang="en-US" dirty="0" err="1" smtClean="0"/>
              <a:t>Drugs@FDA</a:t>
            </a:r>
            <a:r>
              <a:rPr lang="en-US" dirty="0" smtClean="0"/>
              <a:t>: FDA Approved Drug Products.” Available at: www.accessdata.fda.gov/scripts/cder/drugsatfda/.</a:t>
            </a:r>
          </a:p>
          <a:p>
            <a:pPr marL="274165" indent="-274165">
              <a:buFont typeface="+mj-lt"/>
              <a:buAutoNum type="arabicPeriod" startAt="3"/>
            </a:pPr>
            <a:r>
              <a:rPr lang="en-US" dirty="0" smtClean="0"/>
              <a:t>G. Long and J. Works. “Innovation in the Biopharmaceutical Pipeline: A Multidimensional View.” Boston, MA: Analysis Group, Inc., January 2013. Available at www.analysisgroup.com/uploadedFiles/Publishing/Articles/2012_Innovation_in_the_Biopharmaceutical_Pipeline.pdf (accessed December 2013).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386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Bugün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Türkiye</a:t>
            </a:r>
            <a:r>
              <a:rPr lang="en-US" b="1" dirty="0" smtClean="0">
                <a:solidFill>
                  <a:schemeClr val="tx1"/>
                </a:solidFill>
              </a:rPr>
              <a:t> son 10 </a:t>
            </a:r>
            <a:r>
              <a:rPr lang="en-US" b="1" dirty="0" err="1" smtClean="0">
                <a:solidFill>
                  <a:schemeClr val="tx1"/>
                </a:solidFill>
              </a:rPr>
              <a:t>yıl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içerisinde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başlattığı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Sağlıkta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Dönüşüm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programı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ile</a:t>
            </a:r>
            <a:r>
              <a:rPr lang="en-US" b="1" baseline="0" dirty="0" smtClean="0">
                <a:solidFill>
                  <a:schemeClr val="tx1"/>
                </a:solidFill>
              </a:rPr>
              <a:t>, OECD </a:t>
            </a:r>
            <a:r>
              <a:rPr lang="en-US" b="1" baseline="0" dirty="0" err="1" smtClean="0">
                <a:solidFill>
                  <a:schemeClr val="tx1"/>
                </a:solidFill>
              </a:rPr>
              <a:t>üyelerinin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yaklaşık</a:t>
            </a:r>
            <a:r>
              <a:rPr lang="en-US" b="1" baseline="0" dirty="0" smtClean="0">
                <a:solidFill>
                  <a:schemeClr val="tx1"/>
                </a:solidFill>
              </a:rPr>
              <a:t> 30 </a:t>
            </a:r>
            <a:r>
              <a:rPr lang="en-US" b="1" baseline="0" dirty="0" err="1" smtClean="0">
                <a:solidFill>
                  <a:schemeClr val="tx1"/>
                </a:solidFill>
              </a:rPr>
              <a:t>yılda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gerçekleştirdiği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ilerlemeyi</a:t>
            </a:r>
            <a:r>
              <a:rPr lang="en-US" b="1" baseline="0" dirty="0" smtClean="0">
                <a:solidFill>
                  <a:schemeClr val="tx1"/>
                </a:solidFill>
              </a:rPr>
              <a:t>, 8 </a:t>
            </a:r>
            <a:r>
              <a:rPr lang="en-US" b="1" baseline="0" dirty="0" err="1" smtClean="0">
                <a:solidFill>
                  <a:schemeClr val="tx1"/>
                </a:solidFill>
              </a:rPr>
              <a:t>yılda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tamamlamıştır</a:t>
            </a:r>
            <a:r>
              <a:rPr lang="en-US" b="1" baseline="0" dirty="0" smtClean="0">
                <a:solidFill>
                  <a:schemeClr val="tx1"/>
                </a:solidFill>
              </a:rPr>
              <a:t>. </a:t>
            </a:r>
          </a:p>
          <a:p>
            <a:endParaRPr lang="en-US" b="1" baseline="0" dirty="0" smtClean="0">
              <a:solidFill>
                <a:schemeClr val="tx1"/>
              </a:solidFill>
            </a:endParaRPr>
          </a:p>
          <a:p>
            <a:r>
              <a:rPr lang="en-US" b="1" baseline="0" dirty="0" err="1" smtClean="0">
                <a:solidFill>
                  <a:schemeClr val="tx1"/>
                </a:solidFill>
              </a:rPr>
              <a:t>Bugün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kişi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başına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hekime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müracat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sayıları</a:t>
            </a:r>
            <a:r>
              <a:rPr lang="en-US" b="1" baseline="0" dirty="0" smtClean="0">
                <a:solidFill>
                  <a:schemeClr val="tx1"/>
                </a:solidFill>
              </a:rPr>
              <a:t> 1,7’den 8’lere </a:t>
            </a:r>
            <a:r>
              <a:rPr lang="en-US" b="1" baseline="0" dirty="0" err="1" smtClean="0">
                <a:solidFill>
                  <a:schemeClr val="tx1"/>
                </a:solidFill>
              </a:rPr>
              <a:t>çıkmış</a:t>
            </a:r>
            <a:r>
              <a:rPr lang="en-US" b="1" baseline="0" dirty="0" smtClean="0">
                <a:solidFill>
                  <a:schemeClr val="tx1"/>
                </a:solidFill>
              </a:rPr>
              <a:t>, </a:t>
            </a:r>
            <a:r>
              <a:rPr lang="en-US" b="1" baseline="0" dirty="0" err="1" smtClean="0">
                <a:solidFill>
                  <a:schemeClr val="tx1"/>
                </a:solidFill>
              </a:rPr>
              <a:t>bebek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ölüm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hızları</a:t>
            </a:r>
            <a:r>
              <a:rPr lang="en-US" b="1" baseline="0" dirty="0" smtClean="0">
                <a:solidFill>
                  <a:schemeClr val="tx1"/>
                </a:solidFill>
              </a:rPr>
              <a:t>, </a:t>
            </a:r>
            <a:r>
              <a:rPr lang="en-US" b="1" baseline="0" dirty="0" err="1" smtClean="0">
                <a:solidFill>
                  <a:schemeClr val="tx1"/>
                </a:solidFill>
              </a:rPr>
              <a:t>binde</a:t>
            </a:r>
            <a:r>
              <a:rPr lang="en-US" b="1" baseline="0" dirty="0" smtClean="0">
                <a:solidFill>
                  <a:schemeClr val="tx1"/>
                </a:solidFill>
              </a:rPr>
              <a:t> 28,5 </a:t>
            </a:r>
            <a:r>
              <a:rPr lang="en-US" b="1" baseline="0" dirty="0" err="1" smtClean="0">
                <a:solidFill>
                  <a:schemeClr val="tx1"/>
                </a:solidFill>
              </a:rPr>
              <a:t>lardan</a:t>
            </a:r>
            <a:r>
              <a:rPr lang="en-US" b="1" baseline="0" dirty="0" smtClean="0">
                <a:solidFill>
                  <a:schemeClr val="tx1"/>
                </a:solidFill>
              </a:rPr>
              <a:t> 9’lu </a:t>
            </a:r>
            <a:r>
              <a:rPr lang="en-US" b="1" baseline="0" dirty="0" err="1" smtClean="0">
                <a:solidFill>
                  <a:schemeClr val="tx1"/>
                </a:solidFill>
              </a:rPr>
              <a:t>seviyelere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inmiş</a:t>
            </a:r>
            <a:r>
              <a:rPr lang="en-US" b="1" baseline="0" dirty="0" smtClean="0">
                <a:solidFill>
                  <a:schemeClr val="tx1"/>
                </a:solidFill>
              </a:rPr>
              <a:t>, </a:t>
            </a:r>
            <a:r>
              <a:rPr lang="en-US" b="1" baseline="0" dirty="0" err="1" smtClean="0">
                <a:solidFill>
                  <a:schemeClr val="tx1"/>
                </a:solidFill>
              </a:rPr>
              <a:t>aşılama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oranı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ise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yüzde</a:t>
            </a:r>
            <a:r>
              <a:rPr lang="en-US" b="1" baseline="0" dirty="0" smtClean="0">
                <a:solidFill>
                  <a:schemeClr val="tx1"/>
                </a:solidFill>
              </a:rPr>
              <a:t> 67’lerden </a:t>
            </a:r>
            <a:r>
              <a:rPr lang="en-US" b="1" baseline="0" dirty="0" err="1" smtClean="0">
                <a:solidFill>
                  <a:schemeClr val="tx1"/>
                </a:solidFill>
              </a:rPr>
              <a:t>yüzde</a:t>
            </a:r>
            <a:r>
              <a:rPr lang="en-US" b="1" baseline="0" dirty="0" smtClean="0">
                <a:solidFill>
                  <a:schemeClr val="tx1"/>
                </a:solidFill>
              </a:rPr>
              <a:t> 90’lara </a:t>
            </a:r>
            <a:r>
              <a:rPr lang="en-US" b="1" baseline="0" dirty="0" err="1" smtClean="0">
                <a:solidFill>
                  <a:schemeClr val="tx1"/>
                </a:solidFill>
              </a:rPr>
              <a:t>ulaşmıştır</a:t>
            </a:r>
            <a:r>
              <a:rPr lang="en-US" b="1" baseline="0" dirty="0" smtClean="0">
                <a:solidFill>
                  <a:schemeClr val="tx1"/>
                </a:solidFill>
              </a:rPr>
              <a:t>..</a:t>
            </a:r>
          </a:p>
          <a:p>
            <a:endParaRPr lang="en-US" b="1" baseline="0" dirty="0" smtClean="0">
              <a:solidFill>
                <a:schemeClr val="tx1"/>
              </a:solidFill>
            </a:endParaRPr>
          </a:p>
          <a:p>
            <a:r>
              <a:rPr lang="en-US" b="1" baseline="0" dirty="0" err="1" smtClean="0">
                <a:solidFill>
                  <a:schemeClr val="tx1"/>
                </a:solidFill>
              </a:rPr>
              <a:t>Bunlar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çok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önemli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gelişmeler</a:t>
            </a:r>
            <a:r>
              <a:rPr lang="en-US" b="1" baseline="0" dirty="0" smtClean="0">
                <a:solidFill>
                  <a:schemeClr val="tx1"/>
                </a:solidFill>
              </a:rPr>
              <a:t>, </a:t>
            </a:r>
            <a:r>
              <a:rPr lang="en-US" b="1" baseline="0" dirty="0" err="1" smtClean="0">
                <a:solidFill>
                  <a:schemeClr val="tx1"/>
                </a:solidFill>
              </a:rPr>
              <a:t>ancak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daha</a:t>
            </a:r>
            <a:r>
              <a:rPr lang="en-US" b="1" baseline="0" dirty="0" smtClean="0">
                <a:solidFill>
                  <a:schemeClr val="tx1"/>
                </a:solidFill>
              </a:rPr>
              <a:t> da </a:t>
            </a:r>
            <a:r>
              <a:rPr lang="en-US" b="1" baseline="0" dirty="0" err="1" smtClean="0">
                <a:solidFill>
                  <a:schemeClr val="tx1"/>
                </a:solidFill>
              </a:rPr>
              <a:t>önemlisi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tüm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bunların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sürdürülebilir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kılınmasını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sağlamaktır</a:t>
            </a:r>
            <a:r>
              <a:rPr lang="en-US" b="1" baseline="0" dirty="0" smtClean="0">
                <a:solidFill>
                  <a:schemeClr val="tx1"/>
                </a:solidFill>
              </a:rPr>
              <a:t>…</a:t>
            </a:r>
          </a:p>
          <a:p>
            <a:endParaRPr lang="en-US" b="1" baseline="0" dirty="0" smtClean="0">
              <a:solidFill>
                <a:schemeClr val="tx1"/>
              </a:solidFill>
            </a:endParaRPr>
          </a:p>
          <a:p>
            <a:r>
              <a:rPr lang="en-US" b="1" baseline="0" dirty="0" smtClean="0">
                <a:solidFill>
                  <a:schemeClr val="tx1"/>
                </a:solidFill>
              </a:rPr>
              <a:t>Bu </a:t>
            </a:r>
            <a:r>
              <a:rPr lang="en-US" b="1" baseline="0" dirty="0" err="1" smtClean="0">
                <a:solidFill>
                  <a:schemeClr val="tx1"/>
                </a:solidFill>
              </a:rPr>
              <a:t>başarıların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devamı</a:t>
            </a:r>
            <a:r>
              <a:rPr lang="en-US" b="1" baseline="0" dirty="0" smtClean="0">
                <a:solidFill>
                  <a:schemeClr val="tx1"/>
                </a:solidFill>
              </a:rPr>
              <a:t>, </a:t>
            </a:r>
            <a:r>
              <a:rPr lang="en-US" b="1" baseline="0" dirty="0" err="1" smtClean="0">
                <a:solidFill>
                  <a:schemeClr val="tx1"/>
                </a:solidFill>
              </a:rPr>
              <a:t>sağlık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alanında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küresel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eğilimleri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iyi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takip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etmek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ve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yenilikçi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ilaçları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hastalarımıza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gelişmiş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ülkelerle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aynı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veya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yakın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zamanlarda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sunabilmekle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mümkün</a:t>
            </a:r>
            <a:r>
              <a:rPr lang="en-US" b="1" baseline="0" dirty="0" smtClean="0">
                <a:solidFill>
                  <a:schemeClr val="tx1"/>
                </a:solidFill>
              </a:rPr>
              <a:t> </a:t>
            </a:r>
            <a:r>
              <a:rPr lang="en-US" b="1" baseline="0" dirty="0" err="1" smtClean="0">
                <a:solidFill>
                  <a:schemeClr val="tx1"/>
                </a:solidFill>
              </a:rPr>
              <a:t>olacaktır</a:t>
            </a:r>
            <a:r>
              <a:rPr lang="en-US" b="1" baseline="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37B25-4A7B-40D2-B105-965D8ECD6F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0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388" y="2343733"/>
            <a:ext cx="2765612" cy="2036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3733"/>
            <a:ext cx="6378385" cy="2036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343733"/>
            <a:ext cx="5692585" cy="1166230"/>
          </a:xfrm>
        </p:spPr>
        <p:txBody>
          <a:bodyPr anchor="b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509964"/>
            <a:ext cx="5235385" cy="86983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88" y="5906081"/>
            <a:ext cx="8711025" cy="8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6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4"/>
            <a:ext cx="9144000" cy="904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957-F093-4E4F-9443-54576242B27D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6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18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97545"/>
          </a:xfrm>
        </p:spPr>
        <p:txBody>
          <a:bodyPr>
            <a:spAutoFit/>
          </a:bodyPr>
          <a:lstStyle>
            <a:lvl1pPr>
              <a:lnSpc>
                <a:spcPts val="3000"/>
              </a:lnSpc>
              <a:defRPr sz="2800">
                <a:solidFill>
                  <a:srgbClr val="252D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333698"/>
          </a:xfrm>
        </p:spPr>
        <p:txBody>
          <a:bodyPr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E68D-7929-45C7-86FD-0C29DB1D20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81600" y="6172200"/>
            <a:ext cx="3429000" cy="138499"/>
          </a:xfrm>
        </p:spPr>
        <p:txBody>
          <a:bodyPr/>
          <a:lstStyle>
            <a:lvl1pPr algn="r">
              <a:spcBef>
                <a:spcPts val="0"/>
              </a:spcBef>
              <a:defRPr sz="9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5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5200" y="6477000"/>
            <a:ext cx="1295400" cy="381000"/>
          </a:xfrm>
        </p:spPr>
        <p:txBody>
          <a:bodyPr/>
          <a:lstStyle/>
          <a:p>
            <a:fld id="{C255E68D-7929-45C7-86FD-0C29DB1D209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9754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81600" y="6172200"/>
            <a:ext cx="3429000" cy="138499"/>
          </a:xfrm>
        </p:spPr>
        <p:txBody>
          <a:bodyPr/>
          <a:lstStyle>
            <a:lvl1pPr algn="r">
              <a:spcBef>
                <a:spcPts val="0"/>
              </a:spcBef>
              <a:defRPr sz="9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12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ction Header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82112" y="750888"/>
            <a:ext cx="4988169" cy="1206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tr-TR" sz="738" smtClean="0"/>
          </a:p>
        </p:txBody>
      </p:sp>
      <p:sp>
        <p:nvSpPr>
          <p:cNvPr id="4" name="Date/Filepath" hidden="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2999643" y="484932"/>
            <a:ext cx="5651988" cy="11355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tr-TR" sz="738" noProof="1" smtClean="0"/>
              <a:t>14/09/2012 C:\Users\tr993825\Desktop\Lansman\AİFD_Türkiye İlaç Sektörü Vizyon 2023 Raporu_14 Eylül sunumu_final.pptx</a:t>
            </a:r>
          </a:p>
        </p:txBody>
      </p:sp>
      <p:sp>
        <p:nvSpPr>
          <p:cNvPr id="5" name="Draft stamp" hidden="1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324048" y="709614"/>
            <a:ext cx="498534" cy="15619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tr-TR" sz="1015" smtClean="0"/>
              <a:t>TASLAK</a:t>
            </a:r>
          </a:p>
        </p:txBody>
      </p:sp>
      <p:sp>
        <p:nvSpPr>
          <p:cNvPr id="6" name="Page Number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361485" y="6430963"/>
            <a:ext cx="290146" cy="936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ts val="866"/>
              </a:lnSpc>
              <a:defRPr/>
            </a:pPr>
            <a:endParaRPr lang="tr-TR" sz="738" smtClean="0"/>
          </a:p>
        </p:txBody>
      </p:sp>
      <p:sp>
        <p:nvSpPr>
          <p:cNvPr id="7" name="Disclaimer" hidden="1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637943" y="6428532"/>
            <a:ext cx="2951285" cy="11355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tr-TR" sz="738" smtClean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noProof="0" smtClean="0"/>
              <a:t>Click to edit Master title style</a:t>
            </a:r>
            <a:endParaRPr lang="tr-T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FECFC2-E09B-4EAB-9F4F-554CD8DF459E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3354840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4"/>
            <a:ext cx="9144000" cy="904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8" y="233362"/>
            <a:ext cx="7184572" cy="904874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8" y="1270822"/>
            <a:ext cx="8621486" cy="49529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DEAE-09D6-47CC-9236-4795E6A36963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23F270B2-FBFA-4173-924C-A8F5B09D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0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3733"/>
            <a:ext cx="9144000" cy="2036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2343735"/>
            <a:ext cx="8621487" cy="1474641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256" y="3818376"/>
            <a:ext cx="8621487" cy="561423"/>
          </a:xfrm>
          <a:ln>
            <a:noFill/>
          </a:ln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8C211-C726-4B41-AAFC-2A988388757E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1258" y="6356353"/>
            <a:ext cx="452176" cy="365125"/>
          </a:xfrm>
        </p:spPr>
        <p:txBody>
          <a:bodyPr/>
          <a:lstStyle/>
          <a:p>
            <a:fld id="{23F270B2-FBFA-4173-924C-A8F5B09D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9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4"/>
            <a:ext cx="9144000" cy="9048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257" y="1382782"/>
            <a:ext cx="7938198" cy="2274817"/>
          </a:xfrm>
        </p:spPr>
        <p:txBody>
          <a:bodyPr/>
          <a:lstStyle>
            <a:lvl1pPr>
              <a:defRPr b="0">
                <a:solidFill>
                  <a:srgbClr val="907BB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258" y="3870241"/>
            <a:ext cx="7938198" cy="2274814"/>
          </a:xfrm>
        </p:spPr>
        <p:txBody>
          <a:bodyPr/>
          <a:lstStyle>
            <a:lvl1pPr>
              <a:defRPr>
                <a:solidFill>
                  <a:srgbClr val="907BB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A10F-2AE5-4C6F-9201-BF097BE667DC}" type="datetime1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1258" y="233362"/>
            <a:ext cx="7184572" cy="90487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8320035" y="4635859"/>
            <a:ext cx="562708" cy="743578"/>
          </a:xfrm>
          <a:prstGeom prst="roundRect">
            <a:avLst>
              <a:gd name="adj" fmla="val 32143"/>
            </a:avLst>
          </a:prstGeom>
        </p:spPr>
        <p:txBody>
          <a:bodyPr>
            <a:normAutofit/>
          </a:bodyPr>
          <a:lstStyle>
            <a:lvl1pPr>
              <a:defRPr sz="100">
                <a:solidFill>
                  <a:srgbClr val="907BB4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8320035" y="2148401"/>
            <a:ext cx="562708" cy="743578"/>
          </a:xfrm>
          <a:prstGeom prst="roundRect">
            <a:avLst>
              <a:gd name="adj" fmla="val 32143"/>
            </a:avLst>
          </a:prstGeom>
        </p:spPr>
        <p:txBody>
          <a:bodyPr>
            <a:normAutofit/>
          </a:bodyPr>
          <a:lstStyle>
            <a:lvl1pPr>
              <a:defRPr sz="100">
                <a:solidFill>
                  <a:srgbClr val="907BB4"/>
                </a:solidFill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62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1257" y="1277082"/>
            <a:ext cx="4236925" cy="40068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4"/>
            <a:ext cx="9144000" cy="9048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256" y="5403916"/>
            <a:ext cx="4236924" cy="7857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rgbClr val="907BB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5403916"/>
            <a:ext cx="4253593" cy="785746"/>
          </a:xfrm>
        </p:spPr>
        <p:txBody>
          <a:bodyPr anchor="ctr"/>
          <a:lstStyle>
            <a:lvl1pPr marL="0" indent="0" algn="ctr">
              <a:buNone/>
              <a:defRPr sz="1800" b="0">
                <a:solidFill>
                  <a:srgbClr val="907BB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277081"/>
            <a:ext cx="4253593" cy="40068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C1D1-C25F-4C87-BF0A-ED93B2C7263F}" type="datetime1">
              <a:rPr lang="en-US" smtClean="0"/>
              <a:t>12/5/2014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1258" y="233362"/>
            <a:ext cx="7184572" cy="904874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4"/>
            <a:ext cx="9144000" cy="90487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D15C-4408-439C-B1CB-6B77FB1C34E5}" type="datetime1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1258" y="233362"/>
            <a:ext cx="7184572" cy="904874"/>
          </a:xfrm>
        </p:spPr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04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B04-B51B-4DBF-81DB-31232398E174}" type="datetime1">
              <a:rPr lang="en-US" smtClean="0"/>
              <a:t>12/5/2014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4"/>
            <a:ext cx="914400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4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4"/>
            <a:ext cx="9144000" cy="904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8" y="401046"/>
            <a:ext cx="6973556" cy="577780"/>
          </a:xfrm>
        </p:spPr>
        <p:txBody>
          <a:bodyPr anchor="ctr"/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8" y="1266092"/>
            <a:ext cx="8621486" cy="405374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257" y="5446209"/>
            <a:ext cx="8621485" cy="783771"/>
          </a:xfrm>
          <a:prstGeom prst="roundRect">
            <a:avLst>
              <a:gd name="adj" fmla="val 8225"/>
            </a:avLst>
          </a:prstGeom>
        </p:spPr>
        <p:txBody>
          <a:bodyPr anchor="ctr">
            <a:normAutofit/>
          </a:bodyPr>
          <a:lstStyle>
            <a:lvl1pPr marL="0" indent="0">
              <a:buNone/>
              <a:defRPr sz="1500">
                <a:solidFill>
                  <a:srgbClr val="907BB4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EEE1-8312-4DF9-B03B-921FEE17ABD5}" type="datetime1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5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4"/>
            <a:ext cx="9144000" cy="904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371791"/>
            <a:ext cx="7023798" cy="615637"/>
          </a:xfrm>
        </p:spPr>
        <p:txBody>
          <a:bodyPr anchor="ctr"/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76665"/>
            <a:ext cx="4995352" cy="492887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257" y="1454881"/>
            <a:ext cx="3486778" cy="45238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055D6-B781-4584-965D-E29ACF940955}" type="datetime1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7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258" y="365945"/>
            <a:ext cx="8254093" cy="639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258" y="1270821"/>
            <a:ext cx="8621486" cy="4939061"/>
          </a:xfrm>
          <a:prstGeom prst="roundRect">
            <a:avLst>
              <a:gd name="adj" fmla="val 4379"/>
            </a:avLst>
          </a:prstGeom>
          <a:ln>
            <a:solidFill>
              <a:srgbClr val="907BB4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37714" y="6356353"/>
            <a:ext cx="1045029" cy="365125"/>
          </a:xfrm>
          <a:prstGeom prst="roundRect">
            <a:avLst/>
          </a:prstGeom>
          <a:ln>
            <a:solidFill>
              <a:srgbClr val="907BB4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A10F-2AE5-4C6F-9201-BF097BE667DC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014" y="6356353"/>
            <a:ext cx="6883121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1258" y="6356353"/>
            <a:ext cx="452176" cy="365125"/>
          </a:xfrm>
          <a:prstGeom prst="roundRect">
            <a:avLst/>
          </a:prstGeom>
          <a:solidFill>
            <a:srgbClr val="907BB4"/>
          </a:solidFill>
          <a:ln>
            <a:solidFill>
              <a:srgbClr val="294C82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23F270B2-FBFA-4173-924C-A8F5B09DE5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8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89" r:id="rId12"/>
    <p:sldLayoutId id="2147483690" r:id="rId13"/>
    <p:sldLayoutId id="214748369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100000"/>
        <a:buFont typeface="Calibri" panose="020F0502020204030204" pitchFamily="34" charset="0"/>
        <a:buChar char="□"/>
        <a:defRPr sz="21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SzPct val="100000"/>
        <a:buFont typeface="Calibri" panose="020F0502020204030204" pitchFamily="34" charset="0"/>
        <a:buChar char="□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100000"/>
        <a:buFont typeface="Calibri" panose="020F0502020204030204" pitchFamily="34" charset="0"/>
        <a:buChar char="□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SzPct val="100000"/>
        <a:buFont typeface="Calibri" panose="020F0502020204030204" pitchFamily="34" charset="0"/>
        <a:buChar char="□"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SzPct val="100000"/>
        <a:buFont typeface="Calibri" panose="020F0502020204030204" pitchFamily="34" charset="0"/>
        <a:buChar char="□"/>
        <a:defRPr sz="135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oleObject" Target="../embeddings/Microsoft_Excel_97-2003_Worksheet1.xls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customXml" Target="../ink/ink1.xml"/><Relationship Id="rId3" Type="http://schemas.openxmlformats.org/officeDocument/2006/relationships/image" Target="../media/image34.jpe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320.emf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oleObject" Target="../embeddings/oleObject5.bin"/><Relationship Id="rId7" Type="http://schemas.openxmlformats.org/officeDocument/2006/relationships/diagramLayout" Target="../diagrams/layout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Data" Target="../diagrams/data4.xml"/><Relationship Id="rId5" Type="http://schemas.openxmlformats.org/officeDocument/2006/relationships/image" Target="../media/image48.png"/><Relationship Id="rId10" Type="http://schemas.microsoft.com/office/2007/relationships/diagramDrawing" Target="../diagrams/drawing4.xml"/><Relationship Id="rId4" Type="http://schemas.openxmlformats.org/officeDocument/2006/relationships/oleObject" Target="../embeddings/Microsoft_Excel_97-2003_Worksheet3.xls"/><Relationship Id="rId9" Type="http://schemas.openxmlformats.org/officeDocument/2006/relationships/diagramColors" Target="../diagrams/colors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ce.org.uk/aboutnice/howwework/paslu/ListOfPatientAccessSchemesApprovedAsPartOfANICEAppraisal.jsp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hyperlink" Target="http://www.nice.org.uk/media/FCC/CC/PASLUProcessGuide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tags" Target="../tags/tag8.xml"/><Relationship Id="rId7" Type="http://schemas.openxmlformats.org/officeDocument/2006/relationships/notesSlide" Target="../notesSlides/notesSlide21.xml"/><Relationship Id="rId12" Type="http://schemas.openxmlformats.org/officeDocument/2006/relationships/image" Target="../media/image54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3.jpeg"/><Relationship Id="rId5" Type="http://schemas.openxmlformats.org/officeDocument/2006/relationships/tags" Target="../tags/tag10.xml"/><Relationship Id="rId10" Type="http://schemas.openxmlformats.org/officeDocument/2006/relationships/image" Target="../media/image52.jpeg"/><Relationship Id="rId4" Type="http://schemas.openxmlformats.org/officeDocument/2006/relationships/tags" Target="../tags/tag9.xml"/><Relationship Id="rId9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7.bin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2333070"/>
            <a:ext cx="6378385" cy="2187146"/>
            <a:chOff x="0" y="2333070"/>
            <a:chExt cx="6378385" cy="2187146"/>
          </a:xfrm>
        </p:grpSpPr>
        <p:sp>
          <p:nvSpPr>
            <p:cNvPr id="7" name="Rectangle 6"/>
            <p:cNvSpPr/>
            <p:nvPr/>
          </p:nvSpPr>
          <p:spPr>
            <a:xfrm>
              <a:off x="0" y="2333070"/>
              <a:ext cx="6378385" cy="2187146"/>
            </a:xfrm>
            <a:prstGeom prst="rect">
              <a:avLst/>
            </a:prstGeom>
            <a:solidFill>
              <a:srgbClr val="D71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976677"/>
              <a:ext cx="1852246" cy="1543539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982"/>
            <a:ext cx="4565284" cy="23160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042" y="2364132"/>
            <a:ext cx="592134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II. </a:t>
            </a:r>
            <a:r>
              <a:rPr lang="en-US" sz="2800" b="1" dirty="0" err="1" smtClean="0">
                <a:solidFill>
                  <a:schemeClr val="bg1"/>
                </a:solidFill>
              </a:rPr>
              <a:t>Sağlık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Ekonomisi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smtClean="0">
                <a:solidFill>
                  <a:schemeClr val="bg1"/>
                </a:solidFill>
              </a:rPr>
              <a:t>Kongresi,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r"/>
            <a:endParaRPr lang="en-US" sz="2800" b="1" dirty="0">
              <a:solidFill>
                <a:schemeClr val="bg1"/>
              </a:solidFill>
            </a:endParaRP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Yavuz Sılay, MD, MBA, </a:t>
            </a:r>
          </a:p>
          <a:p>
            <a:pPr algn="r"/>
            <a:r>
              <a:rPr lang="en-US" sz="1400" b="1" dirty="0" err="1" smtClean="0">
                <a:solidFill>
                  <a:schemeClr val="bg1"/>
                </a:solidFill>
              </a:rPr>
              <a:t>Pazar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Erişim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ve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Sağlık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Politikaları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Direktörü</a:t>
            </a:r>
            <a:r>
              <a:rPr lang="en-US" sz="1400" b="1" dirty="0" smtClean="0">
                <a:solidFill>
                  <a:schemeClr val="bg1"/>
                </a:solidFill>
              </a:rPr>
              <a:t>,</a:t>
            </a:r>
          </a:p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AİFD( </a:t>
            </a:r>
            <a:r>
              <a:rPr lang="en-US" sz="1400" b="1" dirty="0" err="1" smtClean="0">
                <a:solidFill>
                  <a:schemeClr val="bg1"/>
                </a:solidFill>
              </a:rPr>
              <a:t>Araştırmacı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İlaç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Firmaları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Derneği</a:t>
            </a:r>
            <a:r>
              <a:rPr lang="en-US" sz="1400" b="1" dirty="0" smtClean="0">
                <a:solidFill>
                  <a:schemeClr val="bg1"/>
                </a:solidFill>
              </a:rPr>
              <a:t>)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5 </a:t>
            </a:r>
            <a:r>
              <a:rPr lang="en-US" sz="1400" b="1" dirty="0" err="1" smtClean="0">
                <a:solidFill>
                  <a:schemeClr val="bg1"/>
                </a:solidFill>
              </a:rPr>
              <a:t>Aralık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tr-TR" sz="1400" b="1" dirty="0" smtClean="0">
                <a:solidFill>
                  <a:schemeClr val="bg1"/>
                </a:solidFill>
              </a:rPr>
              <a:t>2014, İstanbul</a:t>
            </a:r>
            <a:endParaRPr lang="tr-TR" b="1" dirty="0" smtClean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074979"/>
            <a:ext cx="9144000" cy="783021"/>
            <a:chOff x="0" y="6074979"/>
            <a:chExt cx="9144000" cy="7830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t="18066"/>
            <a:stretch/>
          </p:blipFill>
          <p:spPr>
            <a:xfrm>
              <a:off x="0" y="6074979"/>
              <a:ext cx="9144000" cy="78302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/>
            <a:srcRect r="49770"/>
            <a:stretch/>
          </p:blipFill>
          <p:spPr>
            <a:xfrm>
              <a:off x="0" y="6106041"/>
              <a:ext cx="4593021" cy="720896"/>
            </a:xfrm>
            <a:prstGeom prst="rect">
              <a:avLst/>
            </a:prstGeom>
          </p:spPr>
        </p:pic>
      </p:grpSp>
      <p:pic>
        <p:nvPicPr>
          <p:cNvPr id="9220" name="Picture 4" descr="http://www.pharmasm.com/images/img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85" y="2333069"/>
            <a:ext cx="2765615" cy="219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16487" y="424940"/>
            <a:ext cx="7126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white"/>
                </a:solidFill>
              </a:rPr>
              <a:t>Sağlıkta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err="1" smtClean="0">
                <a:solidFill>
                  <a:prstClr val="white"/>
                </a:solidFill>
              </a:rPr>
              <a:t>Dönüşüm</a:t>
            </a:r>
            <a:r>
              <a:rPr lang="en-US" sz="2800" b="1" smtClean="0">
                <a:solidFill>
                  <a:prstClr val="white"/>
                </a:solidFill>
              </a:rPr>
              <a:t> Programı Gelişmeleri</a:t>
            </a:r>
            <a:endParaRPr lang="tr-TR" sz="2800" b="1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1298" y="1315725"/>
            <a:ext cx="8929396" cy="722114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altLang="tr-TR" sz="1600" b="1" dirty="0" smtClean="0">
                <a:solidFill>
                  <a:srgbClr val="990033"/>
                </a:solidFill>
              </a:rPr>
              <a:t>Türkiye</a:t>
            </a:r>
            <a:r>
              <a:rPr lang="tr-TR" altLang="tr-TR" sz="1600" b="1" dirty="0">
                <a:solidFill>
                  <a:srgbClr val="990033"/>
                </a:solidFill>
              </a:rPr>
              <a:t>, başlattığı  Sağlıkta Dönüşüm Programı ile OECD’nin 30 yılda gerçekleştirdiği ilerlemeyi 8 yılda gerçekleştirmiştir</a:t>
            </a: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577850" y="2420938"/>
            <a:ext cx="8026400" cy="2376487"/>
            <a:chOff x="468313" y="2555875"/>
            <a:chExt cx="8313737" cy="2416175"/>
          </a:xfrm>
        </p:grpSpPr>
        <p:sp>
          <p:nvSpPr>
            <p:cNvPr id="8" name="Rectangle 7"/>
            <p:cNvSpPr/>
            <p:nvPr/>
          </p:nvSpPr>
          <p:spPr>
            <a:xfrm>
              <a:off x="3211057" y="2555875"/>
              <a:ext cx="2672038" cy="236129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575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sz="1600" dirty="0">
                <a:latin typeface="+mn-lt"/>
                <a:cs typeface="+mn-cs"/>
              </a:endParaRPr>
            </a:p>
          </p:txBody>
        </p:sp>
        <p:graphicFrame>
          <p:nvGraphicFramePr>
            <p:cNvPr id="9" name="Chart 61"/>
            <p:cNvGraphicFramePr>
              <a:graphicFrameLocks/>
            </p:cNvGraphicFramePr>
            <p:nvPr/>
          </p:nvGraphicFramePr>
          <p:xfrm>
            <a:off x="3198813" y="3036888"/>
            <a:ext cx="2690812" cy="1935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Worksheet" r:id="rId4" imgW="2914785" imgH="1933665" progId="Excel.Sheet.8">
                    <p:embed/>
                  </p:oleObj>
                </mc:Choice>
                <mc:Fallback>
                  <p:oleObj name="Worksheet" r:id="rId4" imgW="2914785" imgH="1933665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8813" y="3036888"/>
                          <a:ext cx="2690812" cy="1935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62"/>
            <p:cNvSpPr txBox="1">
              <a:spLocks noChangeArrowheads="1"/>
            </p:cNvSpPr>
            <p:nvPr/>
          </p:nvSpPr>
          <p:spPr bwMode="auto">
            <a:xfrm>
              <a:off x="3267075" y="2676525"/>
              <a:ext cx="2616200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latin typeface="Arial" panose="020B0604020202020204" pitchFamily="34" charset="0"/>
                </a:rPr>
                <a:t>Bebek ölüm hızı (adet/1000 canlı doğumda)</a:t>
              </a:r>
            </a:p>
          </p:txBody>
        </p:sp>
        <p:graphicFrame>
          <p:nvGraphicFramePr>
            <p:cNvPr id="11" name="Chart 63"/>
            <p:cNvGraphicFramePr>
              <a:graphicFrameLocks/>
            </p:cNvGraphicFramePr>
            <p:nvPr/>
          </p:nvGraphicFramePr>
          <p:xfrm>
            <a:off x="6000750" y="3027363"/>
            <a:ext cx="2543175" cy="191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Worksheet" r:id="rId6" imgW="2752657" imgH="1914525" progId="Excel.Sheet.8">
                    <p:embed/>
                  </p:oleObj>
                </mc:Choice>
                <mc:Fallback>
                  <p:oleObj name="Worksheet" r:id="rId6" imgW="2752657" imgH="1914525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50" y="3027363"/>
                          <a:ext cx="2543175" cy="1914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ctangle 11"/>
            <p:cNvSpPr/>
            <p:nvPr/>
          </p:nvSpPr>
          <p:spPr>
            <a:xfrm>
              <a:off x="6024508" y="2555875"/>
              <a:ext cx="2601331" cy="236129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575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sz="1600" dirty="0">
                <a:latin typeface="+mn-lt"/>
                <a:cs typeface="+mn-cs"/>
              </a:endParaRPr>
            </a:p>
          </p:txBody>
        </p:sp>
        <p:sp>
          <p:nvSpPr>
            <p:cNvPr id="13" name="TextBox 70"/>
            <p:cNvSpPr txBox="1">
              <a:spLocks noChangeArrowheads="1"/>
            </p:cNvSpPr>
            <p:nvPr/>
          </p:nvSpPr>
          <p:spPr bwMode="auto">
            <a:xfrm>
              <a:off x="6164263" y="2676525"/>
              <a:ext cx="2617787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latin typeface="Arial" panose="020B0604020202020204" pitchFamily="34" charset="0"/>
                </a:rPr>
                <a:t>Aşılama oranı (%)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8313" y="2565559"/>
              <a:ext cx="2601331" cy="2351615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9575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sz="1600" dirty="0">
                <a:latin typeface="+mn-lt"/>
                <a:cs typeface="+mn-cs"/>
              </a:endParaRPr>
            </a:p>
          </p:txBody>
        </p:sp>
        <p:sp>
          <p:nvSpPr>
            <p:cNvPr id="15" name="TextBox 77"/>
            <p:cNvSpPr txBox="1">
              <a:spLocks noChangeArrowheads="1"/>
            </p:cNvSpPr>
            <p:nvPr/>
          </p:nvSpPr>
          <p:spPr bwMode="auto">
            <a:xfrm>
              <a:off x="889000" y="2676525"/>
              <a:ext cx="1900238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400" b="1">
                  <a:latin typeface="Arial" panose="020B0604020202020204" pitchFamily="34" charset="0"/>
                </a:rPr>
                <a:t>Kişi başı hekime müracaat sayısı</a:t>
              </a:r>
            </a:p>
          </p:txBody>
        </p:sp>
        <p:graphicFrame>
          <p:nvGraphicFramePr>
            <p:cNvPr id="16" name="Chart 15"/>
            <p:cNvGraphicFramePr/>
            <p:nvPr/>
          </p:nvGraphicFramePr>
          <p:xfrm>
            <a:off x="537883" y="3241178"/>
            <a:ext cx="2391508" cy="1676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17" name="Rectangle 16"/>
          <p:cNvSpPr/>
          <p:nvPr/>
        </p:nvSpPr>
        <p:spPr>
          <a:xfrm>
            <a:off x="468313" y="4941888"/>
            <a:ext cx="8088312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95757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b="1" dirty="0">
                <a:latin typeface="Georgia"/>
                <a:cs typeface="Arial" charset="0"/>
              </a:rPr>
              <a:t>Bu başarının devamı, sağlık alanında küresel eğilimleri takip etmekle ve yenilikçi  ilaçları hastalarımıza gelişmiş ülkelerle aynı veya yakın zamanlarda sunabilmekle mümkün olacaktır...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54"/>
          <p:cNvGraphicFramePr>
            <a:graphicFrameLocks/>
          </p:cNvGraphicFramePr>
          <p:nvPr>
            <p:extLst/>
          </p:nvPr>
        </p:nvGraphicFramePr>
        <p:xfrm>
          <a:off x="4648527" y="1138236"/>
          <a:ext cx="4355515" cy="3867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Chart" r:id="rId5" imgW="4328535" imgH="3468925" progId="Excel.Sheet.8">
                  <p:embed/>
                </p:oleObj>
              </mc:Choice>
              <mc:Fallback>
                <p:oleObj name="Chart" r:id="rId5" imgW="4328535" imgH="346892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527" y="1138236"/>
                        <a:ext cx="4355515" cy="38678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2"/>
            <a:ext cx="9144000" cy="904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487" y="424189"/>
            <a:ext cx="7126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Kamu İlaç </a:t>
            </a:r>
            <a:r>
              <a:rPr lang="en-US" sz="2800" b="1" dirty="0" err="1" smtClean="0">
                <a:solidFill>
                  <a:schemeClr val="bg1"/>
                </a:solidFill>
              </a:rPr>
              <a:t>Harcamaları</a:t>
            </a:r>
            <a:endParaRPr lang="tr-TR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6487" y="5006080"/>
            <a:ext cx="8711025" cy="900000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Kamu </a:t>
            </a:r>
            <a:r>
              <a:rPr lang="en-US" sz="2400" b="1" dirty="0" err="1" smtClean="0">
                <a:solidFill>
                  <a:srgbClr val="7030A0"/>
                </a:solidFill>
              </a:rPr>
              <a:t>ilaç</a:t>
            </a:r>
            <a:r>
              <a:rPr lang="en-US" sz="2400" b="1" dirty="0" smtClean="0">
                <a:solidFill>
                  <a:srgbClr val="7030A0"/>
                </a:solidFill>
              </a:rPr>
              <a:t> harcamalarına </a:t>
            </a:r>
            <a:r>
              <a:rPr lang="en-US" sz="2400" b="1" dirty="0" err="1" smtClean="0">
                <a:solidFill>
                  <a:srgbClr val="7030A0"/>
                </a:solidFill>
              </a:rPr>
              <a:t>milli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gelirden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ayrılan</a:t>
            </a:r>
            <a:r>
              <a:rPr lang="en-US" sz="2400" b="1" dirty="0" smtClean="0">
                <a:solidFill>
                  <a:srgbClr val="7030A0"/>
                </a:solidFill>
              </a:rPr>
              <a:t> pay global </a:t>
            </a:r>
            <a:r>
              <a:rPr lang="en-US" sz="2400" b="1" dirty="0" err="1" smtClean="0">
                <a:solidFill>
                  <a:srgbClr val="7030A0"/>
                </a:solidFill>
              </a:rPr>
              <a:t>bütçe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döneminde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hedeflenenin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çok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altına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inmiştir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16487" y="1329063"/>
            <a:ext cx="4319001" cy="4108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SzPct val="200000"/>
              <a:buNone/>
            </a:pP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Sağlık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Harcaması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içerisindeki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Pay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(TL, 2007-13)</a:t>
            </a:r>
          </a:p>
        </p:txBody>
      </p:sp>
      <p:graphicFrame>
        <p:nvGraphicFramePr>
          <p:cNvPr id="35" name="Chart 48"/>
          <p:cNvGraphicFramePr>
            <a:graphicFrameLocks/>
          </p:cNvGraphicFramePr>
          <p:nvPr>
            <p:extLst/>
          </p:nvPr>
        </p:nvGraphicFramePr>
        <p:xfrm>
          <a:off x="216487" y="1930785"/>
          <a:ext cx="4319001" cy="3075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hart" r:id="rId9" imgW="4212701" imgH="3468925" progId="Excel.Sheet.8">
                  <p:embed/>
                </p:oleObj>
              </mc:Choice>
              <mc:Fallback>
                <p:oleObj name="Chart" r:id="rId9" imgW="4212701" imgH="346892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487" y="1930785"/>
                        <a:ext cx="4319001" cy="30752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2466" y="1796094"/>
            <a:ext cx="2467042" cy="43208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5309118" y="3126372"/>
            <a:ext cx="3288146" cy="229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7281460" y="1312282"/>
            <a:ext cx="1315804" cy="551912"/>
          </a:xfrm>
          <a:prstGeom prst="wedgeRoundRectCallout">
            <a:avLst>
              <a:gd name="adj1" fmla="val -36155"/>
              <a:gd name="adj2" fmla="val 109808"/>
              <a:gd name="adj3" fmla="val 16667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Sağlık Harcamalarının GSMH’ye Oranı</a:t>
            </a:r>
            <a:endParaRPr lang="en-US" sz="1200"/>
          </a:p>
        </p:txBody>
      </p:sp>
      <p:sp>
        <p:nvSpPr>
          <p:cNvPr id="20" name="Rounded Rectangular Callout 19"/>
          <p:cNvSpPr/>
          <p:nvPr/>
        </p:nvSpPr>
        <p:spPr>
          <a:xfrm>
            <a:off x="7356058" y="2510713"/>
            <a:ext cx="1145309" cy="409844"/>
          </a:xfrm>
          <a:prstGeom prst="wedgeRoundRectCallout">
            <a:avLst>
              <a:gd name="adj1" fmla="val -37620"/>
              <a:gd name="adj2" fmla="val 97527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smtClean="0"/>
              <a:t>Global Bütçe Hedefi: %1,35</a:t>
            </a:r>
            <a:endParaRPr lang="en-US" sz="1200" b="1"/>
          </a:p>
        </p:txBody>
      </p:sp>
      <p:sp>
        <p:nvSpPr>
          <p:cNvPr id="21" name="Rounded Rectangular Callout 20"/>
          <p:cNvSpPr/>
          <p:nvPr/>
        </p:nvSpPr>
        <p:spPr>
          <a:xfrm>
            <a:off x="5999585" y="3742261"/>
            <a:ext cx="1281876" cy="551912"/>
          </a:xfrm>
          <a:prstGeom prst="wedgeRoundRectCallout">
            <a:avLst>
              <a:gd name="adj1" fmla="val 82766"/>
              <a:gd name="adj2" fmla="val -100264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smtClean="0"/>
              <a:t>İlaç Harcamlarının GSMH’ye Oranı </a:t>
            </a:r>
            <a:endParaRPr lang="en-US" sz="1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1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2"/>
            <a:ext cx="9144000" cy="904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487" y="424189"/>
            <a:ext cx="7126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Yenilikçi İlaçlara Erişim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6487" y="4646080"/>
            <a:ext cx="8711025" cy="1260001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400" b="1" smtClean="0">
                <a:solidFill>
                  <a:srgbClr val="7030A0"/>
                </a:solidFill>
              </a:rPr>
              <a:t>Türkiye’de </a:t>
            </a:r>
            <a:r>
              <a:rPr lang="en-US" sz="2400" b="1">
                <a:solidFill>
                  <a:srgbClr val="7030A0"/>
                </a:solidFill>
              </a:rPr>
              <a:t>Hastaların Yenilikçi İlaçlara Erişimi ciddi olarak yavaşlamıştır. </a:t>
            </a:r>
            <a:r>
              <a:rPr lang="en-US" sz="2400" b="1" smtClean="0">
                <a:solidFill>
                  <a:srgbClr val="7030A0"/>
                </a:solidFill>
              </a:rPr>
              <a:t>Dünyadaki </a:t>
            </a:r>
            <a:r>
              <a:rPr lang="en-US" sz="2400" b="1">
                <a:solidFill>
                  <a:srgbClr val="7030A0"/>
                </a:solidFill>
              </a:rPr>
              <a:t>Her 100 </a:t>
            </a:r>
            <a:r>
              <a:rPr lang="en-US" sz="2400" b="1" smtClean="0">
                <a:solidFill>
                  <a:srgbClr val="7030A0"/>
                </a:solidFill>
              </a:rPr>
              <a:t>yenilikçi ilaçtan, ülkemizde </a:t>
            </a:r>
            <a:r>
              <a:rPr lang="en-US" sz="2400" b="1">
                <a:solidFill>
                  <a:srgbClr val="7030A0"/>
                </a:solidFill>
              </a:rPr>
              <a:t>artık sadece </a:t>
            </a:r>
            <a:r>
              <a:rPr lang="en-US" sz="2400" b="1" smtClean="0">
                <a:solidFill>
                  <a:srgbClr val="7030A0"/>
                </a:solidFill>
              </a:rPr>
              <a:t>4’üne </a:t>
            </a:r>
            <a:r>
              <a:rPr lang="en-US" sz="2400" b="1">
                <a:solidFill>
                  <a:srgbClr val="7030A0"/>
                </a:solidFill>
              </a:rPr>
              <a:t>ulaşabiliyoruz.</a:t>
            </a:r>
            <a:endParaRPr lang="en-US" sz="2400" b="1" dirty="0" err="1">
              <a:solidFill>
                <a:srgbClr val="7030A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6487" y="1138236"/>
            <a:ext cx="5498512" cy="3507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200000"/>
              <a:buNone/>
            </a:pPr>
            <a:r>
              <a:rPr lang="tr-TR" sz="2000" b="1" dirty="0" smtClean="0">
                <a:solidFill>
                  <a:schemeClr val="bg1">
                    <a:lumMod val="50000"/>
                  </a:schemeClr>
                </a:solidFill>
              </a:rPr>
              <a:t>Fiyatların </a:t>
            </a:r>
            <a:r>
              <a:rPr lang="tr-TR" sz="2000" b="1" dirty="0">
                <a:solidFill>
                  <a:schemeClr val="bg1">
                    <a:lumMod val="50000"/>
                  </a:schemeClr>
                </a:solidFill>
              </a:rPr>
              <a:t>geldiği seviyeler çerçevesinde firmaların ürünleri TR’de piyasaya sunmak için </a:t>
            </a:r>
            <a:r>
              <a:rPr lang="tr-TR" sz="2000" b="1" u="sng" dirty="0">
                <a:solidFill>
                  <a:schemeClr val="bg1">
                    <a:lumMod val="50000"/>
                  </a:schemeClr>
                </a:solidFill>
              </a:rPr>
              <a:t>onay </a:t>
            </a:r>
            <a:r>
              <a:rPr lang="tr-TR" sz="2000" b="1" u="sng" dirty="0" smtClean="0">
                <a:solidFill>
                  <a:schemeClr val="bg1">
                    <a:lumMod val="50000"/>
                  </a:schemeClr>
                </a:solidFill>
              </a:rPr>
              <a:t>alamamaları</a:t>
            </a:r>
            <a:r>
              <a:rPr lang="en-US" sz="2000" b="1" u="sng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ve </a:t>
            </a:r>
            <a:r>
              <a:rPr lang="tr-TR" sz="2000" b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ürkiye</a:t>
            </a:r>
            <a:r>
              <a:rPr lang="tr-TR" sz="2000" b="1" dirty="0" smtClean="0">
                <a:solidFill>
                  <a:schemeClr val="bg1">
                    <a:lumMod val="50000"/>
                  </a:schemeClr>
                </a:solidFill>
              </a:rPr>
              <a:t>’deki </a:t>
            </a:r>
            <a:r>
              <a:rPr lang="tr-TR" sz="2000" b="1" dirty="0">
                <a:solidFill>
                  <a:schemeClr val="bg1">
                    <a:lumMod val="50000"/>
                  </a:schemeClr>
                </a:solidFill>
              </a:rPr>
              <a:t>fiyatların başka ülkeler tarafından </a:t>
            </a:r>
            <a:r>
              <a:rPr lang="tr-TR" sz="2000" b="1" u="sng" dirty="0">
                <a:solidFill>
                  <a:schemeClr val="bg1">
                    <a:lumMod val="50000"/>
                  </a:schemeClr>
                </a:solidFill>
              </a:rPr>
              <a:t>referans </a:t>
            </a:r>
            <a:r>
              <a:rPr lang="tr-TR" sz="2000" b="1" dirty="0">
                <a:solidFill>
                  <a:schemeClr val="bg1">
                    <a:lumMod val="50000"/>
                  </a:schemeClr>
                </a:solidFill>
              </a:rPr>
              <a:t>alınmaya </a:t>
            </a:r>
            <a:r>
              <a:rPr lang="tr-TR" sz="2000" b="1" dirty="0" smtClean="0">
                <a:solidFill>
                  <a:schemeClr val="bg1">
                    <a:lumMod val="50000"/>
                  </a:schemeClr>
                </a:solidFill>
              </a:rPr>
              <a:t>başlanması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sz="2000" b="1" dirty="0" smtClean="0">
                <a:solidFill>
                  <a:schemeClr val="bg1">
                    <a:lumMod val="50000"/>
                  </a:schemeClr>
                </a:solidFill>
              </a:rPr>
              <a:t> (direk + indirek toplam 25 ülke) </a:t>
            </a:r>
            <a:r>
              <a:rPr 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Türkiye</a:t>
            </a:r>
            <a:r>
              <a:rPr lang="tr-TR" sz="2000" b="1" dirty="0" smtClean="0">
                <a:solidFill>
                  <a:schemeClr val="bg1">
                    <a:lumMod val="50000"/>
                  </a:schemeClr>
                </a:solidFill>
              </a:rPr>
              <a:t>’de </a:t>
            </a:r>
            <a:r>
              <a:rPr lang="tr-TR" sz="2000" b="1" dirty="0">
                <a:solidFill>
                  <a:schemeClr val="bg1">
                    <a:lumMod val="50000"/>
                  </a:schemeClr>
                </a:solidFill>
              </a:rPr>
              <a:t>yenilikçi ilaçların erişimini </a:t>
            </a:r>
            <a:r>
              <a:rPr lang="tr-TR" sz="2000" b="1">
                <a:solidFill>
                  <a:schemeClr val="bg1">
                    <a:lumMod val="50000"/>
                  </a:schemeClr>
                </a:solidFill>
              </a:rPr>
              <a:t>gittikçe </a:t>
            </a:r>
            <a:r>
              <a:rPr lang="en-US" sz="2000" b="1" smtClean="0">
                <a:solidFill>
                  <a:schemeClr val="bg1">
                    <a:lumMod val="50000"/>
                  </a:schemeClr>
                </a:solidFill>
              </a:rPr>
              <a:t>güçleştirmiştir</a:t>
            </a:r>
            <a:r>
              <a:rPr lang="tr-TR" sz="2000" b="1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tr-T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1" y="2866235"/>
            <a:ext cx="3212512" cy="17798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1138235"/>
            <a:ext cx="3212512" cy="172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9274" y="6535815"/>
            <a:ext cx="6064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smtClean="0">
                <a:solidFill>
                  <a:schemeClr val="bg1">
                    <a:lumMod val="50000"/>
                  </a:schemeClr>
                </a:solidFill>
              </a:rPr>
              <a:t>Mehtap Tatar, Lichtenberg çalışması</a:t>
            </a:r>
            <a:endParaRPr lang="en-US" sz="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2"/>
            <a:ext cx="9144000" cy="9048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16487" y="4251423"/>
            <a:ext cx="8711025" cy="1654658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rgbClr val="7030A0"/>
                </a:solidFill>
              </a:rPr>
              <a:t>Bu yüksek fiyat baskısı nedeniyle , ülkemizde yenilikçi ilaç fiyatları </a:t>
            </a:r>
            <a:r>
              <a:rPr lang="en-US" sz="2400" b="1" smtClean="0">
                <a:solidFill>
                  <a:srgbClr val="7030A0"/>
                </a:solidFill>
              </a:rPr>
              <a:t>uluslararası fiyat dengelerini </a:t>
            </a:r>
            <a:r>
              <a:rPr lang="en-US" sz="2400" b="1">
                <a:solidFill>
                  <a:srgbClr val="7030A0"/>
                </a:solidFill>
              </a:rPr>
              <a:t>bozan bir hale gelmiştir.</a:t>
            </a:r>
            <a:br>
              <a:rPr lang="en-US" sz="2400" b="1">
                <a:solidFill>
                  <a:srgbClr val="7030A0"/>
                </a:solidFill>
              </a:rPr>
            </a:br>
            <a:r>
              <a:rPr lang="en-US" sz="2400" b="1">
                <a:solidFill>
                  <a:srgbClr val="7030A0"/>
                </a:solidFill>
              </a:rPr>
              <a:t>Türkiye’de ortalama </a:t>
            </a:r>
            <a:r>
              <a:rPr lang="en-US" sz="2400" b="1" smtClean="0">
                <a:solidFill>
                  <a:srgbClr val="7030A0"/>
                </a:solidFill>
              </a:rPr>
              <a:t>yenilikçi </a:t>
            </a:r>
            <a:r>
              <a:rPr lang="en-US" sz="2400" b="1">
                <a:solidFill>
                  <a:srgbClr val="7030A0"/>
                </a:solidFill>
              </a:rPr>
              <a:t>ilaç fiyatları </a:t>
            </a:r>
            <a:r>
              <a:rPr lang="en-US" sz="2400" b="1" smtClean="0">
                <a:solidFill>
                  <a:srgbClr val="7030A0"/>
                </a:solidFill>
              </a:rPr>
              <a:t>Avrupa’daki </a:t>
            </a:r>
            <a:r>
              <a:rPr lang="en-US" sz="2400" b="1">
                <a:solidFill>
                  <a:srgbClr val="7030A0"/>
                </a:solidFill>
              </a:rPr>
              <a:t>en </a:t>
            </a:r>
            <a:r>
              <a:rPr lang="en-US" sz="2400" b="1" smtClean="0">
                <a:solidFill>
                  <a:srgbClr val="7030A0"/>
                </a:solidFill>
              </a:rPr>
              <a:t>düşük fiyattan </a:t>
            </a:r>
            <a:r>
              <a:rPr lang="en-US" sz="2400" b="1" smtClean="0">
                <a:solidFill>
                  <a:srgbClr val="FF0000"/>
                </a:solidFill>
              </a:rPr>
              <a:t>%59</a:t>
            </a:r>
            <a:r>
              <a:rPr lang="en-US" sz="2400" b="1" smtClean="0">
                <a:solidFill>
                  <a:srgbClr val="7030A0"/>
                </a:solidFill>
              </a:rPr>
              <a:t> </a:t>
            </a:r>
            <a:r>
              <a:rPr lang="en-US" sz="2400" b="1">
                <a:solidFill>
                  <a:srgbClr val="7030A0"/>
                </a:solidFill>
              </a:rPr>
              <a:t>daha </a:t>
            </a:r>
            <a:r>
              <a:rPr lang="en-US" sz="2400" b="1" smtClean="0">
                <a:solidFill>
                  <a:srgbClr val="7030A0"/>
                </a:solidFill>
              </a:rPr>
              <a:t>da düşüktür.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487" y="393411"/>
            <a:ext cx="7126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</a:rPr>
              <a:t>Yenilikçi İlaç Fiyatları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8176" y="1138235"/>
            <a:ext cx="4148164" cy="31131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Avrupa’da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>
                <a:solidFill>
                  <a:schemeClr val="bg1">
                    <a:lumMod val="50000"/>
                  </a:schemeClr>
                </a:solidFill>
              </a:rPr>
              <a:t>en </a:t>
            </a:r>
            <a:r>
              <a:rPr lang="en-US" sz="1800" b="1" smtClean="0">
                <a:solidFill>
                  <a:schemeClr val="bg1">
                    <a:lumMod val="50000"/>
                  </a:schemeClr>
                </a:solidFill>
              </a:rPr>
              <a:t>düşük 100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birim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fiyata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satılan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jeneriği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olmayan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orjinal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ürün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bg1">
                    <a:lumMod val="50000"/>
                  </a:schemeClr>
                </a:solidFill>
              </a:rPr>
              <a:t>Türkiye’de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 %41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SGK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iskontosu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 ve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yaklaşık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%30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kur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kaybı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ile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Avrupa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’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daki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>
                <a:solidFill>
                  <a:schemeClr val="bg1">
                    <a:lumMod val="50000"/>
                  </a:schemeClr>
                </a:solidFill>
              </a:rPr>
              <a:t>en </a:t>
            </a:r>
            <a:r>
              <a:rPr lang="en-US" sz="1800" b="1" smtClean="0">
                <a:solidFill>
                  <a:schemeClr val="bg1">
                    <a:lumMod val="50000"/>
                  </a:schemeClr>
                </a:solidFill>
              </a:rPr>
              <a:t>düşük fiyattan </a:t>
            </a:r>
            <a:r>
              <a:rPr lang="en-US" sz="1800" b="1" u="sng" dirty="0">
                <a:solidFill>
                  <a:schemeClr val="bg1">
                    <a:lumMod val="50000"/>
                  </a:schemeClr>
                </a:solidFill>
              </a:rPr>
              <a:t>%59 </a:t>
            </a:r>
            <a:r>
              <a:rPr lang="en-US" sz="1800" b="1" u="sng" err="1">
                <a:solidFill>
                  <a:schemeClr val="bg1">
                    <a:lumMod val="50000"/>
                  </a:schemeClr>
                </a:solidFill>
              </a:rPr>
              <a:t>daha</a:t>
            </a:r>
            <a:r>
              <a:rPr lang="en-US" sz="1800" b="1" u="sng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u="sng" smtClean="0">
                <a:solidFill>
                  <a:schemeClr val="bg1">
                    <a:lumMod val="50000"/>
                  </a:schemeClr>
                </a:solidFill>
              </a:rPr>
              <a:t>düşük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birim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fiyata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satılmaktadır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Bu durum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Çokuluslu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firmalar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için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Türkiye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verimliliklerinin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ötesinde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Uluslararası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Referans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fiyat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sistemi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ve </a:t>
            </a:r>
            <a:r>
              <a:rPr lang="en-US" sz="1800" b="1" u="sng" dirty="0" err="1">
                <a:solidFill>
                  <a:schemeClr val="bg1">
                    <a:lumMod val="50000"/>
                  </a:schemeClr>
                </a:solidFill>
              </a:rPr>
              <a:t>paralel</a:t>
            </a:r>
            <a:r>
              <a:rPr lang="en-US" sz="1800" b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u="sng" dirty="0" err="1">
                <a:solidFill>
                  <a:schemeClr val="bg1">
                    <a:lumMod val="50000"/>
                  </a:schemeClr>
                </a:solidFill>
              </a:rPr>
              <a:t>ticaret</a:t>
            </a:r>
            <a:r>
              <a:rPr lang="en-US" sz="1800" b="1" u="sng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nedeni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ile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çok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ciddi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problemler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</a:rPr>
              <a:t>yaratmaktadır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5529532" y="1449238"/>
          <a:ext cx="3614468" cy="280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56340" y="1168560"/>
            <a:ext cx="13255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solidFill>
                  <a:srgbClr val="FF0000"/>
                </a:solidFill>
              </a:rPr>
              <a:t>AVRUPA’NIN </a:t>
            </a:r>
          </a:p>
          <a:p>
            <a:pPr algn="ctr"/>
            <a:r>
              <a:rPr lang="en-US" sz="1100" b="1" smtClean="0">
                <a:solidFill>
                  <a:srgbClr val="FF0000"/>
                </a:solidFill>
              </a:rPr>
              <a:t>EN DÜŞÜK FİYATI</a:t>
            </a:r>
            <a:endParaRPr lang="en-US" sz="1100" b="1">
              <a:solidFill>
                <a:srgbClr val="FF0000"/>
              </a:solidFill>
            </a:endParaRPr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4278702" y="1449238"/>
          <a:ext cx="1508796" cy="2802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91155" y="1682440"/>
            <a:ext cx="10987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mtClean="0">
                <a:solidFill>
                  <a:srgbClr val="FF0000"/>
                </a:solidFill>
              </a:rPr>
              <a:t>%43’LÜK</a:t>
            </a:r>
          </a:p>
          <a:p>
            <a:pPr algn="ctr"/>
            <a:r>
              <a:rPr lang="en-US" sz="1100" b="1" smtClean="0">
                <a:solidFill>
                  <a:srgbClr val="FF0000"/>
                </a:solidFill>
              </a:rPr>
              <a:t>CARİ KUR KAYBI</a:t>
            </a:r>
            <a:endParaRPr lang="en-US" sz="1100" b="1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1864" y="1253198"/>
            <a:ext cx="3245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solidFill>
                  <a:srgbClr val="FF0000"/>
                </a:solidFill>
              </a:rPr>
              <a:t>TÜRKİYE’DEKİ MEVCUT DURUM</a:t>
            </a:r>
            <a:endParaRPr lang="en-US" sz="1400" b="1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681864" y="3087149"/>
            <a:ext cx="374987" cy="838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9274" y="6535815"/>
            <a:ext cx="60645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smtClean="0">
                <a:solidFill>
                  <a:schemeClr val="bg1">
                    <a:lumMod val="50000"/>
                  </a:schemeClr>
                </a:solidFill>
              </a:rPr>
              <a:t>Eylül 2014 kur fiyatları dikkate alınmıştır</a:t>
            </a:r>
            <a:endParaRPr lang="en-US" sz="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3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120680" cy="864096"/>
          </a:xfrm>
        </p:spPr>
        <p:txBody>
          <a:bodyPr>
            <a:noAutofit/>
          </a:bodyPr>
          <a:lstStyle/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İlaç Sektörünün Mevcut Durumu Hedeflerle Uyumlu Değil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6486" y="5301208"/>
            <a:ext cx="8711026" cy="1197128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C00000"/>
                </a:solidFill>
              </a:rPr>
              <a:t>Mevcut üretim yapısını desteklemek ekonomik yapıyı iyileştirmeyecektir</a:t>
            </a:r>
          </a:p>
          <a:p>
            <a:pPr algn="ctr"/>
            <a:r>
              <a:rPr lang="tr-TR" sz="2000" b="1" dirty="0" smtClean="0">
                <a:solidFill>
                  <a:srgbClr val="C00000"/>
                </a:solidFill>
              </a:rPr>
              <a:t>Dönüşüm ile küresel ölçekte, yüksek katma değerli ürünleri üreten ve ihraç eden bir sektör hedeflenmelidir</a:t>
            </a:r>
          </a:p>
          <a:p>
            <a:pPr algn="ctr"/>
            <a:r>
              <a:rPr lang="tr-TR" sz="2000" b="1" dirty="0" smtClean="0">
                <a:solidFill>
                  <a:srgbClr val="C00000"/>
                </a:solidFill>
              </a:rPr>
              <a:t>İthal ikameci politikalar bu hedefe hizmet etmez, aksine zayıflatır.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4854" y="2250118"/>
            <a:ext cx="4347145" cy="314786"/>
          </a:xfrm>
          <a:prstGeom prst="roundRect">
            <a:avLst/>
          </a:prstGeom>
          <a:solidFill>
            <a:schemeClr val="bg1"/>
          </a:solidFill>
          <a:ln>
            <a:solidFill>
              <a:srgbClr val="BD9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>
                <a:solidFill>
                  <a:schemeClr val="bg1">
                    <a:lumMod val="50000"/>
                  </a:schemeClr>
                </a:solidFill>
              </a:rPr>
              <a:t>KUTU MİKTARLARI (MİLYON)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0" y="2250118"/>
            <a:ext cx="4355513" cy="305110"/>
          </a:xfrm>
          <a:prstGeom prst="roundRect">
            <a:avLst/>
          </a:prstGeom>
          <a:solidFill>
            <a:schemeClr val="bg1"/>
          </a:solidFill>
          <a:ln>
            <a:solidFill>
              <a:srgbClr val="BD9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>
                <a:solidFill>
                  <a:schemeClr val="bg1">
                    <a:lumMod val="50000"/>
                  </a:schemeClr>
                </a:solidFill>
              </a:rPr>
              <a:t>TL MİKTARLARI (MİLYAR)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216486" y="2294736"/>
          <a:ext cx="4355513" cy="307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4571999" y="2294736"/>
          <a:ext cx="4316730" cy="307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251520" y="1268760"/>
            <a:ext cx="8711026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C00000"/>
                </a:solidFill>
              </a:rPr>
              <a:t>Yerli üretim miktarın %74’ünü karşılayıp değerin %47’sini oluşturuyor</a:t>
            </a:r>
          </a:p>
          <a:p>
            <a:pPr algn="ctr"/>
            <a:r>
              <a:rPr lang="tr-TR" sz="2000" b="1" dirty="0" smtClean="0">
                <a:solidFill>
                  <a:srgbClr val="C00000"/>
                </a:solidFill>
              </a:rPr>
              <a:t>Ağırlıklı olarak iç pazara yönelik</a:t>
            </a:r>
          </a:p>
        </p:txBody>
      </p:sp>
    </p:spTree>
    <p:extLst>
      <p:ext uri="{BB962C8B-B14F-4D97-AF65-F5344CB8AC3E}">
        <p14:creationId xmlns:p14="http://schemas.microsoft.com/office/powerpoint/2010/main" val="4392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82563" y="406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2400" smtClean="0"/>
              <a:t>Yenilikçi İlaçlarda Mevcut Durum</a:t>
            </a:r>
            <a:br>
              <a:rPr lang="tr-TR" altLang="tr-TR" sz="2400" smtClean="0"/>
            </a:br>
            <a:r>
              <a:rPr lang="tr-TR" altLang="tr-TR" sz="1800" smtClean="0"/>
              <a:t>Uzun erişim süreleri ve sürdürülemez fiyat seviyeleri</a:t>
            </a:r>
            <a:endParaRPr lang="tr-TR" altLang="tr-TR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Dikdörtgen 3"/>
          <p:cNvSpPr/>
          <p:nvPr/>
        </p:nvSpPr>
        <p:spPr>
          <a:xfrm>
            <a:off x="684213" y="1604963"/>
            <a:ext cx="3816350" cy="1223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000" dirty="0">
                <a:solidFill>
                  <a:schemeClr val="tx1"/>
                </a:solidFill>
              </a:rPr>
              <a:t> GMP sertifikasyon süreci ortalama </a:t>
            </a:r>
            <a:r>
              <a:rPr lang="tr-TR" sz="2000" dirty="0">
                <a:solidFill>
                  <a:srgbClr val="FF0000"/>
                </a:solidFill>
              </a:rPr>
              <a:t>464 günde </a:t>
            </a:r>
            <a:r>
              <a:rPr lang="tr-TR" sz="1200" dirty="0">
                <a:solidFill>
                  <a:srgbClr val="FF0000"/>
                </a:solidFill>
              </a:rPr>
              <a:t>(1,2 yıl)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tamamlanıyor.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84213" y="3063875"/>
            <a:ext cx="3816350" cy="12255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000" dirty="0">
                <a:solidFill>
                  <a:schemeClr val="tx1"/>
                </a:solidFill>
              </a:rPr>
              <a:t>Ruhsatlandırma süreci ortalama </a:t>
            </a:r>
            <a:r>
              <a:rPr lang="tr-TR" sz="2000" dirty="0">
                <a:solidFill>
                  <a:srgbClr val="FF0000"/>
                </a:solidFill>
              </a:rPr>
              <a:t>921 gün </a:t>
            </a:r>
            <a:r>
              <a:rPr lang="tr-TR" sz="1200" dirty="0">
                <a:solidFill>
                  <a:srgbClr val="FF0000"/>
                </a:solidFill>
              </a:rPr>
              <a:t>(2,5 yıl)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sürüyor.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84213" y="4437063"/>
            <a:ext cx="3816350" cy="647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000" dirty="0">
                <a:solidFill>
                  <a:schemeClr val="tx1"/>
                </a:solidFill>
              </a:rPr>
              <a:t>Geri ödeme süreci ortalama </a:t>
            </a:r>
            <a:r>
              <a:rPr lang="tr-TR" sz="2000" dirty="0">
                <a:solidFill>
                  <a:srgbClr val="FF0000"/>
                </a:solidFill>
              </a:rPr>
              <a:t>392 gün </a:t>
            </a:r>
            <a:r>
              <a:rPr lang="tr-TR" sz="1200" dirty="0">
                <a:solidFill>
                  <a:srgbClr val="FF0000"/>
                </a:solidFill>
              </a:rPr>
              <a:t>(1,1 yıl) </a:t>
            </a:r>
            <a:r>
              <a:rPr lang="tr-TR" sz="2000" dirty="0">
                <a:solidFill>
                  <a:schemeClr val="tx1"/>
                </a:solidFill>
              </a:rPr>
              <a:t>sürüyor</a:t>
            </a:r>
            <a:r>
              <a:rPr lang="tr-TR" sz="2000" dirty="0">
                <a:solidFill>
                  <a:srgbClr val="FF3300"/>
                </a:solidFill>
              </a:rPr>
              <a:t>*</a:t>
            </a:r>
          </a:p>
        </p:txBody>
      </p:sp>
      <p:sp>
        <p:nvSpPr>
          <p:cNvPr id="6" name="Multiply 5"/>
          <p:cNvSpPr/>
          <p:nvPr/>
        </p:nvSpPr>
        <p:spPr bwMode="auto">
          <a:xfrm>
            <a:off x="4572000" y="2874963"/>
            <a:ext cx="914400" cy="914400"/>
          </a:xfrm>
          <a:prstGeom prst="mathMultiply">
            <a:avLst/>
          </a:prstGeom>
          <a:solidFill>
            <a:srgbClr val="902E02"/>
          </a:solidFill>
          <a:ln w="9525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Dikdörtgen 3"/>
          <p:cNvSpPr/>
          <p:nvPr/>
        </p:nvSpPr>
        <p:spPr>
          <a:xfrm>
            <a:off x="5580063" y="1557338"/>
            <a:ext cx="2808287" cy="1223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000" dirty="0">
                <a:solidFill>
                  <a:schemeClr val="tx1"/>
                </a:solidFill>
              </a:rPr>
              <a:t> Avrupa’nın </a:t>
            </a:r>
            <a:r>
              <a:rPr lang="tr-TR" sz="2000" dirty="0">
                <a:solidFill>
                  <a:srgbClr val="FF0000"/>
                </a:solidFill>
              </a:rPr>
              <a:t>en ucuz </a:t>
            </a:r>
            <a:r>
              <a:rPr lang="tr-TR" sz="2000" dirty="0">
                <a:solidFill>
                  <a:schemeClr val="tx1"/>
                </a:solidFill>
              </a:rPr>
              <a:t>referans fiyatı</a:t>
            </a:r>
          </a:p>
        </p:txBody>
      </p:sp>
      <p:sp>
        <p:nvSpPr>
          <p:cNvPr id="10" name="Dikdörtgen 6"/>
          <p:cNvSpPr/>
          <p:nvPr/>
        </p:nvSpPr>
        <p:spPr>
          <a:xfrm>
            <a:off x="5580063" y="2924175"/>
            <a:ext cx="2808287" cy="647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000" dirty="0">
                <a:solidFill>
                  <a:schemeClr val="tx1"/>
                </a:solidFill>
              </a:rPr>
              <a:t>1,9595 kur seviyesi ile </a:t>
            </a:r>
            <a:r>
              <a:rPr lang="tr-TR" sz="2000" dirty="0">
                <a:solidFill>
                  <a:srgbClr val="FF0000"/>
                </a:solidFill>
              </a:rPr>
              <a:t>%63</a:t>
            </a:r>
            <a:r>
              <a:rPr lang="tr-TR" sz="2000" dirty="0">
                <a:solidFill>
                  <a:schemeClr val="tx1"/>
                </a:solidFill>
              </a:rPr>
              <a:t> düşük kur</a:t>
            </a:r>
          </a:p>
        </p:txBody>
      </p:sp>
      <p:sp>
        <p:nvSpPr>
          <p:cNvPr id="11" name="Dikdörtgen 6"/>
          <p:cNvSpPr/>
          <p:nvPr/>
        </p:nvSpPr>
        <p:spPr>
          <a:xfrm>
            <a:off x="5580063" y="3713163"/>
            <a:ext cx="2808287" cy="647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000" dirty="0">
                <a:solidFill>
                  <a:srgbClr val="FF0000"/>
                </a:solidFill>
              </a:rPr>
              <a:t>%41 zorunlu </a:t>
            </a:r>
            <a:r>
              <a:rPr lang="tr-TR" sz="2000" dirty="0" err="1">
                <a:solidFill>
                  <a:srgbClr val="FF0000"/>
                </a:solidFill>
              </a:rPr>
              <a:t>iskonto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2" name="Dikdörtgen 6"/>
          <p:cNvSpPr/>
          <p:nvPr/>
        </p:nvSpPr>
        <p:spPr>
          <a:xfrm>
            <a:off x="5565775" y="4508500"/>
            <a:ext cx="2808288" cy="936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2000" dirty="0">
                <a:solidFill>
                  <a:schemeClr val="tx1"/>
                </a:solidFill>
              </a:rPr>
              <a:t>Listeye giriş için</a:t>
            </a:r>
            <a:r>
              <a:rPr lang="tr-TR" sz="2000" dirty="0">
                <a:solidFill>
                  <a:srgbClr val="FF0000"/>
                </a:solidFill>
              </a:rPr>
              <a:t> ilave </a:t>
            </a:r>
            <a:r>
              <a:rPr lang="tr-TR" sz="2000" dirty="0" err="1">
                <a:solidFill>
                  <a:srgbClr val="FF0000"/>
                </a:solidFill>
              </a:rPr>
              <a:t>iskonto</a:t>
            </a:r>
            <a:r>
              <a:rPr lang="tr-TR" sz="2000" dirty="0">
                <a:solidFill>
                  <a:schemeClr val="tx1"/>
                </a:solidFill>
              </a:rPr>
              <a:t> talepleri/ </a:t>
            </a:r>
            <a:r>
              <a:rPr lang="tr-TR" sz="2000" dirty="0">
                <a:solidFill>
                  <a:srgbClr val="FF0000"/>
                </a:solidFill>
              </a:rPr>
              <a:t>SUT kısıtlamaları</a:t>
            </a:r>
          </a:p>
        </p:txBody>
      </p:sp>
    </p:spTree>
    <p:extLst>
      <p:ext uri="{BB962C8B-B14F-4D97-AF65-F5344CB8AC3E}">
        <p14:creationId xmlns:p14="http://schemas.microsoft.com/office/powerpoint/2010/main" val="388789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31775" y="404813"/>
            <a:ext cx="7921625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2400" smtClean="0"/>
              <a:t>Mevcut Durum</a:t>
            </a:r>
            <a:br>
              <a:rPr lang="tr-TR" altLang="tr-TR" sz="2400" smtClean="0"/>
            </a:br>
            <a:r>
              <a:rPr lang="tr-TR" altLang="tr-TR" sz="1800" b="0" i="1" smtClean="0"/>
              <a:t>Finansal odaklı tedbirler yeni tedavilere erişimi geciktirebilmektedir</a:t>
            </a:r>
            <a:endParaRPr lang="en-US" altLang="tr-TR" sz="180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39750" y="1412875"/>
            <a:ext cx="8064500" cy="4648200"/>
          </a:xfrm>
        </p:spPr>
        <p:txBody>
          <a:bodyPr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tr-TR" sz="1700" dirty="0" smtClean="0"/>
              <a:t>Mevcut ilaçlar da pazardaki varlıklarını sürdürmekte zorlanmaktadır.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tr-TR" sz="1700" dirty="0" smtClean="0"/>
              <a:t>Türkiye’nin ihtiyaca ve taleplere cevap vermeyi sağlayacak, tedavi hizmetleri ile dengeli bir ilaç bütçesine ihtiyacı vardır.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tr-TR" sz="1700" dirty="0" smtClean="0"/>
              <a:t>Ülkemizdeki ilaç fiyatlarının referans fiyat sistemine ve dönemsel Avro değerine bağlı olan seviyesine ek olarak, ilaçların  yüksek kamu iskontoları ile geri ödeme sistemine dâhil edilmesi yenilikçi tedavilerin Türkiye’ye gelişini zorlaştırmaktadır.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tr-TR" sz="1700" dirty="0" smtClean="0"/>
              <a:t>Türkiye’deki mevcut fiyat politikaları nedeni ile yurt dışına ihraç edilen ürünler ülkemizdeki hastaların ilaçlarına erişimini zorlaştırmaktadır.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tr-TR" sz="1700" dirty="0" smtClean="0"/>
              <a:t>Ülkemizdeki ilaç fiyatlarının Rusya, Suudi Arabistan, Fas , Mısır gibi CIS/MENA  ülkeleri için de referans olması yenilikçi ürünlerin ülkemize girişini engelleyen diğer bir faktördür.</a:t>
            </a:r>
            <a:endParaRPr lang="en-US" altLang="tr-TR" sz="1700" dirty="0" smtClean="0"/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tr-TR" sz="1700" dirty="0" err="1" smtClean="0"/>
              <a:t>Ülkemiz</a:t>
            </a:r>
            <a:r>
              <a:rPr lang="en-US" altLang="tr-TR" sz="1700" dirty="0" smtClean="0"/>
              <a:t> </a:t>
            </a:r>
            <a:r>
              <a:rPr lang="en-US" altLang="tr-TR" sz="1700" dirty="0" err="1" smtClean="0"/>
              <a:t>insanına</a:t>
            </a:r>
            <a:r>
              <a:rPr lang="en-US" altLang="tr-TR" sz="1700" dirty="0" smtClean="0"/>
              <a:t> </a:t>
            </a:r>
            <a:r>
              <a:rPr lang="en-US" altLang="tr-TR" sz="1700" dirty="0" err="1" smtClean="0"/>
              <a:t>inovatif</a:t>
            </a:r>
            <a:r>
              <a:rPr lang="en-US" altLang="tr-TR" sz="1700" dirty="0" smtClean="0"/>
              <a:t> </a:t>
            </a:r>
            <a:r>
              <a:rPr lang="en-US" altLang="tr-TR" sz="1700" dirty="0" err="1" smtClean="0"/>
              <a:t>ürünler</a:t>
            </a:r>
            <a:r>
              <a:rPr lang="en-US" altLang="tr-TR" sz="1700" dirty="0" smtClean="0"/>
              <a:t> 4 </a:t>
            </a:r>
            <a:r>
              <a:rPr lang="en-US" altLang="tr-TR" sz="1700" dirty="0" err="1" smtClean="0"/>
              <a:t>ile</a:t>
            </a:r>
            <a:r>
              <a:rPr lang="en-US" altLang="tr-TR" sz="1700" dirty="0" smtClean="0"/>
              <a:t> 7 </a:t>
            </a:r>
            <a:r>
              <a:rPr lang="en-US" altLang="tr-TR" sz="1700" dirty="0" err="1" smtClean="0"/>
              <a:t>yıllık</a:t>
            </a:r>
            <a:r>
              <a:rPr lang="en-US" altLang="tr-TR" sz="1700" dirty="0" smtClean="0"/>
              <a:t> </a:t>
            </a:r>
            <a:r>
              <a:rPr lang="en-US" altLang="tr-TR" sz="1700" dirty="0" err="1" smtClean="0"/>
              <a:t>bir</a:t>
            </a:r>
            <a:r>
              <a:rPr lang="en-US" altLang="tr-TR" sz="1700" dirty="0" smtClean="0"/>
              <a:t> </a:t>
            </a:r>
            <a:r>
              <a:rPr lang="en-US" altLang="tr-TR" sz="1700" dirty="0" err="1" smtClean="0"/>
              <a:t>gecikmeyle</a:t>
            </a:r>
            <a:r>
              <a:rPr lang="en-US" altLang="tr-TR" sz="1700" dirty="0" smtClean="0"/>
              <a:t>,  patent </a:t>
            </a:r>
            <a:r>
              <a:rPr lang="en-US" altLang="tr-TR" sz="1700" dirty="0" err="1" smtClean="0"/>
              <a:t>süresinin</a:t>
            </a:r>
            <a:r>
              <a:rPr lang="en-US" altLang="tr-TR" sz="1700" dirty="0" smtClean="0"/>
              <a:t> </a:t>
            </a:r>
            <a:r>
              <a:rPr lang="en-US" altLang="tr-TR" sz="1700" dirty="0" err="1" smtClean="0"/>
              <a:t>bitimine</a:t>
            </a:r>
            <a:r>
              <a:rPr lang="en-US" altLang="tr-TR" sz="1700" dirty="0" smtClean="0"/>
              <a:t> </a:t>
            </a:r>
            <a:r>
              <a:rPr lang="en-US" altLang="tr-TR" sz="1700" dirty="0" err="1" smtClean="0"/>
              <a:t>yakın</a:t>
            </a:r>
            <a:r>
              <a:rPr lang="en-US" altLang="tr-TR" sz="1700" dirty="0" smtClean="0"/>
              <a:t> </a:t>
            </a:r>
            <a:r>
              <a:rPr lang="en-US" altLang="tr-TR" sz="1700" dirty="0" err="1" smtClean="0"/>
              <a:t>bir</a:t>
            </a:r>
            <a:r>
              <a:rPr lang="en-US" altLang="tr-TR" sz="1700" dirty="0" smtClean="0"/>
              <a:t> </a:t>
            </a:r>
            <a:r>
              <a:rPr lang="en-US" altLang="tr-TR" sz="1700" dirty="0" err="1" smtClean="0"/>
              <a:t>zamanda</a:t>
            </a:r>
            <a:r>
              <a:rPr lang="en-US" altLang="tr-TR" sz="1700" dirty="0" smtClean="0"/>
              <a:t> </a:t>
            </a:r>
            <a:r>
              <a:rPr lang="en-US" altLang="tr-TR" sz="1700" dirty="0" err="1" smtClean="0"/>
              <a:t>ulaşmaktadır</a:t>
            </a:r>
            <a:endParaRPr lang="tr-TR" altLang="tr-TR" sz="1700" dirty="0" smtClean="0"/>
          </a:p>
          <a:p>
            <a:pPr eaLnBrk="1" hangingPunct="1"/>
            <a:endParaRPr lang="en-US" altLang="tr-TR" sz="1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820150" cy="287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2400" dirty="0" smtClean="0"/>
              <a:t>Önerilerimiz (1)</a:t>
            </a:r>
            <a:br>
              <a:rPr lang="tr-TR" altLang="tr-TR" sz="2400" dirty="0" smtClean="0"/>
            </a:br>
            <a:r>
              <a:rPr lang="tr-TR" altLang="tr-TR" sz="1800" b="0" i="1" dirty="0" smtClean="0"/>
              <a:t>Sistematik</a:t>
            </a:r>
            <a:r>
              <a:rPr lang="en-US" altLang="tr-TR" sz="1800" b="0" i="1" dirty="0" smtClean="0"/>
              <a:t> </a:t>
            </a:r>
            <a:r>
              <a:rPr lang="tr-TR" altLang="tr-TR" sz="1800" b="0" i="1" dirty="0" smtClean="0"/>
              <a:t>ve bilimsel ölçütlere dayalı bir sistem için katkı sağlamaya hazırız.</a:t>
            </a:r>
            <a:endParaRPr lang="en-US" altLang="tr-TR" sz="1800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7363" y="1308100"/>
            <a:ext cx="8064500" cy="46482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altLang="tr-TR" sz="1800" b="1" dirty="0">
                <a:solidFill>
                  <a:schemeClr val="bg1">
                    <a:lumMod val="50000"/>
                  </a:schemeClr>
                </a:solidFill>
              </a:rPr>
              <a:t>Alternatif geri ödeme modellerinin değerlendirilmesi halinde mevcut sisteme ilave olarak değil, mevcut sistem yerine değerlendirilmesi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altLang="tr-TR" sz="1800" dirty="0" smtClean="0">
                <a:solidFill>
                  <a:schemeClr val="bg1">
                    <a:lumMod val="50000"/>
                  </a:schemeClr>
                </a:solidFill>
              </a:rPr>
              <a:t>Daha sistematik</a:t>
            </a:r>
            <a:r>
              <a:rPr lang="en-US" altLang="tr-TR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altLang="tr-TR" sz="1800" dirty="0" smtClean="0">
                <a:solidFill>
                  <a:schemeClr val="bg1">
                    <a:lumMod val="50000"/>
                  </a:schemeClr>
                </a:solidFill>
              </a:rPr>
              <a:t>ve bilimsel ölçütlere dayalı bir değerlendirme ve geri ödeme sisteminin ilgili paydaşların katkı ve katılımlarıyla geliştirilmesi 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altLang="tr-TR" sz="1800" dirty="0" smtClean="0">
                <a:solidFill>
                  <a:schemeClr val="bg1">
                    <a:lumMod val="50000"/>
                  </a:schemeClr>
                </a:solidFill>
              </a:rPr>
              <a:t>Yenilikçi ürünler için, karşılaştırıldığı tedaviye göre sunduğu medikal fayda/değere bağlı esnek </a:t>
            </a:r>
            <a:r>
              <a:rPr lang="tr-TR" altLang="tr-TR" sz="1800" dirty="0" err="1" smtClean="0">
                <a:solidFill>
                  <a:schemeClr val="bg1">
                    <a:lumMod val="50000"/>
                  </a:schemeClr>
                </a:solidFill>
              </a:rPr>
              <a:t>iskonto</a:t>
            </a:r>
            <a:r>
              <a:rPr lang="tr-TR" altLang="tr-TR" sz="1800" dirty="0" smtClean="0">
                <a:solidFill>
                  <a:schemeClr val="bg1">
                    <a:lumMod val="50000"/>
                  </a:schemeClr>
                </a:solidFill>
              </a:rPr>
              <a:t> sistemi ve/veya geri ödeme modellerinin geliştirilmesi ve eşdeğer ürünler için sürecin optimize edilmesi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altLang="en-US" sz="1800" dirty="0" smtClean="0">
                <a:solidFill>
                  <a:schemeClr val="bg1">
                    <a:lumMod val="50000"/>
                  </a:schemeClr>
                </a:solidFill>
              </a:rPr>
              <a:t>İlacın değerini ortaya koyabilecek, ilaç dışı doğrudan ve dolaylı maliyetler gibi daha fazla parametrenin geri ödeme değerlendirme ölçütlerinde yer alması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altLang="tr-TR" sz="1800" dirty="0" smtClean="0">
                <a:solidFill>
                  <a:schemeClr val="bg1">
                    <a:lumMod val="50000"/>
                  </a:schemeClr>
                </a:solidFill>
              </a:rPr>
              <a:t>Sistematik</a:t>
            </a:r>
            <a:r>
              <a:rPr lang="en-US" altLang="tr-TR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dirty="0" err="1" smtClean="0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altLang="tr-TR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altLang="tr-TR" sz="1800" dirty="0" smtClean="0">
                <a:solidFill>
                  <a:schemeClr val="bg1">
                    <a:lumMod val="50000"/>
                  </a:schemeClr>
                </a:solidFill>
              </a:rPr>
              <a:t>bilimsel ölçütlere dayalı sistem kapsamında,  Türkiye’deki ihtiyaca ve taleplere cevap verecek bir ilaç bütçesinin sağlanması</a:t>
            </a:r>
          </a:p>
          <a:p>
            <a:pPr marL="0" indent="0" algn="just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tr-TR" altLang="tr-T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tr-TR" altLang="tr-T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23850" y="620713"/>
            <a:ext cx="8820150" cy="287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2400" dirty="0" smtClean="0"/>
              <a:t>Önerilerimiz (</a:t>
            </a:r>
            <a:r>
              <a:rPr lang="en-US" altLang="tr-TR" sz="2400" dirty="0" smtClean="0"/>
              <a:t>2</a:t>
            </a:r>
            <a:r>
              <a:rPr lang="tr-TR" altLang="tr-TR" sz="2400" dirty="0" smtClean="0"/>
              <a:t>)</a:t>
            </a:r>
            <a:br>
              <a:rPr lang="tr-TR" altLang="tr-TR" sz="2400" dirty="0" smtClean="0"/>
            </a:br>
            <a:r>
              <a:rPr lang="en-US" altLang="tr-TR" sz="1800" b="0" i="1" dirty="0" err="1" smtClean="0"/>
              <a:t>Alternatif</a:t>
            </a:r>
            <a:r>
              <a:rPr lang="en-US" altLang="tr-TR" sz="1800" b="0" i="1" dirty="0" smtClean="0"/>
              <a:t> Geri </a:t>
            </a:r>
            <a:r>
              <a:rPr lang="en-US" altLang="tr-TR" sz="1800" b="0" i="1" dirty="0" err="1" smtClean="0"/>
              <a:t>Ödeme</a:t>
            </a:r>
            <a:r>
              <a:rPr lang="en-US" altLang="tr-TR" sz="1800" b="0" i="1" dirty="0" smtClean="0"/>
              <a:t> </a:t>
            </a:r>
            <a:r>
              <a:rPr lang="en-US" altLang="tr-TR" sz="1800" b="0" i="1" dirty="0" err="1" smtClean="0"/>
              <a:t>modelleri</a:t>
            </a:r>
            <a:r>
              <a:rPr lang="en-US" altLang="tr-TR" sz="1800" b="0" i="1" dirty="0" smtClean="0"/>
              <a:t> </a:t>
            </a:r>
            <a:r>
              <a:rPr lang="en-US" altLang="tr-TR" sz="1800" b="0" i="1" dirty="0" err="1" smtClean="0"/>
              <a:t>mevcut</a:t>
            </a:r>
            <a:r>
              <a:rPr lang="en-US" altLang="tr-TR" sz="1800" b="0" i="1" dirty="0" smtClean="0"/>
              <a:t> system </a:t>
            </a:r>
            <a:r>
              <a:rPr lang="en-US" altLang="tr-TR" sz="1800" b="0" i="1" dirty="0" err="1" smtClean="0"/>
              <a:t>yerine</a:t>
            </a:r>
            <a:r>
              <a:rPr lang="en-US" altLang="tr-TR" sz="1800" b="0" i="1" dirty="0" smtClean="0"/>
              <a:t> </a:t>
            </a:r>
            <a:r>
              <a:rPr lang="en-US" altLang="tr-TR" sz="1800" b="0" i="1" dirty="0" err="1" smtClean="0"/>
              <a:t>değerlendirilmeli</a:t>
            </a:r>
            <a:endParaRPr lang="en-US" altLang="tr-TR" sz="1800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87346" y="1510118"/>
            <a:ext cx="8064500" cy="464820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altLang="tr-TR" sz="1800" b="1" dirty="0">
                <a:solidFill>
                  <a:schemeClr val="bg1">
                    <a:lumMod val="50000"/>
                  </a:schemeClr>
                </a:solidFill>
              </a:rPr>
              <a:t>Alternatif geri ödeme modellerinin değerlendirilmesi halinde mevcut sisteme ilave olarak değil, mevcut sistem yerine </a:t>
            </a:r>
            <a:r>
              <a:rPr lang="tr-TR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değerlendirilmesi</a:t>
            </a:r>
            <a:endParaRPr lang="en-US" altLang="tr-TR" sz="1800" b="1" dirty="0"/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Alternatif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Geri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Ödeme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Modelleri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Belirsizlikleri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azaltmak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için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smtClean="0">
                <a:solidFill>
                  <a:schemeClr val="bg1">
                    <a:lumMod val="50000"/>
                  </a:schemeClr>
                </a:solidFill>
              </a:rPr>
              <a:t>kullanılması</a:t>
            </a:r>
            <a:endParaRPr lang="en-US" altLang="tr-TR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tr-TR" sz="1800" b="1" dirty="0" err="1" smtClean="0"/>
              <a:t>Gizliliğin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ve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rekabet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yönetiminin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dikkatle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yapılması</a:t>
            </a:r>
            <a:endParaRPr lang="en-US" altLang="tr-TR" sz="1800" b="1" dirty="0" smtClean="0"/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Türkiye’de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kısa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orta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uzun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vadede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uygulanabilecek</a:t>
            </a:r>
            <a:r>
              <a:rPr lang="en-US" altLang="tr-TR" sz="1800" b="1" dirty="0"/>
              <a:t> </a:t>
            </a:r>
            <a:r>
              <a:rPr lang="en-US" altLang="tr-TR" sz="1800" b="1" dirty="0" smtClean="0"/>
              <a:t>, </a:t>
            </a:r>
            <a:r>
              <a:rPr lang="en-US" altLang="tr-TR" sz="1800" b="1" dirty="0" err="1" smtClean="0"/>
              <a:t>uygulanması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zor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olan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modellerin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tespit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edilmesi</a:t>
            </a:r>
            <a:endParaRPr lang="en-US" altLang="tr-TR" sz="1800" b="1" dirty="0" smtClean="0"/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İyi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bir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hasta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takip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programı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veri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altyapısının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paylaşımının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gerçekleştirilmesi</a:t>
            </a:r>
            <a:endParaRPr lang="en-US" altLang="tr-TR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tr-TR" sz="1800" b="1" dirty="0" err="1" smtClean="0"/>
              <a:t>İnovasyonun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hakettiği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değeri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verebilen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ve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teşvik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eden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bir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yaklaşımın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oluşturulması</a:t>
            </a:r>
            <a:endParaRPr lang="en-US" altLang="tr-TR" sz="1800" b="1" dirty="0" smtClean="0"/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Ödeyici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/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üretici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arasında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özel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anlaşma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yapabilmek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için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gerekli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fiyatlandırma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altyapısının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sağlanması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(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Güncel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kurla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tr-TR" sz="1800" b="1" dirty="0" err="1" smtClean="0">
                <a:solidFill>
                  <a:schemeClr val="bg1">
                    <a:lumMod val="50000"/>
                  </a:schemeClr>
                </a:solidFill>
              </a:rPr>
              <a:t>fiyatlandırma</a:t>
            </a:r>
            <a:r>
              <a:rPr lang="en-US" altLang="tr-TR" sz="1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altLang="tr-TR" sz="1800" b="1" dirty="0" err="1" smtClean="0"/>
              <a:t>Eşzamanlı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geri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ödeme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değerlendirilmesi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uygulamasının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başlatılması</a:t>
            </a:r>
            <a:r>
              <a:rPr lang="en-US" altLang="tr-TR" sz="1800" b="1" dirty="0" smtClean="0"/>
              <a:t>: </a:t>
            </a:r>
            <a:r>
              <a:rPr lang="en-US" altLang="tr-TR" sz="1800" b="1" dirty="0" err="1" smtClean="0"/>
              <a:t>Ruhsat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ana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komisyon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endikasyon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onayı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ve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ruhsata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esas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fiyat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onayı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sonrası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Alternatif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Ödeme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Modelleri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uygulanmaya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başlanması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ile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pazara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erişimin</a:t>
            </a:r>
            <a:r>
              <a:rPr lang="en-US" altLang="tr-TR" sz="1800" b="1" dirty="0" smtClean="0"/>
              <a:t> </a:t>
            </a:r>
            <a:r>
              <a:rPr lang="en-US" altLang="tr-TR" sz="1800" b="1" dirty="0" err="1" smtClean="0"/>
              <a:t>hızlandırılması</a:t>
            </a:r>
            <a:endParaRPr lang="tr-TR" altLang="tr-T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tr-TR" altLang="tr-T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42875" y="476250"/>
            <a:ext cx="8856663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2400" dirty="0" smtClean="0"/>
              <a:t>Önerilerimiz (</a:t>
            </a:r>
            <a:r>
              <a:rPr lang="en-US" altLang="tr-TR" sz="2400" dirty="0" smtClean="0"/>
              <a:t>3</a:t>
            </a:r>
            <a:r>
              <a:rPr lang="tr-TR" altLang="tr-TR" sz="2400" dirty="0" smtClean="0"/>
              <a:t>)</a:t>
            </a:r>
            <a:br>
              <a:rPr lang="tr-TR" altLang="tr-TR" sz="2400" dirty="0" smtClean="0"/>
            </a:br>
            <a:r>
              <a:rPr lang="tr-TR" altLang="tr-TR" sz="1800" b="0" i="1" dirty="0" smtClean="0"/>
              <a:t>Karşılıklı veri ve görüş paylaşımı öngörülebilirliğin</a:t>
            </a:r>
            <a:r>
              <a:rPr lang="en-US" altLang="tr-TR" sz="1800" b="0" i="1" dirty="0" smtClean="0"/>
              <a:t> </a:t>
            </a:r>
            <a:r>
              <a:rPr lang="en-US" altLang="tr-TR" sz="1800" b="0" i="1" dirty="0" err="1" smtClean="0"/>
              <a:t>ve</a:t>
            </a:r>
            <a:r>
              <a:rPr lang="en-US" altLang="tr-TR" sz="1800" b="0" i="1" dirty="0" smtClean="0"/>
              <a:t> sürdürülebilirliğin</a:t>
            </a:r>
            <a:r>
              <a:rPr lang="tr-TR" altLang="tr-TR" sz="1800" b="0" i="1" dirty="0" smtClean="0"/>
              <a:t> artacağına inanıyoruz.</a:t>
            </a:r>
            <a:endParaRPr lang="en-US" altLang="tr-TR" sz="24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22288" y="1322388"/>
            <a:ext cx="8424862" cy="46482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altLang="tr-TR" sz="1800" dirty="0">
                <a:solidFill>
                  <a:schemeClr val="bg1">
                    <a:lumMod val="50000"/>
                  </a:schemeClr>
                </a:solidFill>
              </a:rPr>
              <a:t>SUT ve yönerge değişikliğine ilişkin kararların öncesinde sektör ile paylaşılması ve sektör görüşlerinin alınmasını </a:t>
            </a:r>
            <a:r>
              <a:rPr lang="tr-TR" altLang="tr-TR" sz="1800" dirty="0" smtClean="0">
                <a:solidFill>
                  <a:schemeClr val="bg1">
                    <a:lumMod val="50000"/>
                  </a:schemeClr>
                </a:solidFill>
              </a:rPr>
              <a:t>takiben nihai değerlendirmenin yapılarak karar verilmesi 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altLang="tr-TR" sz="1800" dirty="0" smtClean="0">
                <a:solidFill>
                  <a:schemeClr val="bg1">
                    <a:lumMod val="50000"/>
                  </a:schemeClr>
                </a:solidFill>
              </a:rPr>
              <a:t>Yenilikçi ilaçlar ve SUT değişikliklerinde geri ödeme karar ve değerlendirmelerine esas teşkil eden kamu verilerinin ilgili paydaşlara sunulabilmesi için endüstri ile veri paylaşımının sağlanması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altLang="tr-TR" sz="1800" dirty="0" smtClean="0">
                <a:solidFill>
                  <a:schemeClr val="bg1">
                    <a:lumMod val="50000"/>
                  </a:schemeClr>
                </a:solidFill>
              </a:rPr>
              <a:t>Süreçlerin </a:t>
            </a:r>
            <a:r>
              <a:rPr lang="en-US" altLang="tr-TR" sz="1800" dirty="0" err="1" smtClean="0">
                <a:solidFill>
                  <a:schemeClr val="bg1">
                    <a:lumMod val="50000"/>
                  </a:schemeClr>
                </a:solidFill>
              </a:rPr>
              <a:t>öngörülebilirliği</a:t>
            </a:r>
            <a:r>
              <a:rPr lang="en-US" altLang="tr-TR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tr-TR" altLang="tr-TR" sz="1800" dirty="0" smtClean="0">
                <a:solidFill>
                  <a:schemeClr val="bg1">
                    <a:lumMod val="50000"/>
                  </a:schemeClr>
                </a:solidFill>
              </a:rPr>
              <a:t>amacı ile Ödeme Komisyonu’nda  sektör temsiliyetinin sağlanması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altLang="tr-TR" sz="1800" dirty="0" smtClean="0">
                <a:solidFill>
                  <a:schemeClr val="bg1">
                    <a:lumMod val="50000"/>
                  </a:schemeClr>
                </a:solidFill>
              </a:rPr>
              <a:t>Öngörülebilirliği artırmak ve planlama yapılabilmesi için </a:t>
            </a:r>
          </a:p>
          <a:p>
            <a:pPr lvl="1" algn="just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altLang="tr-TR" sz="1800" dirty="0" smtClean="0">
                <a:solidFill>
                  <a:schemeClr val="bg1">
                    <a:lumMod val="50000"/>
                  </a:schemeClr>
                </a:solidFill>
              </a:rPr>
              <a:t>Ödeme Komisyonu’nun toplantı başlangıç ve bitiş tarihlerinin ilan edilmesi</a:t>
            </a:r>
          </a:p>
          <a:p>
            <a:pPr lvl="1" algn="just" eaLnBrk="1" fontAlgn="auto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altLang="tr-TR" sz="1800" dirty="0" smtClean="0">
                <a:solidFill>
                  <a:schemeClr val="bg1">
                    <a:lumMod val="50000"/>
                  </a:schemeClr>
                </a:solidFill>
              </a:rPr>
              <a:t>Gelecek yılın Ödeme Komisyonu çalışma dönemleri için söz konusu başvuru başlangıç ve bitiş tarihlerinin, içinde bulunulan yılın son çalışma dönemi öncesinde ilan edilmesi</a:t>
            </a:r>
          </a:p>
          <a:p>
            <a:pPr marL="0" indent="0" algn="just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tr-TR" altLang="tr-T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en-US" altLang="tr-TR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/>
          <a:p>
            <a:fld id="{E66AA3EA-0569-43EF-BBA3-83FDB109D582}" type="slidenum">
              <a:rPr lang="en-US" noProof="0" smtClean="0"/>
              <a:pPr/>
              <a:t>2</a:t>
            </a:fld>
            <a:endParaRPr lang="en-US" noProof="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28452" y="1603175"/>
            <a:ext cx="8087096" cy="197130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u="sng" dirty="0" smtClean="0"/>
              <a:t>VİZYONUMUZ</a:t>
            </a:r>
          </a:p>
          <a:p>
            <a:pPr algn="ctr"/>
            <a:r>
              <a:rPr lang="tr-TR" dirty="0" smtClean="0"/>
              <a:t>İlaç sektörünün öngörülebilir ve sürdürülebilir bir şekilde gelişimine katkı sağlamak, </a:t>
            </a:r>
            <a:endParaRPr lang="tr-TR" dirty="0"/>
          </a:p>
        </p:txBody>
      </p:sp>
      <p:sp>
        <p:nvSpPr>
          <p:cNvPr id="7" name="Rounded Rectangle 6"/>
          <p:cNvSpPr/>
          <p:nvPr/>
        </p:nvSpPr>
        <p:spPr>
          <a:xfrm>
            <a:off x="528452" y="3798131"/>
            <a:ext cx="8087096" cy="19713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u="sng" dirty="0" smtClean="0"/>
              <a:t>MİSYONUMUZ</a:t>
            </a:r>
          </a:p>
          <a:p>
            <a:pPr algn="ctr"/>
            <a:r>
              <a:rPr lang="tr-TR" dirty="0" smtClean="0"/>
              <a:t>Daha sağlıklı bir TÜRKİYE için birlikte çalışmak,</a:t>
            </a:r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4" y="360627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9"/>
          <p:cNvSpPr>
            <a:spLocks noChangeArrowheads="1"/>
          </p:cNvSpPr>
          <p:nvPr/>
        </p:nvSpPr>
        <p:spPr bwMode="auto">
          <a:xfrm>
            <a:off x="199060" y="613009"/>
            <a:ext cx="772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VİZYONUMUZ VE MİSYONUMUZ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6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16487" y="284227"/>
            <a:ext cx="608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Ar-</a:t>
            </a:r>
            <a:r>
              <a:rPr lang="tr-TR" sz="2400" b="1" dirty="0" err="1" smtClean="0">
                <a:solidFill>
                  <a:schemeClr val="bg1"/>
                </a:solidFill>
              </a:rPr>
              <a:t>Ge</a:t>
            </a:r>
            <a:r>
              <a:rPr lang="tr-TR" sz="2400" b="1" dirty="0" smtClean="0">
                <a:solidFill>
                  <a:schemeClr val="bg1"/>
                </a:solidFill>
              </a:rPr>
              <a:t> Değer Zincirinde Yüksek Katma Değerli Erken Basamaklar Hedeflenmeli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16487" y="5704682"/>
            <a:ext cx="8711026" cy="8926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2"/>
                </a:solidFill>
              </a:rPr>
              <a:t>Üretim yapısında sıçrama ancak değer zincirinde yüksek katma değerli  erken basamaklara çıkmakla mümkün. </a:t>
            </a:r>
          </a:p>
          <a:p>
            <a:pPr algn="ctr"/>
            <a:r>
              <a:rPr lang="tr-TR" sz="2000" b="1" dirty="0" smtClean="0">
                <a:solidFill>
                  <a:schemeClr val="tx2"/>
                </a:solidFill>
              </a:rPr>
              <a:t>Bu hedefi destekleyecek bir ekosistem  gerekli.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8243" name="Picture 51" descr="C:\Documents and Settings\helvak\My Documents\Downloads\i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280920" cy="36004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259633" y="1567825"/>
            <a:ext cx="1656184" cy="3077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AR-GE DÖNEMİ</a:t>
            </a:r>
            <a:endParaRPr lang="tr-TR" sz="14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355976" y="1556792"/>
            <a:ext cx="1296143" cy="3077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ORTA DÖNEM</a:t>
            </a:r>
            <a:endParaRPr lang="tr-TR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236296" y="1556792"/>
            <a:ext cx="1152127" cy="3077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GEÇ DÖNEM</a:t>
            </a:r>
            <a:endParaRPr lang="tr-TR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755576" y="1783849"/>
            <a:ext cx="864096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Klinik Öncesi</a:t>
            </a:r>
            <a:endParaRPr lang="tr-TR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691680" y="1772817"/>
            <a:ext cx="504056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Faz 1</a:t>
            </a:r>
            <a:endParaRPr lang="tr-TR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2339752" y="1772816"/>
            <a:ext cx="64807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Faz 2</a:t>
            </a:r>
            <a:endParaRPr lang="tr-TR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3131840" y="1772816"/>
            <a:ext cx="720080" cy="2616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100" dirty="0" smtClean="0"/>
              <a:t>Giriş</a:t>
            </a:r>
            <a:endParaRPr lang="tr-TR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4067944" y="1772816"/>
            <a:ext cx="720080" cy="2616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100" dirty="0" smtClean="0"/>
              <a:t>Büyüme</a:t>
            </a:r>
            <a:endParaRPr lang="tr-TR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5220072" y="1772816"/>
            <a:ext cx="720080" cy="2616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100" dirty="0" smtClean="0"/>
              <a:t>Olgunluk</a:t>
            </a:r>
            <a:endParaRPr lang="tr-TR" sz="1100" dirty="0"/>
          </a:p>
        </p:txBody>
      </p:sp>
      <p:sp>
        <p:nvSpPr>
          <p:cNvPr id="48" name="TextBox 47"/>
          <p:cNvSpPr txBox="1"/>
          <p:nvPr/>
        </p:nvSpPr>
        <p:spPr>
          <a:xfrm>
            <a:off x="6228184" y="1772816"/>
            <a:ext cx="720080" cy="2616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100" dirty="0" smtClean="0"/>
              <a:t>Gerileme</a:t>
            </a:r>
            <a:endParaRPr lang="tr-TR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7308304" y="1772816"/>
            <a:ext cx="1152128" cy="2616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100" dirty="0" smtClean="0"/>
              <a:t>Jenerik Rekabeti</a:t>
            </a:r>
            <a:endParaRPr lang="tr-TR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3059832" y="1223174"/>
            <a:ext cx="3600400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İlaç Yaşam Döngüsü Dönemleri</a:t>
            </a:r>
            <a:endParaRPr lang="tr-TR" sz="1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39552" y="4293096"/>
            <a:ext cx="864096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Buluş</a:t>
            </a:r>
            <a:endParaRPr lang="tr-TR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2987824" y="4293096"/>
            <a:ext cx="864096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dirty="0" err="1" smtClean="0"/>
              <a:t>Lansman</a:t>
            </a:r>
            <a:endParaRPr lang="tr-TR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3923928" y="4077072"/>
            <a:ext cx="864096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Yıllar</a:t>
            </a:r>
            <a:endParaRPr lang="tr-TR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6876256" y="4376137"/>
            <a:ext cx="18002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Patent Korumasının Sonu</a:t>
            </a:r>
            <a:endParaRPr lang="tr-TR" sz="1200" dirty="0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-438071" y="2894457"/>
            <a:ext cx="18002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Yatırım veya Satış</a:t>
            </a:r>
            <a:endParaRPr lang="tr-TR" sz="1200" dirty="0"/>
          </a:p>
        </p:txBody>
      </p:sp>
      <p:sp>
        <p:nvSpPr>
          <p:cNvPr id="57" name="Right Arrow 56"/>
          <p:cNvSpPr/>
          <p:nvPr/>
        </p:nvSpPr>
        <p:spPr>
          <a:xfrm>
            <a:off x="7092280" y="4509120"/>
            <a:ext cx="1728192" cy="93610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TR Yerli Üretim</a:t>
            </a:r>
            <a:endParaRPr lang="tr-TR" dirty="0"/>
          </a:p>
        </p:txBody>
      </p:sp>
      <p:sp>
        <p:nvSpPr>
          <p:cNvPr id="59" name="Curved Left Arrow 58"/>
          <p:cNvSpPr/>
          <p:nvPr/>
        </p:nvSpPr>
        <p:spPr>
          <a:xfrm rot="5400000">
            <a:off x="4932040" y="3212976"/>
            <a:ext cx="864096" cy="4032448"/>
          </a:xfrm>
          <a:prstGeom prst="curvedLeftArrow">
            <a:avLst>
              <a:gd name="adj1" fmla="val 42014"/>
              <a:gd name="adj2" fmla="val 80667"/>
              <a:gd name="adj3" fmla="val 3306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762028" y="2608776"/>
            <a:ext cx="2181225" cy="304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Özel sektör işbirliği platformları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Ulusal ve uluslar arası ağlar ve ağ yönetimi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Akademik işbirliği platformları ve çok disiplinli yaklaşım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Üniversite-sanayi işbirliği vizyonuyla lisansüstü programlar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tr-T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83020" y="1556792"/>
            <a:ext cx="3486845" cy="5080444"/>
            <a:chOff x="662" y="1956"/>
            <a:chExt cx="5619" cy="7274"/>
          </a:xfrm>
          <a:solidFill>
            <a:srgbClr val="002060"/>
          </a:solidFill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2916" y="4740"/>
              <a:ext cx="2089" cy="1437"/>
            </a:xfrm>
            <a:prstGeom prst="rightArrow">
              <a:avLst>
                <a:gd name="adj1" fmla="val 50000"/>
                <a:gd name="adj2" fmla="val 48171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5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Beşeri sermaye</a:t>
              </a:r>
              <a:endParaRPr kumimoji="0" lang="tr-TR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662" y="3187"/>
              <a:ext cx="2370" cy="3300"/>
            </a:xfrm>
            <a:prstGeom prst="rightArrow">
              <a:avLst>
                <a:gd name="adj1" fmla="val 50000"/>
                <a:gd name="adj2" fmla="val 25000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5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Nitelik dönüşümünü destekleyici yasal düzenlemeler</a:t>
              </a:r>
              <a:endParaRPr kumimoji="0" lang="tr-TR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175" y="2156"/>
              <a:ext cx="2370" cy="1436"/>
            </a:xfrm>
            <a:prstGeom prst="rightArrow">
              <a:avLst>
                <a:gd name="adj1" fmla="val 50000"/>
                <a:gd name="adj2" fmla="val 48171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5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Pazar erişim koşulları</a:t>
              </a:r>
              <a:endParaRPr kumimoji="0" lang="tr-TR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612" y="1956"/>
              <a:ext cx="2669" cy="1540"/>
            </a:xfrm>
            <a:prstGeom prst="rightArrow">
              <a:avLst>
                <a:gd name="adj1" fmla="val 50000"/>
                <a:gd name="adj2" fmla="val 48171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5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Fikri mülkiyet hakları</a:t>
              </a:r>
              <a:endParaRPr kumimoji="0" lang="tr-TR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3099" y="5874"/>
              <a:ext cx="2370" cy="1437"/>
            </a:xfrm>
            <a:prstGeom prst="rightArrow">
              <a:avLst>
                <a:gd name="adj1" fmla="val 50000"/>
                <a:gd name="adj2" fmla="val 48171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5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Şeffaf kamu politikaları</a:t>
              </a:r>
              <a:endParaRPr kumimoji="0" lang="tr-TR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795" y="7001"/>
              <a:ext cx="2370" cy="2229"/>
            </a:xfrm>
            <a:prstGeom prst="rightArrow">
              <a:avLst>
                <a:gd name="adj1" fmla="val 50000"/>
                <a:gd name="adj2" fmla="val 48171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5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İstikrarlı yatırım ortamı</a:t>
              </a:r>
              <a:endParaRPr kumimoji="0" lang="tr-TR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3264" y="3084"/>
              <a:ext cx="2504" cy="2062"/>
            </a:xfrm>
            <a:prstGeom prst="rightArrow">
              <a:avLst>
                <a:gd name="adj1" fmla="val 50000"/>
                <a:gd name="adj2" fmla="val 48171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tr-TR" sz="15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Fiyat ve geri ödeme politikaları</a:t>
              </a:r>
              <a:endParaRPr kumimoji="0" lang="tr-TR" sz="15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15 Diyagram"/>
          <p:cNvGraphicFramePr/>
          <p:nvPr/>
        </p:nvGraphicFramePr>
        <p:xfrm>
          <a:off x="2673796" y="1696336"/>
          <a:ext cx="6362700" cy="430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513556" y="4792680"/>
            <a:ext cx="1758726" cy="1152128"/>
          </a:xfrm>
          <a:prstGeom prst="rightArrow">
            <a:avLst>
              <a:gd name="adj1" fmla="val 50000"/>
              <a:gd name="adj2" fmla="val 4817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15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Sektör spesifik </a:t>
            </a:r>
            <a:r>
              <a:rPr kumimoji="0" lang="tr-TR" sz="15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cs typeface="Arial" pitchFamily="34" charset="0"/>
              </a:rPr>
              <a:t>mekanizmalar</a:t>
            </a:r>
            <a:endParaRPr kumimoji="0" lang="tr-TR" sz="15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487" y="284227"/>
            <a:ext cx="608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İyi İşleyen Ar-</a:t>
            </a:r>
            <a:r>
              <a:rPr lang="tr-TR" sz="2400" b="1" dirty="0" err="1" smtClean="0">
                <a:solidFill>
                  <a:schemeClr val="bg1"/>
                </a:solidFill>
              </a:rPr>
              <a:t>Ge</a:t>
            </a:r>
            <a:r>
              <a:rPr lang="tr-TR" sz="2400" b="1" dirty="0" smtClean="0">
                <a:solidFill>
                  <a:schemeClr val="bg1"/>
                </a:solidFill>
              </a:rPr>
              <a:t> Ekosistemi Çok Yönlü Gelişim Gerektiriyor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7314" y="424189"/>
            <a:ext cx="813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Fırsat - 1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0" y="1138236"/>
            <a:ext cx="4355512" cy="385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200000"/>
              <a:buBlip>
                <a:blip r:embed="rId3"/>
              </a:buBlip>
            </a:pPr>
            <a:endParaRPr lang="tr-T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5976" y="1216209"/>
            <a:ext cx="8711026" cy="1123480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tr-TR" sz="2000" b="1" dirty="0">
                <a:solidFill>
                  <a:srgbClr val="990033"/>
                </a:solidFill>
              </a:rPr>
              <a:t>İlaç Ar-Ge ve üretim yetkinliğini geliştirerek, yerel molekül keşfi yapılabilir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tr-TR" sz="2000" b="1" dirty="0">
                <a:solidFill>
                  <a:srgbClr val="990033"/>
                </a:solidFill>
              </a:rPr>
              <a:t>ve yerel patent sayısı artırılabilir; uluslararası ilaç firmalarının Türkiye’ye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tr-TR" sz="2000" b="1" dirty="0">
                <a:solidFill>
                  <a:srgbClr val="990033"/>
                </a:solidFill>
              </a:rPr>
              <a:t>uzun dönemli Ar-Ge yatırımları çekilebilir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425398"/>
            <a:ext cx="4424024" cy="2910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87" y="2454815"/>
            <a:ext cx="4401662" cy="287826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16487" y="5535212"/>
            <a:ext cx="8711026" cy="855755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solidFill>
                  <a:srgbClr val="990033"/>
                </a:solidFill>
              </a:rPr>
              <a:t>Uluslararası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firmalar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yılda</a:t>
            </a:r>
            <a:r>
              <a:rPr lang="en-US" sz="2000" b="1" dirty="0">
                <a:solidFill>
                  <a:srgbClr val="990033"/>
                </a:solidFill>
              </a:rPr>
              <a:t> 135 </a:t>
            </a:r>
            <a:r>
              <a:rPr lang="en-US" sz="2000" b="1" dirty="0" err="1">
                <a:solidFill>
                  <a:srgbClr val="990033"/>
                </a:solidFill>
              </a:rPr>
              <a:t>milyar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dolar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yatırım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almaktadır</a:t>
            </a:r>
            <a:r>
              <a:rPr lang="en-US" sz="2000" b="1" dirty="0">
                <a:solidFill>
                  <a:srgbClr val="990033"/>
                </a:solidFill>
              </a:rPr>
              <a:t>. </a:t>
            </a:r>
            <a:r>
              <a:rPr lang="en-US" sz="2000" b="1" dirty="0" err="1">
                <a:solidFill>
                  <a:srgbClr val="990033"/>
                </a:solidFill>
              </a:rPr>
              <a:t>Yıllık</a:t>
            </a:r>
            <a:r>
              <a:rPr lang="en-US" sz="2000" b="1" dirty="0">
                <a:solidFill>
                  <a:srgbClr val="990033"/>
                </a:solidFill>
              </a:rPr>
              <a:t> global </a:t>
            </a:r>
            <a:r>
              <a:rPr lang="en-US" sz="2000" b="1" dirty="0" err="1">
                <a:solidFill>
                  <a:srgbClr val="990033"/>
                </a:solidFill>
              </a:rPr>
              <a:t>Ar</a:t>
            </a:r>
            <a:r>
              <a:rPr lang="en-US" sz="2000" b="1" dirty="0">
                <a:solidFill>
                  <a:srgbClr val="990033"/>
                </a:solidFill>
              </a:rPr>
              <a:t>-Ge </a:t>
            </a:r>
            <a:r>
              <a:rPr lang="en-US" sz="2000" b="1" dirty="0" err="1">
                <a:solidFill>
                  <a:srgbClr val="990033"/>
                </a:solidFill>
              </a:rPr>
              <a:t>yatırımından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yıllık</a:t>
            </a:r>
            <a:r>
              <a:rPr lang="en-US" sz="2000" b="1" dirty="0">
                <a:solidFill>
                  <a:srgbClr val="990033"/>
                </a:solidFill>
              </a:rPr>
              <a:t> 1,35 </a:t>
            </a:r>
            <a:r>
              <a:rPr lang="en-US" sz="2000" b="1" dirty="0" err="1">
                <a:solidFill>
                  <a:srgbClr val="990033"/>
                </a:solidFill>
              </a:rPr>
              <a:t>milyar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dolarlık</a:t>
            </a:r>
            <a:r>
              <a:rPr lang="en-US" sz="2000" b="1" dirty="0">
                <a:solidFill>
                  <a:srgbClr val="990033"/>
                </a:solidFill>
              </a:rPr>
              <a:t> (%1) </a:t>
            </a:r>
            <a:r>
              <a:rPr lang="en-US" sz="2000" b="1" dirty="0" err="1">
                <a:solidFill>
                  <a:srgbClr val="990033"/>
                </a:solidFill>
              </a:rPr>
              <a:t>yatırım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çekme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potansiyelimiz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mevcuttur</a:t>
            </a:r>
            <a:r>
              <a:rPr lang="en-US" sz="2000" b="1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7314" y="424189"/>
            <a:ext cx="813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Fırsat - 2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0" y="1138236"/>
            <a:ext cx="4355512" cy="385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200000"/>
              <a:buBlip>
                <a:blip r:embed="rId3"/>
              </a:buBlip>
            </a:pPr>
            <a:endParaRPr lang="tr-T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5976" y="5348759"/>
            <a:ext cx="8711026" cy="771078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solidFill>
                  <a:srgbClr val="990033"/>
                </a:solidFill>
              </a:rPr>
              <a:t>İhracat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odaklı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bir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yapıya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geçerek</a:t>
            </a:r>
            <a:r>
              <a:rPr lang="en-US" sz="2000" b="1" dirty="0">
                <a:solidFill>
                  <a:srgbClr val="990033"/>
                </a:solidFill>
              </a:rPr>
              <a:t> 8,1 </a:t>
            </a:r>
            <a:r>
              <a:rPr lang="en-US" sz="2000" b="1" dirty="0" err="1">
                <a:solidFill>
                  <a:srgbClr val="990033"/>
                </a:solidFill>
              </a:rPr>
              <a:t>milyar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dolarlık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ihracat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hacmine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ulaşabiliriz</a:t>
            </a:r>
            <a:r>
              <a:rPr lang="en-US" sz="2000" b="1" dirty="0">
                <a:solidFill>
                  <a:srgbClr val="990033"/>
                </a:solidFill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45" y="1329063"/>
            <a:ext cx="4204355" cy="3828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292" y="1329063"/>
            <a:ext cx="4383464" cy="37787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1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7314" y="424189"/>
            <a:ext cx="813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Fırsat - 3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0" y="1138236"/>
            <a:ext cx="4355512" cy="385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200000"/>
              <a:buBlip>
                <a:blip r:embed="rId3"/>
              </a:buBlip>
            </a:pPr>
            <a:endParaRPr lang="tr-T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4092" y="2418166"/>
            <a:ext cx="2703635" cy="2074985"/>
            <a:chOff x="281354" y="2766646"/>
            <a:chExt cx="2703635" cy="2074985"/>
          </a:xfrm>
        </p:grpSpPr>
        <p:pic>
          <p:nvPicPr>
            <p:cNvPr id="14" name="Picture 44" descr="GlaxoSmithKli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31" y="2766646"/>
              <a:ext cx="66382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431" y="2836985"/>
              <a:ext cx="531935" cy="422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2" descr="Pfizer İlaçları Ltd. Şt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169" y="2766646"/>
              <a:ext cx="66382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 descr="C:\Users\tr993825\Desktop\MS_RT_RGB_TURKISH_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54" y="3792416"/>
              <a:ext cx="844062" cy="224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 descr="AIF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92" y="4343400"/>
              <a:ext cx="66382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8" descr="Amge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751" y="3535974"/>
              <a:ext cx="665285" cy="499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8" descr="Novo Nordisk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431" y="3493477"/>
              <a:ext cx="66382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 descr="AstraZeneca 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769" y="4273061"/>
              <a:ext cx="66382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4" descr="Roche Müstahzarları San. A.Ş.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169" y="4343400"/>
              <a:ext cx="663820" cy="49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366"/>
          <p:cNvGrpSpPr>
            <a:grpSpLocks/>
          </p:cNvGrpSpPr>
          <p:nvPr/>
        </p:nvGrpSpPr>
        <p:grpSpPr bwMode="auto">
          <a:xfrm>
            <a:off x="2405250" y="1329064"/>
            <a:ext cx="6522261" cy="4577017"/>
            <a:chOff x="2415263" y="2091788"/>
            <a:chExt cx="6968421" cy="3959389"/>
          </a:xfrm>
        </p:grpSpPr>
        <p:grpSp>
          <p:nvGrpSpPr>
            <p:cNvPr id="26" name="Group 4"/>
            <p:cNvGrpSpPr>
              <a:grpSpLocks/>
            </p:cNvGrpSpPr>
            <p:nvPr/>
          </p:nvGrpSpPr>
          <p:grpSpPr bwMode="auto">
            <a:xfrm>
              <a:off x="2415263" y="2140362"/>
              <a:ext cx="5459050" cy="3635563"/>
              <a:chOff x="1288" y="1225"/>
              <a:chExt cx="3407" cy="2919"/>
            </a:xfrm>
            <a:solidFill>
              <a:schemeClr val="accent1"/>
            </a:solidFill>
          </p:grpSpPr>
          <p:sp>
            <p:nvSpPr>
              <p:cNvPr id="108" name="Freeform 5"/>
              <p:cNvSpPr>
                <a:spLocks/>
              </p:cNvSpPr>
              <p:nvPr/>
            </p:nvSpPr>
            <p:spPr bwMode="auto">
              <a:xfrm>
                <a:off x="1560" y="2255"/>
                <a:ext cx="35" cy="17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1" y="6"/>
                  </a:cxn>
                  <a:cxn ang="0">
                    <a:pos x="4" y="4"/>
                  </a:cxn>
                  <a:cxn ang="0">
                    <a:pos x="8" y="4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4" y="4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1" y="6"/>
                  </a:cxn>
                  <a:cxn ang="0">
                    <a:pos x="8" y="7"/>
                  </a:cxn>
                  <a:cxn ang="0">
                    <a:pos x="4" y="7"/>
                  </a:cxn>
                  <a:cxn ang="0">
                    <a:pos x="1" y="9"/>
                  </a:cxn>
                  <a:cxn ang="0">
                    <a:pos x="1" y="7"/>
                  </a:cxn>
                </a:cxnLst>
                <a:rect l="0" t="0" r="r" b="b"/>
                <a:pathLst>
                  <a:path w="18" h="9">
                    <a:moveTo>
                      <a:pt x="1" y="7"/>
                    </a:moveTo>
                    <a:cubicBezTo>
                      <a:pt x="0" y="7"/>
                      <a:pt x="0" y="7"/>
                      <a:pt x="1" y="6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6" y="4"/>
                      <a:pt x="6" y="4"/>
                      <a:pt x="8" y="4"/>
                    </a:cubicBezTo>
                    <a:cubicBezTo>
                      <a:pt x="9" y="2"/>
                      <a:pt x="11" y="4"/>
                      <a:pt x="12" y="2"/>
                    </a:cubicBezTo>
                    <a:cubicBezTo>
                      <a:pt x="15" y="0"/>
                      <a:pt x="17" y="0"/>
                      <a:pt x="14" y="2"/>
                    </a:cubicBezTo>
                    <a:cubicBezTo>
                      <a:pt x="12" y="4"/>
                      <a:pt x="12" y="4"/>
                      <a:pt x="14" y="4"/>
                    </a:cubicBezTo>
                    <a:cubicBezTo>
                      <a:pt x="15" y="2"/>
                      <a:pt x="15" y="4"/>
                      <a:pt x="17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5" y="4"/>
                      <a:pt x="12" y="6"/>
                      <a:pt x="11" y="6"/>
                    </a:cubicBezTo>
                    <a:cubicBezTo>
                      <a:pt x="9" y="6"/>
                      <a:pt x="9" y="7"/>
                      <a:pt x="8" y="7"/>
                    </a:cubicBezTo>
                    <a:cubicBezTo>
                      <a:pt x="6" y="7"/>
                      <a:pt x="4" y="7"/>
                      <a:pt x="4" y="7"/>
                    </a:cubicBezTo>
                    <a:cubicBezTo>
                      <a:pt x="4" y="9"/>
                      <a:pt x="1" y="9"/>
                      <a:pt x="1" y="9"/>
                    </a:cubicBezTo>
                    <a:cubicBezTo>
                      <a:pt x="3" y="7"/>
                      <a:pt x="3" y="7"/>
                      <a:pt x="1" y="7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09" name="Freeform 6"/>
              <p:cNvSpPr>
                <a:spLocks/>
              </p:cNvSpPr>
              <p:nvPr/>
            </p:nvSpPr>
            <p:spPr bwMode="auto">
              <a:xfrm>
                <a:off x="3040" y="1999"/>
                <a:ext cx="279" cy="190"/>
              </a:xfrm>
              <a:custGeom>
                <a:avLst/>
                <a:gdLst/>
                <a:ahLst/>
                <a:cxnLst>
                  <a:cxn ang="0">
                    <a:pos x="14" y="19"/>
                  </a:cxn>
                  <a:cxn ang="0">
                    <a:pos x="14" y="27"/>
                  </a:cxn>
                  <a:cxn ang="0">
                    <a:pos x="6" y="41"/>
                  </a:cxn>
                  <a:cxn ang="0">
                    <a:pos x="3" y="46"/>
                  </a:cxn>
                  <a:cxn ang="0">
                    <a:pos x="5" y="53"/>
                  </a:cxn>
                  <a:cxn ang="0">
                    <a:pos x="6" y="55"/>
                  </a:cxn>
                  <a:cxn ang="0">
                    <a:pos x="12" y="55"/>
                  </a:cxn>
                  <a:cxn ang="0">
                    <a:pos x="24" y="58"/>
                  </a:cxn>
                  <a:cxn ang="0">
                    <a:pos x="37" y="52"/>
                  </a:cxn>
                  <a:cxn ang="0">
                    <a:pos x="52" y="53"/>
                  </a:cxn>
                  <a:cxn ang="0">
                    <a:pos x="56" y="58"/>
                  </a:cxn>
                  <a:cxn ang="0">
                    <a:pos x="61" y="67"/>
                  </a:cxn>
                  <a:cxn ang="0">
                    <a:pos x="62" y="74"/>
                  </a:cxn>
                  <a:cxn ang="0">
                    <a:pos x="55" y="75"/>
                  </a:cxn>
                  <a:cxn ang="0">
                    <a:pos x="49" y="84"/>
                  </a:cxn>
                  <a:cxn ang="0">
                    <a:pos x="56" y="86"/>
                  </a:cxn>
                  <a:cxn ang="0">
                    <a:pos x="59" y="83"/>
                  </a:cxn>
                  <a:cxn ang="0">
                    <a:pos x="68" y="74"/>
                  </a:cxn>
                  <a:cxn ang="0">
                    <a:pos x="78" y="70"/>
                  </a:cxn>
                  <a:cxn ang="0">
                    <a:pos x="82" y="72"/>
                  </a:cxn>
                  <a:cxn ang="0">
                    <a:pos x="81" y="77"/>
                  </a:cxn>
                  <a:cxn ang="0">
                    <a:pos x="91" y="78"/>
                  </a:cxn>
                  <a:cxn ang="0">
                    <a:pos x="91" y="91"/>
                  </a:cxn>
                  <a:cxn ang="0">
                    <a:pos x="100" y="92"/>
                  </a:cxn>
                  <a:cxn ang="0">
                    <a:pos x="113" y="89"/>
                  </a:cxn>
                  <a:cxn ang="0">
                    <a:pos x="111" y="84"/>
                  </a:cxn>
                  <a:cxn ang="0">
                    <a:pos x="102" y="75"/>
                  </a:cxn>
                  <a:cxn ang="0">
                    <a:pos x="111" y="70"/>
                  </a:cxn>
                  <a:cxn ang="0">
                    <a:pos x="128" y="66"/>
                  </a:cxn>
                  <a:cxn ang="0">
                    <a:pos x="141" y="55"/>
                  </a:cxn>
                  <a:cxn ang="0">
                    <a:pos x="141" y="46"/>
                  </a:cxn>
                  <a:cxn ang="0">
                    <a:pos x="143" y="41"/>
                  </a:cxn>
                  <a:cxn ang="0">
                    <a:pos x="138" y="35"/>
                  </a:cxn>
                  <a:cxn ang="0">
                    <a:pos x="125" y="30"/>
                  </a:cxn>
                  <a:cxn ang="0">
                    <a:pos x="108" y="27"/>
                  </a:cxn>
                  <a:cxn ang="0">
                    <a:pos x="99" y="16"/>
                  </a:cxn>
                  <a:cxn ang="0">
                    <a:pos x="97" y="8"/>
                  </a:cxn>
                  <a:cxn ang="0">
                    <a:pos x="88" y="3"/>
                  </a:cxn>
                  <a:cxn ang="0">
                    <a:pos x="76" y="5"/>
                  </a:cxn>
                  <a:cxn ang="0">
                    <a:pos x="65" y="14"/>
                  </a:cxn>
                  <a:cxn ang="0">
                    <a:pos x="53" y="13"/>
                  </a:cxn>
                  <a:cxn ang="0">
                    <a:pos x="38" y="10"/>
                  </a:cxn>
                  <a:cxn ang="0">
                    <a:pos x="15" y="11"/>
                  </a:cxn>
                </a:cxnLst>
                <a:rect l="0" t="0" r="r" b="b"/>
                <a:pathLst>
                  <a:path w="144" h="98">
                    <a:moveTo>
                      <a:pt x="12" y="13"/>
                    </a:moveTo>
                    <a:cubicBezTo>
                      <a:pt x="14" y="16"/>
                      <a:pt x="11" y="14"/>
                      <a:pt x="14" y="19"/>
                    </a:cubicBezTo>
                    <a:cubicBezTo>
                      <a:pt x="20" y="24"/>
                      <a:pt x="14" y="21"/>
                      <a:pt x="15" y="22"/>
                    </a:cubicBezTo>
                    <a:cubicBezTo>
                      <a:pt x="17" y="24"/>
                      <a:pt x="18" y="25"/>
                      <a:pt x="14" y="27"/>
                    </a:cubicBezTo>
                    <a:cubicBezTo>
                      <a:pt x="12" y="27"/>
                      <a:pt x="8" y="32"/>
                      <a:pt x="6" y="35"/>
                    </a:cubicBezTo>
                    <a:cubicBezTo>
                      <a:pt x="3" y="38"/>
                      <a:pt x="6" y="39"/>
                      <a:pt x="6" y="41"/>
                    </a:cubicBezTo>
                    <a:cubicBezTo>
                      <a:pt x="5" y="42"/>
                      <a:pt x="9" y="44"/>
                      <a:pt x="3" y="42"/>
                    </a:cubicBezTo>
                    <a:cubicBezTo>
                      <a:pt x="5" y="44"/>
                      <a:pt x="3" y="44"/>
                      <a:pt x="3" y="46"/>
                    </a:cubicBezTo>
                    <a:cubicBezTo>
                      <a:pt x="3" y="47"/>
                      <a:pt x="2" y="46"/>
                      <a:pt x="0" y="50"/>
                    </a:cubicBezTo>
                    <a:cubicBezTo>
                      <a:pt x="5" y="52"/>
                      <a:pt x="3" y="55"/>
                      <a:pt x="5" y="53"/>
                    </a:cubicBezTo>
                    <a:cubicBezTo>
                      <a:pt x="6" y="53"/>
                      <a:pt x="6" y="55"/>
                      <a:pt x="6" y="55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8" y="55"/>
                      <a:pt x="8" y="56"/>
                      <a:pt x="8" y="55"/>
                    </a:cubicBezTo>
                    <a:cubicBezTo>
                      <a:pt x="9" y="53"/>
                      <a:pt x="9" y="55"/>
                      <a:pt x="12" y="55"/>
                    </a:cubicBezTo>
                    <a:cubicBezTo>
                      <a:pt x="17" y="55"/>
                      <a:pt x="17" y="56"/>
                      <a:pt x="18" y="56"/>
                    </a:cubicBezTo>
                    <a:cubicBezTo>
                      <a:pt x="21" y="55"/>
                      <a:pt x="21" y="60"/>
                      <a:pt x="24" y="58"/>
                    </a:cubicBezTo>
                    <a:cubicBezTo>
                      <a:pt x="26" y="56"/>
                      <a:pt x="24" y="56"/>
                      <a:pt x="29" y="56"/>
                    </a:cubicBezTo>
                    <a:cubicBezTo>
                      <a:pt x="34" y="55"/>
                      <a:pt x="32" y="53"/>
                      <a:pt x="37" y="52"/>
                    </a:cubicBezTo>
                    <a:cubicBezTo>
                      <a:pt x="38" y="50"/>
                      <a:pt x="41" y="50"/>
                      <a:pt x="43" y="50"/>
                    </a:cubicBezTo>
                    <a:cubicBezTo>
                      <a:pt x="44" y="49"/>
                      <a:pt x="50" y="53"/>
                      <a:pt x="52" y="53"/>
                    </a:cubicBezTo>
                    <a:cubicBezTo>
                      <a:pt x="53" y="52"/>
                      <a:pt x="53" y="56"/>
                      <a:pt x="56" y="55"/>
                    </a:cubicBezTo>
                    <a:cubicBezTo>
                      <a:pt x="58" y="55"/>
                      <a:pt x="58" y="56"/>
                      <a:pt x="56" y="58"/>
                    </a:cubicBezTo>
                    <a:cubicBezTo>
                      <a:pt x="55" y="61"/>
                      <a:pt x="58" y="63"/>
                      <a:pt x="59" y="63"/>
                    </a:cubicBezTo>
                    <a:cubicBezTo>
                      <a:pt x="61" y="63"/>
                      <a:pt x="58" y="66"/>
                      <a:pt x="61" y="67"/>
                    </a:cubicBezTo>
                    <a:cubicBezTo>
                      <a:pt x="64" y="69"/>
                      <a:pt x="61" y="72"/>
                      <a:pt x="62" y="74"/>
                    </a:cubicBezTo>
                    <a:cubicBezTo>
                      <a:pt x="65" y="74"/>
                      <a:pt x="62" y="75"/>
                      <a:pt x="62" y="74"/>
                    </a:cubicBezTo>
                    <a:cubicBezTo>
                      <a:pt x="61" y="74"/>
                      <a:pt x="58" y="75"/>
                      <a:pt x="56" y="74"/>
                    </a:cubicBezTo>
                    <a:cubicBezTo>
                      <a:pt x="55" y="72"/>
                      <a:pt x="53" y="74"/>
                      <a:pt x="55" y="75"/>
                    </a:cubicBezTo>
                    <a:cubicBezTo>
                      <a:pt x="56" y="78"/>
                      <a:pt x="50" y="81"/>
                      <a:pt x="52" y="83"/>
                    </a:cubicBezTo>
                    <a:cubicBezTo>
                      <a:pt x="52" y="84"/>
                      <a:pt x="50" y="84"/>
                      <a:pt x="49" y="84"/>
                    </a:cubicBezTo>
                    <a:cubicBezTo>
                      <a:pt x="52" y="88"/>
                      <a:pt x="53" y="88"/>
                      <a:pt x="53" y="88"/>
                    </a:cubicBezTo>
                    <a:cubicBezTo>
                      <a:pt x="53" y="86"/>
                      <a:pt x="55" y="88"/>
                      <a:pt x="56" y="86"/>
                    </a:cubicBezTo>
                    <a:cubicBezTo>
                      <a:pt x="56" y="84"/>
                      <a:pt x="59" y="84"/>
                      <a:pt x="61" y="88"/>
                    </a:cubicBezTo>
                    <a:cubicBezTo>
                      <a:pt x="61" y="84"/>
                      <a:pt x="61" y="86"/>
                      <a:pt x="59" y="83"/>
                    </a:cubicBezTo>
                    <a:cubicBezTo>
                      <a:pt x="59" y="80"/>
                      <a:pt x="61" y="83"/>
                      <a:pt x="64" y="81"/>
                    </a:cubicBezTo>
                    <a:cubicBezTo>
                      <a:pt x="67" y="78"/>
                      <a:pt x="68" y="77"/>
                      <a:pt x="68" y="74"/>
                    </a:cubicBezTo>
                    <a:cubicBezTo>
                      <a:pt x="68" y="70"/>
                      <a:pt x="73" y="72"/>
                      <a:pt x="75" y="70"/>
                    </a:cubicBezTo>
                    <a:cubicBezTo>
                      <a:pt x="76" y="70"/>
                      <a:pt x="78" y="72"/>
                      <a:pt x="78" y="70"/>
                    </a:cubicBezTo>
                    <a:cubicBezTo>
                      <a:pt x="78" y="67"/>
                      <a:pt x="78" y="64"/>
                      <a:pt x="79" y="67"/>
                    </a:cubicBezTo>
                    <a:cubicBezTo>
                      <a:pt x="79" y="70"/>
                      <a:pt x="78" y="72"/>
                      <a:pt x="82" y="72"/>
                    </a:cubicBezTo>
                    <a:cubicBezTo>
                      <a:pt x="79" y="74"/>
                      <a:pt x="76" y="70"/>
                      <a:pt x="76" y="72"/>
                    </a:cubicBezTo>
                    <a:cubicBezTo>
                      <a:pt x="75" y="74"/>
                      <a:pt x="81" y="75"/>
                      <a:pt x="81" y="77"/>
                    </a:cubicBezTo>
                    <a:cubicBezTo>
                      <a:pt x="81" y="78"/>
                      <a:pt x="87" y="77"/>
                      <a:pt x="88" y="77"/>
                    </a:cubicBezTo>
                    <a:cubicBezTo>
                      <a:pt x="90" y="78"/>
                      <a:pt x="91" y="75"/>
                      <a:pt x="91" y="78"/>
                    </a:cubicBezTo>
                    <a:cubicBezTo>
                      <a:pt x="93" y="81"/>
                      <a:pt x="82" y="83"/>
                      <a:pt x="82" y="86"/>
                    </a:cubicBezTo>
                    <a:cubicBezTo>
                      <a:pt x="84" y="88"/>
                      <a:pt x="91" y="86"/>
                      <a:pt x="91" y="91"/>
                    </a:cubicBezTo>
                    <a:cubicBezTo>
                      <a:pt x="91" y="95"/>
                      <a:pt x="88" y="92"/>
                      <a:pt x="91" y="95"/>
                    </a:cubicBezTo>
                    <a:cubicBezTo>
                      <a:pt x="94" y="98"/>
                      <a:pt x="97" y="94"/>
                      <a:pt x="100" y="92"/>
                    </a:cubicBezTo>
                    <a:cubicBezTo>
                      <a:pt x="103" y="91"/>
                      <a:pt x="102" y="94"/>
                      <a:pt x="105" y="91"/>
                    </a:cubicBezTo>
                    <a:cubicBezTo>
                      <a:pt x="108" y="86"/>
                      <a:pt x="108" y="91"/>
                      <a:pt x="113" y="89"/>
                    </a:cubicBezTo>
                    <a:cubicBezTo>
                      <a:pt x="117" y="88"/>
                      <a:pt x="113" y="89"/>
                      <a:pt x="114" y="86"/>
                    </a:cubicBezTo>
                    <a:cubicBezTo>
                      <a:pt x="116" y="84"/>
                      <a:pt x="114" y="83"/>
                      <a:pt x="111" y="84"/>
                    </a:cubicBezTo>
                    <a:cubicBezTo>
                      <a:pt x="106" y="86"/>
                      <a:pt x="106" y="89"/>
                      <a:pt x="103" y="83"/>
                    </a:cubicBezTo>
                    <a:cubicBezTo>
                      <a:pt x="99" y="77"/>
                      <a:pt x="100" y="77"/>
                      <a:pt x="102" y="75"/>
                    </a:cubicBezTo>
                    <a:cubicBezTo>
                      <a:pt x="106" y="74"/>
                      <a:pt x="102" y="78"/>
                      <a:pt x="105" y="77"/>
                    </a:cubicBezTo>
                    <a:cubicBezTo>
                      <a:pt x="106" y="75"/>
                      <a:pt x="110" y="70"/>
                      <a:pt x="111" y="70"/>
                    </a:cubicBezTo>
                    <a:cubicBezTo>
                      <a:pt x="116" y="72"/>
                      <a:pt x="123" y="66"/>
                      <a:pt x="125" y="66"/>
                    </a:cubicBezTo>
                    <a:cubicBezTo>
                      <a:pt x="128" y="66"/>
                      <a:pt x="126" y="67"/>
                      <a:pt x="128" y="66"/>
                    </a:cubicBezTo>
                    <a:cubicBezTo>
                      <a:pt x="126" y="56"/>
                      <a:pt x="132" y="61"/>
                      <a:pt x="132" y="58"/>
                    </a:cubicBezTo>
                    <a:cubicBezTo>
                      <a:pt x="134" y="55"/>
                      <a:pt x="140" y="58"/>
                      <a:pt x="141" y="55"/>
                    </a:cubicBezTo>
                    <a:cubicBezTo>
                      <a:pt x="143" y="53"/>
                      <a:pt x="141" y="50"/>
                      <a:pt x="140" y="49"/>
                    </a:cubicBezTo>
                    <a:cubicBezTo>
                      <a:pt x="138" y="47"/>
                      <a:pt x="140" y="46"/>
                      <a:pt x="141" y="46"/>
                    </a:cubicBezTo>
                    <a:cubicBezTo>
                      <a:pt x="144" y="46"/>
                      <a:pt x="143" y="44"/>
                      <a:pt x="141" y="44"/>
                    </a:cubicBezTo>
                    <a:cubicBezTo>
                      <a:pt x="140" y="44"/>
                      <a:pt x="140" y="42"/>
                      <a:pt x="143" y="41"/>
                    </a:cubicBezTo>
                    <a:cubicBezTo>
                      <a:pt x="144" y="39"/>
                      <a:pt x="143" y="39"/>
                      <a:pt x="143" y="36"/>
                    </a:cubicBezTo>
                    <a:cubicBezTo>
                      <a:pt x="143" y="35"/>
                      <a:pt x="140" y="38"/>
                      <a:pt x="138" y="35"/>
                    </a:cubicBezTo>
                    <a:cubicBezTo>
                      <a:pt x="137" y="32"/>
                      <a:pt x="134" y="35"/>
                      <a:pt x="132" y="33"/>
                    </a:cubicBezTo>
                    <a:cubicBezTo>
                      <a:pt x="129" y="28"/>
                      <a:pt x="128" y="33"/>
                      <a:pt x="125" y="30"/>
                    </a:cubicBezTo>
                    <a:cubicBezTo>
                      <a:pt x="122" y="28"/>
                      <a:pt x="123" y="24"/>
                      <a:pt x="119" y="27"/>
                    </a:cubicBezTo>
                    <a:cubicBezTo>
                      <a:pt x="113" y="30"/>
                      <a:pt x="113" y="25"/>
                      <a:pt x="108" y="27"/>
                    </a:cubicBezTo>
                    <a:cubicBezTo>
                      <a:pt x="105" y="28"/>
                      <a:pt x="108" y="22"/>
                      <a:pt x="105" y="19"/>
                    </a:cubicBezTo>
                    <a:cubicBezTo>
                      <a:pt x="102" y="14"/>
                      <a:pt x="102" y="17"/>
                      <a:pt x="99" y="16"/>
                    </a:cubicBezTo>
                    <a:cubicBezTo>
                      <a:pt x="96" y="16"/>
                      <a:pt x="99" y="16"/>
                      <a:pt x="96" y="13"/>
                    </a:cubicBezTo>
                    <a:cubicBezTo>
                      <a:pt x="94" y="11"/>
                      <a:pt x="100" y="10"/>
                      <a:pt x="97" y="8"/>
                    </a:cubicBezTo>
                    <a:cubicBezTo>
                      <a:pt x="93" y="7"/>
                      <a:pt x="96" y="0"/>
                      <a:pt x="93" y="3"/>
                    </a:cubicBezTo>
                    <a:cubicBezTo>
                      <a:pt x="90" y="5"/>
                      <a:pt x="91" y="0"/>
                      <a:pt x="88" y="3"/>
                    </a:cubicBezTo>
                    <a:cubicBezTo>
                      <a:pt x="85" y="5"/>
                      <a:pt x="82" y="2"/>
                      <a:pt x="82" y="5"/>
                    </a:cubicBezTo>
                    <a:cubicBezTo>
                      <a:pt x="81" y="8"/>
                      <a:pt x="78" y="7"/>
                      <a:pt x="76" y="5"/>
                    </a:cubicBezTo>
                    <a:cubicBezTo>
                      <a:pt x="70" y="5"/>
                      <a:pt x="68" y="8"/>
                      <a:pt x="68" y="13"/>
                    </a:cubicBezTo>
                    <a:cubicBezTo>
                      <a:pt x="68" y="17"/>
                      <a:pt x="67" y="17"/>
                      <a:pt x="65" y="14"/>
                    </a:cubicBezTo>
                    <a:cubicBezTo>
                      <a:pt x="64" y="14"/>
                      <a:pt x="61" y="14"/>
                      <a:pt x="59" y="14"/>
                    </a:cubicBezTo>
                    <a:cubicBezTo>
                      <a:pt x="56" y="16"/>
                      <a:pt x="58" y="10"/>
                      <a:pt x="53" y="13"/>
                    </a:cubicBezTo>
                    <a:cubicBezTo>
                      <a:pt x="50" y="16"/>
                      <a:pt x="55" y="11"/>
                      <a:pt x="46" y="11"/>
                    </a:cubicBezTo>
                    <a:cubicBezTo>
                      <a:pt x="40" y="11"/>
                      <a:pt x="43" y="10"/>
                      <a:pt x="38" y="10"/>
                    </a:cubicBezTo>
                    <a:cubicBezTo>
                      <a:pt x="35" y="11"/>
                      <a:pt x="34" y="7"/>
                      <a:pt x="23" y="8"/>
                    </a:cubicBezTo>
                    <a:cubicBezTo>
                      <a:pt x="14" y="10"/>
                      <a:pt x="18" y="13"/>
                      <a:pt x="15" y="11"/>
                    </a:cubicBezTo>
                    <a:cubicBezTo>
                      <a:pt x="14" y="11"/>
                      <a:pt x="12" y="13"/>
                      <a:pt x="12" y="13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10" name="Freeform 7"/>
              <p:cNvSpPr>
                <a:spLocks/>
              </p:cNvSpPr>
              <p:nvPr/>
            </p:nvSpPr>
            <p:spPr bwMode="auto">
              <a:xfrm>
                <a:off x="2318" y="1644"/>
                <a:ext cx="175" cy="91"/>
              </a:xfrm>
              <a:custGeom>
                <a:avLst/>
                <a:gdLst/>
                <a:ahLst/>
                <a:cxnLst>
                  <a:cxn ang="0">
                    <a:pos x="81" y="13"/>
                  </a:cxn>
                  <a:cxn ang="0">
                    <a:pos x="86" y="16"/>
                  </a:cxn>
                  <a:cxn ang="0">
                    <a:pos x="89" y="25"/>
                  </a:cxn>
                  <a:cxn ang="0">
                    <a:pos x="83" y="30"/>
                  </a:cxn>
                  <a:cxn ang="0">
                    <a:pos x="72" y="34"/>
                  </a:cxn>
                  <a:cxn ang="0">
                    <a:pos x="60" y="41"/>
                  </a:cxn>
                  <a:cxn ang="0">
                    <a:pos x="51" y="45"/>
                  </a:cxn>
                  <a:cxn ang="0">
                    <a:pos x="40" y="44"/>
                  </a:cxn>
                  <a:cxn ang="0">
                    <a:pos x="26" y="39"/>
                  </a:cxn>
                  <a:cxn ang="0">
                    <a:pos x="17" y="37"/>
                  </a:cxn>
                  <a:cxn ang="0">
                    <a:pos x="22" y="36"/>
                  </a:cxn>
                  <a:cxn ang="0">
                    <a:pos x="20" y="30"/>
                  </a:cxn>
                  <a:cxn ang="0">
                    <a:pos x="17" y="27"/>
                  </a:cxn>
                  <a:cxn ang="0">
                    <a:pos x="7" y="25"/>
                  </a:cxn>
                  <a:cxn ang="0">
                    <a:pos x="14" y="24"/>
                  </a:cxn>
                  <a:cxn ang="0">
                    <a:pos x="22" y="24"/>
                  </a:cxn>
                  <a:cxn ang="0">
                    <a:pos x="19" y="20"/>
                  </a:cxn>
                  <a:cxn ang="0">
                    <a:pos x="20" y="17"/>
                  </a:cxn>
                  <a:cxn ang="0">
                    <a:pos x="10" y="17"/>
                  </a:cxn>
                  <a:cxn ang="0">
                    <a:pos x="2" y="16"/>
                  </a:cxn>
                  <a:cxn ang="0">
                    <a:pos x="5" y="14"/>
                  </a:cxn>
                  <a:cxn ang="0">
                    <a:pos x="8" y="11"/>
                  </a:cxn>
                  <a:cxn ang="0">
                    <a:pos x="13" y="8"/>
                  </a:cxn>
                  <a:cxn ang="0">
                    <a:pos x="20" y="10"/>
                  </a:cxn>
                  <a:cxn ang="0">
                    <a:pos x="13" y="6"/>
                  </a:cxn>
                  <a:cxn ang="0">
                    <a:pos x="19" y="3"/>
                  </a:cxn>
                  <a:cxn ang="0">
                    <a:pos x="26" y="8"/>
                  </a:cxn>
                  <a:cxn ang="0">
                    <a:pos x="28" y="16"/>
                  </a:cxn>
                  <a:cxn ang="0">
                    <a:pos x="34" y="14"/>
                  </a:cxn>
                  <a:cxn ang="0">
                    <a:pos x="36" y="11"/>
                  </a:cxn>
                  <a:cxn ang="0">
                    <a:pos x="39" y="10"/>
                  </a:cxn>
                  <a:cxn ang="0">
                    <a:pos x="43" y="11"/>
                  </a:cxn>
                  <a:cxn ang="0">
                    <a:pos x="49" y="8"/>
                  </a:cxn>
                  <a:cxn ang="0">
                    <a:pos x="52" y="10"/>
                  </a:cxn>
                  <a:cxn ang="0">
                    <a:pos x="57" y="10"/>
                  </a:cxn>
                  <a:cxn ang="0">
                    <a:pos x="63" y="6"/>
                  </a:cxn>
                  <a:cxn ang="0">
                    <a:pos x="66" y="5"/>
                  </a:cxn>
                  <a:cxn ang="0">
                    <a:pos x="72" y="3"/>
                  </a:cxn>
                  <a:cxn ang="0">
                    <a:pos x="78" y="5"/>
                  </a:cxn>
                  <a:cxn ang="0">
                    <a:pos x="80" y="6"/>
                  </a:cxn>
                  <a:cxn ang="0">
                    <a:pos x="81" y="11"/>
                  </a:cxn>
                  <a:cxn ang="0">
                    <a:pos x="81" y="13"/>
                  </a:cxn>
                </a:cxnLst>
                <a:rect l="0" t="0" r="r" b="b"/>
                <a:pathLst>
                  <a:path w="90" h="47">
                    <a:moveTo>
                      <a:pt x="81" y="13"/>
                    </a:moveTo>
                    <a:cubicBezTo>
                      <a:pt x="84" y="13"/>
                      <a:pt x="83" y="14"/>
                      <a:pt x="86" y="16"/>
                    </a:cubicBezTo>
                    <a:cubicBezTo>
                      <a:pt x="90" y="16"/>
                      <a:pt x="90" y="22"/>
                      <a:pt x="89" y="25"/>
                    </a:cubicBezTo>
                    <a:cubicBezTo>
                      <a:pt x="86" y="28"/>
                      <a:pt x="86" y="25"/>
                      <a:pt x="83" y="30"/>
                    </a:cubicBezTo>
                    <a:cubicBezTo>
                      <a:pt x="80" y="34"/>
                      <a:pt x="77" y="31"/>
                      <a:pt x="72" y="34"/>
                    </a:cubicBezTo>
                    <a:cubicBezTo>
                      <a:pt x="66" y="37"/>
                      <a:pt x="64" y="41"/>
                      <a:pt x="60" y="41"/>
                    </a:cubicBezTo>
                    <a:cubicBezTo>
                      <a:pt x="54" y="41"/>
                      <a:pt x="57" y="44"/>
                      <a:pt x="51" y="45"/>
                    </a:cubicBezTo>
                    <a:cubicBezTo>
                      <a:pt x="45" y="47"/>
                      <a:pt x="46" y="44"/>
                      <a:pt x="40" y="44"/>
                    </a:cubicBezTo>
                    <a:cubicBezTo>
                      <a:pt x="34" y="44"/>
                      <a:pt x="34" y="39"/>
                      <a:pt x="26" y="39"/>
                    </a:cubicBezTo>
                    <a:cubicBezTo>
                      <a:pt x="19" y="39"/>
                      <a:pt x="17" y="41"/>
                      <a:pt x="17" y="37"/>
                    </a:cubicBezTo>
                    <a:cubicBezTo>
                      <a:pt x="16" y="34"/>
                      <a:pt x="20" y="39"/>
                      <a:pt x="22" y="36"/>
                    </a:cubicBezTo>
                    <a:cubicBezTo>
                      <a:pt x="23" y="34"/>
                      <a:pt x="23" y="31"/>
                      <a:pt x="20" y="30"/>
                    </a:cubicBezTo>
                    <a:cubicBezTo>
                      <a:pt x="19" y="30"/>
                      <a:pt x="22" y="27"/>
                      <a:pt x="17" y="27"/>
                    </a:cubicBezTo>
                    <a:cubicBezTo>
                      <a:pt x="10" y="25"/>
                      <a:pt x="7" y="28"/>
                      <a:pt x="7" y="25"/>
                    </a:cubicBezTo>
                    <a:cubicBezTo>
                      <a:pt x="7" y="24"/>
                      <a:pt x="11" y="25"/>
                      <a:pt x="14" y="24"/>
                    </a:cubicBezTo>
                    <a:cubicBezTo>
                      <a:pt x="16" y="22"/>
                      <a:pt x="17" y="25"/>
                      <a:pt x="22" y="24"/>
                    </a:cubicBezTo>
                    <a:cubicBezTo>
                      <a:pt x="26" y="20"/>
                      <a:pt x="19" y="24"/>
                      <a:pt x="19" y="20"/>
                    </a:cubicBezTo>
                    <a:cubicBezTo>
                      <a:pt x="19" y="19"/>
                      <a:pt x="26" y="17"/>
                      <a:pt x="20" y="17"/>
                    </a:cubicBezTo>
                    <a:cubicBezTo>
                      <a:pt x="14" y="16"/>
                      <a:pt x="14" y="16"/>
                      <a:pt x="10" y="17"/>
                    </a:cubicBezTo>
                    <a:cubicBezTo>
                      <a:pt x="5" y="19"/>
                      <a:pt x="0" y="16"/>
                      <a:pt x="2" y="16"/>
                    </a:cubicBezTo>
                    <a:cubicBezTo>
                      <a:pt x="4" y="14"/>
                      <a:pt x="7" y="16"/>
                      <a:pt x="5" y="14"/>
                    </a:cubicBezTo>
                    <a:cubicBezTo>
                      <a:pt x="5" y="11"/>
                      <a:pt x="8" y="14"/>
                      <a:pt x="8" y="11"/>
                    </a:cubicBezTo>
                    <a:cubicBezTo>
                      <a:pt x="8" y="8"/>
                      <a:pt x="10" y="5"/>
                      <a:pt x="13" y="8"/>
                    </a:cubicBezTo>
                    <a:cubicBezTo>
                      <a:pt x="16" y="10"/>
                      <a:pt x="22" y="13"/>
                      <a:pt x="20" y="10"/>
                    </a:cubicBezTo>
                    <a:cubicBezTo>
                      <a:pt x="19" y="8"/>
                      <a:pt x="14" y="8"/>
                      <a:pt x="13" y="6"/>
                    </a:cubicBezTo>
                    <a:cubicBezTo>
                      <a:pt x="11" y="5"/>
                      <a:pt x="14" y="2"/>
                      <a:pt x="19" y="3"/>
                    </a:cubicBezTo>
                    <a:cubicBezTo>
                      <a:pt x="23" y="5"/>
                      <a:pt x="20" y="5"/>
                      <a:pt x="26" y="8"/>
                    </a:cubicBezTo>
                    <a:cubicBezTo>
                      <a:pt x="31" y="11"/>
                      <a:pt x="26" y="11"/>
                      <a:pt x="28" y="16"/>
                    </a:cubicBezTo>
                    <a:cubicBezTo>
                      <a:pt x="31" y="22"/>
                      <a:pt x="31" y="11"/>
                      <a:pt x="34" y="14"/>
                    </a:cubicBezTo>
                    <a:cubicBezTo>
                      <a:pt x="36" y="17"/>
                      <a:pt x="37" y="14"/>
                      <a:pt x="36" y="11"/>
                    </a:cubicBezTo>
                    <a:cubicBezTo>
                      <a:pt x="34" y="10"/>
                      <a:pt x="37" y="5"/>
                      <a:pt x="39" y="10"/>
                    </a:cubicBezTo>
                    <a:cubicBezTo>
                      <a:pt x="42" y="14"/>
                      <a:pt x="43" y="14"/>
                      <a:pt x="43" y="11"/>
                    </a:cubicBezTo>
                    <a:cubicBezTo>
                      <a:pt x="43" y="8"/>
                      <a:pt x="49" y="5"/>
                      <a:pt x="49" y="8"/>
                    </a:cubicBezTo>
                    <a:cubicBezTo>
                      <a:pt x="51" y="11"/>
                      <a:pt x="52" y="13"/>
                      <a:pt x="52" y="10"/>
                    </a:cubicBezTo>
                    <a:cubicBezTo>
                      <a:pt x="52" y="6"/>
                      <a:pt x="54" y="5"/>
                      <a:pt x="57" y="10"/>
                    </a:cubicBezTo>
                    <a:cubicBezTo>
                      <a:pt x="60" y="13"/>
                      <a:pt x="60" y="5"/>
                      <a:pt x="63" y="6"/>
                    </a:cubicBezTo>
                    <a:cubicBezTo>
                      <a:pt x="66" y="8"/>
                      <a:pt x="68" y="6"/>
                      <a:pt x="66" y="5"/>
                    </a:cubicBezTo>
                    <a:cubicBezTo>
                      <a:pt x="64" y="2"/>
                      <a:pt x="71" y="0"/>
                      <a:pt x="72" y="3"/>
                    </a:cubicBezTo>
                    <a:cubicBezTo>
                      <a:pt x="75" y="10"/>
                      <a:pt x="75" y="5"/>
                      <a:pt x="78" y="5"/>
                    </a:cubicBezTo>
                    <a:cubicBezTo>
                      <a:pt x="81" y="3"/>
                      <a:pt x="83" y="3"/>
                      <a:pt x="80" y="6"/>
                    </a:cubicBezTo>
                    <a:cubicBezTo>
                      <a:pt x="75" y="10"/>
                      <a:pt x="84" y="6"/>
                      <a:pt x="81" y="11"/>
                    </a:cubicBezTo>
                    <a:cubicBezTo>
                      <a:pt x="80" y="11"/>
                      <a:pt x="80" y="13"/>
                      <a:pt x="81" y="13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11" name="Freeform 8"/>
              <p:cNvSpPr>
                <a:spLocks/>
              </p:cNvSpPr>
              <p:nvPr/>
            </p:nvSpPr>
            <p:spPr bwMode="auto">
              <a:xfrm>
                <a:off x="2536" y="1931"/>
                <a:ext cx="71" cy="99"/>
              </a:xfrm>
              <a:custGeom>
                <a:avLst/>
                <a:gdLst/>
                <a:ahLst/>
                <a:cxnLst>
                  <a:cxn ang="0">
                    <a:pos x="24" y="9"/>
                  </a:cxn>
                  <a:cxn ang="0">
                    <a:pos x="22" y="12"/>
                  </a:cxn>
                  <a:cxn ang="0">
                    <a:pos x="28" y="16"/>
                  </a:cxn>
                  <a:cxn ang="0">
                    <a:pos x="30" y="14"/>
                  </a:cxn>
                  <a:cxn ang="0">
                    <a:pos x="31" y="17"/>
                  </a:cxn>
                  <a:cxn ang="0">
                    <a:pos x="34" y="17"/>
                  </a:cxn>
                  <a:cxn ang="0">
                    <a:pos x="34" y="19"/>
                  </a:cxn>
                  <a:cxn ang="0">
                    <a:pos x="36" y="23"/>
                  </a:cxn>
                  <a:cxn ang="0">
                    <a:pos x="36" y="36"/>
                  </a:cxn>
                  <a:cxn ang="0">
                    <a:pos x="33" y="40"/>
                  </a:cxn>
                  <a:cxn ang="0">
                    <a:pos x="28" y="40"/>
                  </a:cxn>
                  <a:cxn ang="0">
                    <a:pos x="19" y="45"/>
                  </a:cxn>
                  <a:cxn ang="0">
                    <a:pos x="18" y="47"/>
                  </a:cxn>
                  <a:cxn ang="0">
                    <a:pos x="7" y="48"/>
                  </a:cxn>
                  <a:cxn ang="0">
                    <a:pos x="6" y="47"/>
                  </a:cxn>
                  <a:cxn ang="0">
                    <a:pos x="4" y="44"/>
                  </a:cxn>
                  <a:cxn ang="0">
                    <a:pos x="3" y="40"/>
                  </a:cxn>
                  <a:cxn ang="0">
                    <a:pos x="7" y="39"/>
                  </a:cxn>
                  <a:cxn ang="0">
                    <a:pos x="12" y="36"/>
                  </a:cxn>
                  <a:cxn ang="0">
                    <a:pos x="13" y="34"/>
                  </a:cxn>
                  <a:cxn ang="0">
                    <a:pos x="7" y="34"/>
                  </a:cxn>
                  <a:cxn ang="0">
                    <a:pos x="12" y="30"/>
                  </a:cxn>
                  <a:cxn ang="0">
                    <a:pos x="10" y="28"/>
                  </a:cxn>
                  <a:cxn ang="0">
                    <a:pos x="6" y="23"/>
                  </a:cxn>
                  <a:cxn ang="0">
                    <a:pos x="9" y="20"/>
                  </a:cxn>
                  <a:cxn ang="0">
                    <a:pos x="6" y="17"/>
                  </a:cxn>
                  <a:cxn ang="0">
                    <a:pos x="4" y="16"/>
                  </a:cxn>
                  <a:cxn ang="0">
                    <a:pos x="12" y="16"/>
                  </a:cxn>
                  <a:cxn ang="0">
                    <a:pos x="15" y="16"/>
                  </a:cxn>
                  <a:cxn ang="0">
                    <a:pos x="19" y="12"/>
                  </a:cxn>
                  <a:cxn ang="0">
                    <a:pos x="15" y="11"/>
                  </a:cxn>
                  <a:cxn ang="0">
                    <a:pos x="18" y="6"/>
                  </a:cxn>
                  <a:cxn ang="0">
                    <a:pos x="24" y="3"/>
                  </a:cxn>
                  <a:cxn ang="0">
                    <a:pos x="28" y="1"/>
                  </a:cxn>
                  <a:cxn ang="0">
                    <a:pos x="28" y="5"/>
                  </a:cxn>
                  <a:cxn ang="0">
                    <a:pos x="24" y="9"/>
                  </a:cxn>
                </a:cxnLst>
                <a:rect l="0" t="0" r="r" b="b"/>
                <a:pathLst>
                  <a:path w="37" h="51">
                    <a:moveTo>
                      <a:pt x="24" y="9"/>
                    </a:moveTo>
                    <a:cubicBezTo>
                      <a:pt x="21" y="9"/>
                      <a:pt x="25" y="11"/>
                      <a:pt x="22" y="12"/>
                    </a:cubicBezTo>
                    <a:cubicBezTo>
                      <a:pt x="18" y="14"/>
                      <a:pt x="28" y="19"/>
                      <a:pt x="28" y="16"/>
                    </a:cubicBezTo>
                    <a:cubicBezTo>
                      <a:pt x="28" y="14"/>
                      <a:pt x="30" y="12"/>
                      <a:pt x="30" y="14"/>
                    </a:cubicBezTo>
                    <a:cubicBezTo>
                      <a:pt x="31" y="17"/>
                      <a:pt x="31" y="16"/>
                      <a:pt x="31" y="17"/>
                    </a:cubicBezTo>
                    <a:cubicBezTo>
                      <a:pt x="33" y="19"/>
                      <a:pt x="33" y="17"/>
                      <a:pt x="34" y="17"/>
                    </a:cubicBezTo>
                    <a:cubicBezTo>
                      <a:pt x="36" y="17"/>
                      <a:pt x="36" y="19"/>
                      <a:pt x="34" y="19"/>
                    </a:cubicBezTo>
                    <a:cubicBezTo>
                      <a:pt x="34" y="19"/>
                      <a:pt x="34" y="20"/>
                      <a:pt x="36" y="23"/>
                    </a:cubicBezTo>
                    <a:cubicBezTo>
                      <a:pt x="37" y="26"/>
                      <a:pt x="37" y="31"/>
                      <a:pt x="36" y="36"/>
                    </a:cubicBezTo>
                    <a:cubicBezTo>
                      <a:pt x="33" y="40"/>
                      <a:pt x="36" y="40"/>
                      <a:pt x="33" y="40"/>
                    </a:cubicBezTo>
                    <a:cubicBezTo>
                      <a:pt x="30" y="40"/>
                      <a:pt x="31" y="40"/>
                      <a:pt x="28" y="40"/>
                    </a:cubicBezTo>
                    <a:cubicBezTo>
                      <a:pt x="24" y="42"/>
                      <a:pt x="21" y="47"/>
                      <a:pt x="19" y="45"/>
                    </a:cubicBezTo>
                    <a:cubicBezTo>
                      <a:pt x="19" y="42"/>
                      <a:pt x="19" y="45"/>
                      <a:pt x="18" y="47"/>
                    </a:cubicBezTo>
                    <a:cubicBezTo>
                      <a:pt x="18" y="48"/>
                      <a:pt x="4" y="51"/>
                      <a:pt x="7" y="48"/>
                    </a:cubicBezTo>
                    <a:cubicBezTo>
                      <a:pt x="12" y="44"/>
                      <a:pt x="3" y="50"/>
                      <a:pt x="6" y="47"/>
                    </a:cubicBezTo>
                    <a:cubicBezTo>
                      <a:pt x="7" y="44"/>
                      <a:pt x="0" y="47"/>
                      <a:pt x="4" y="44"/>
                    </a:cubicBezTo>
                    <a:cubicBezTo>
                      <a:pt x="7" y="39"/>
                      <a:pt x="0" y="44"/>
                      <a:pt x="3" y="40"/>
                    </a:cubicBezTo>
                    <a:cubicBezTo>
                      <a:pt x="6" y="37"/>
                      <a:pt x="9" y="40"/>
                      <a:pt x="7" y="39"/>
                    </a:cubicBezTo>
                    <a:cubicBezTo>
                      <a:pt x="6" y="37"/>
                      <a:pt x="7" y="36"/>
                      <a:pt x="12" y="36"/>
                    </a:cubicBezTo>
                    <a:cubicBezTo>
                      <a:pt x="16" y="36"/>
                      <a:pt x="15" y="34"/>
                      <a:pt x="13" y="34"/>
                    </a:cubicBezTo>
                    <a:cubicBezTo>
                      <a:pt x="12" y="34"/>
                      <a:pt x="3" y="37"/>
                      <a:pt x="7" y="34"/>
                    </a:cubicBezTo>
                    <a:cubicBezTo>
                      <a:pt x="12" y="31"/>
                      <a:pt x="7" y="30"/>
                      <a:pt x="12" y="30"/>
                    </a:cubicBezTo>
                    <a:cubicBezTo>
                      <a:pt x="16" y="28"/>
                      <a:pt x="12" y="26"/>
                      <a:pt x="10" y="28"/>
                    </a:cubicBezTo>
                    <a:cubicBezTo>
                      <a:pt x="9" y="28"/>
                      <a:pt x="3" y="25"/>
                      <a:pt x="6" y="23"/>
                    </a:cubicBezTo>
                    <a:cubicBezTo>
                      <a:pt x="7" y="22"/>
                      <a:pt x="6" y="22"/>
                      <a:pt x="9" y="20"/>
                    </a:cubicBezTo>
                    <a:cubicBezTo>
                      <a:pt x="12" y="19"/>
                      <a:pt x="3" y="20"/>
                      <a:pt x="6" y="17"/>
                    </a:cubicBezTo>
                    <a:cubicBezTo>
                      <a:pt x="7" y="16"/>
                      <a:pt x="4" y="17"/>
                      <a:pt x="4" y="16"/>
                    </a:cubicBezTo>
                    <a:cubicBezTo>
                      <a:pt x="6" y="14"/>
                      <a:pt x="9" y="14"/>
                      <a:pt x="12" y="16"/>
                    </a:cubicBezTo>
                    <a:cubicBezTo>
                      <a:pt x="13" y="16"/>
                      <a:pt x="13" y="14"/>
                      <a:pt x="15" y="16"/>
                    </a:cubicBezTo>
                    <a:cubicBezTo>
                      <a:pt x="18" y="16"/>
                      <a:pt x="16" y="14"/>
                      <a:pt x="19" y="12"/>
                    </a:cubicBezTo>
                    <a:cubicBezTo>
                      <a:pt x="22" y="9"/>
                      <a:pt x="16" y="11"/>
                      <a:pt x="15" y="11"/>
                    </a:cubicBezTo>
                    <a:cubicBezTo>
                      <a:pt x="15" y="9"/>
                      <a:pt x="19" y="9"/>
                      <a:pt x="18" y="6"/>
                    </a:cubicBezTo>
                    <a:cubicBezTo>
                      <a:pt x="18" y="5"/>
                      <a:pt x="22" y="3"/>
                      <a:pt x="24" y="3"/>
                    </a:cubicBezTo>
                    <a:cubicBezTo>
                      <a:pt x="27" y="3"/>
                      <a:pt x="25" y="0"/>
                      <a:pt x="28" y="1"/>
                    </a:cubicBezTo>
                    <a:cubicBezTo>
                      <a:pt x="31" y="3"/>
                      <a:pt x="28" y="3"/>
                      <a:pt x="28" y="5"/>
                    </a:cubicBezTo>
                    <a:cubicBezTo>
                      <a:pt x="25" y="6"/>
                      <a:pt x="27" y="9"/>
                      <a:pt x="24" y="9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12" name="Freeform 13"/>
              <p:cNvSpPr>
                <a:spLocks/>
              </p:cNvSpPr>
              <p:nvPr/>
            </p:nvSpPr>
            <p:spPr bwMode="auto">
              <a:xfrm>
                <a:off x="3364" y="3294"/>
                <a:ext cx="116" cy="276"/>
              </a:xfrm>
              <a:custGeom>
                <a:avLst/>
                <a:gdLst/>
                <a:ahLst/>
                <a:cxnLst>
                  <a:cxn ang="0">
                    <a:pos x="46" y="12"/>
                  </a:cxn>
                  <a:cxn ang="0">
                    <a:pos x="48" y="4"/>
                  </a:cxn>
                  <a:cxn ang="0">
                    <a:pos x="54" y="11"/>
                  </a:cxn>
                  <a:cxn ang="0">
                    <a:pos x="58" y="32"/>
                  </a:cxn>
                  <a:cxn ang="0">
                    <a:pos x="55" y="42"/>
                  </a:cxn>
                  <a:cxn ang="0">
                    <a:pos x="52" y="43"/>
                  </a:cxn>
                  <a:cxn ang="0">
                    <a:pos x="54" y="51"/>
                  </a:cxn>
                  <a:cxn ang="0">
                    <a:pos x="51" y="59"/>
                  </a:cxn>
                  <a:cxn ang="0">
                    <a:pos x="45" y="83"/>
                  </a:cxn>
                  <a:cxn ang="0">
                    <a:pos x="29" y="135"/>
                  </a:cxn>
                  <a:cxn ang="0">
                    <a:pos x="16" y="138"/>
                  </a:cxn>
                  <a:cxn ang="0">
                    <a:pos x="7" y="130"/>
                  </a:cxn>
                  <a:cxn ang="0">
                    <a:pos x="5" y="116"/>
                  </a:cxn>
                  <a:cxn ang="0">
                    <a:pos x="2" y="101"/>
                  </a:cxn>
                  <a:cxn ang="0">
                    <a:pos x="7" y="93"/>
                  </a:cxn>
                  <a:cxn ang="0">
                    <a:pos x="11" y="80"/>
                  </a:cxn>
                  <a:cxn ang="0">
                    <a:pos x="10" y="71"/>
                  </a:cxn>
                  <a:cxn ang="0">
                    <a:pos x="8" y="63"/>
                  </a:cxn>
                  <a:cxn ang="0">
                    <a:pos x="10" y="53"/>
                  </a:cxn>
                  <a:cxn ang="0">
                    <a:pos x="13" y="45"/>
                  </a:cxn>
                  <a:cxn ang="0">
                    <a:pos x="19" y="42"/>
                  </a:cxn>
                  <a:cxn ang="0">
                    <a:pos x="32" y="31"/>
                  </a:cxn>
                  <a:cxn ang="0">
                    <a:pos x="39" y="21"/>
                  </a:cxn>
                  <a:cxn ang="0">
                    <a:pos x="46" y="12"/>
                  </a:cxn>
                </a:cxnLst>
                <a:rect l="0" t="0" r="r" b="b"/>
                <a:pathLst>
                  <a:path w="60" h="142">
                    <a:moveTo>
                      <a:pt x="46" y="12"/>
                    </a:moveTo>
                    <a:cubicBezTo>
                      <a:pt x="46" y="6"/>
                      <a:pt x="46" y="8"/>
                      <a:pt x="48" y="4"/>
                    </a:cubicBezTo>
                    <a:cubicBezTo>
                      <a:pt x="51" y="0"/>
                      <a:pt x="51" y="9"/>
                      <a:pt x="54" y="11"/>
                    </a:cubicBezTo>
                    <a:cubicBezTo>
                      <a:pt x="57" y="12"/>
                      <a:pt x="57" y="29"/>
                      <a:pt x="58" y="32"/>
                    </a:cubicBezTo>
                    <a:cubicBezTo>
                      <a:pt x="60" y="37"/>
                      <a:pt x="57" y="45"/>
                      <a:pt x="55" y="42"/>
                    </a:cubicBezTo>
                    <a:cubicBezTo>
                      <a:pt x="52" y="34"/>
                      <a:pt x="51" y="39"/>
                      <a:pt x="52" y="43"/>
                    </a:cubicBezTo>
                    <a:cubicBezTo>
                      <a:pt x="55" y="46"/>
                      <a:pt x="52" y="46"/>
                      <a:pt x="54" y="51"/>
                    </a:cubicBezTo>
                    <a:cubicBezTo>
                      <a:pt x="54" y="54"/>
                      <a:pt x="49" y="51"/>
                      <a:pt x="51" y="59"/>
                    </a:cubicBezTo>
                    <a:cubicBezTo>
                      <a:pt x="52" y="66"/>
                      <a:pt x="49" y="68"/>
                      <a:pt x="45" y="83"/>
                    </a:cubicBezTo>
                    <a:cubicBezTo>
                      <a:pt x="40" y="105"/>
                      <a:pt x="34" y="135"/>
                      <a:pt x="29" y="135"/>
                    </a:cubicBezTo>
                    <a:cubicBezTo>
                      <a:pt x="26" y="135"/>
                      <a:pt x="19" y="142"/>
                      <a:pt x="16" y="138"/>
                    </a:cubicBezTo>
                    <a:cubicBezTo>
                      <a:pt x="13" y="135"/>
                      <a:pt x="10" y="138"/>
                      <a:pt x="7" y="130"/>
                    </a:cubicBezTo>
                    <a:cubicBezTo>
                      <a:pt x="2" y="121"/>
                      <a:pt x="7" y="119"/>
                      <a:pt x="5" y="116"/>
                    </a:cubicBezTo>
                    <a:cubicBezTo>
                      <a:pt x="2" y="111"/>
                      <a:pt x="0" y="110"/>
                      <a:pt x="2" y="101"/>
                    </a:cubicBezTo>
                    <a:cubicBezTo>
                      <a:pt x="3" y="93"/>
                      <a:pt x="5" y="99"/>
                      <a:pt x="7" y="93"/>
                    </a:cubicBezTo>
                    <a:cubicBezTo>
                      <a:pt x="8" y="88"/>
                      <a:pt x="13" y="87"/>
                      <a:pt x="11" y="80"/>
                    </a:cubicBezTo>
                    <a:cubicBezTo>
                      <a:pt x="10" y="74"/>
                      <a:pt x="8" y="74"/>
                      <a:pt x="10" y="71"/>
                    </a:cubicBezTo>
                    <a:cubicBezTo>
                      <a:pt x="10" y="68"/>
                      <a:pt x="7" y="68"/>
                      <a:pt x="8" y="63"/>
                    </a:cubicBezTo>
                    <a:cubicBezTo>
                      <a:pt x="10" y="57"/>
                      <a:pt x="5" y="60"/>
                      <a:pt x="10" y="53"/>
                    </a:cubicBezTo>
                    <a:cubicBezTo>
                      <a:pt x="13" y="45"/>
                      <a:pt x="8" y="43"/>
                      <a:pt x="13" y="45"/>
                    </a:cubicBezTo>
                    <a:cubicBezTo>
                      <a:pt x="17" y="45"/>
                      <a:pt x="14" y="42"/>
                      <a:pt x="19" y="42"/>
                    </a:cubicBezTo>
                    <a:cubicBezTo>
                      <a:pt x="29" y="40"/>
                      <a:pt x="26" y="37"/>
                      <a:pt x="32" y="31"/>
                    </a:cubicBezTo>
                    <a:cubicBezTo>
                      <a:pt x="39" y="25"/>
                      <a:pt x="40" y="25"/>
                      <a:pt x="39" y="21"/>
                    </a:cubicBezTo>
                    <a:cubicBezTo>
                      <a:pt x="36" y="17"/>
                      <a:pt x="45" y="23"/>
                      <a:pt x="46" y="12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13" name="Freeform 31"/>
              <p:cNvSpPr>
                <a:spLocks/>
              </p:cNvSpPr>
              <p:nvPr/>
            </p:nvSpPr>
            <p:spPr bwMode="auto">
              <a:xfrm>
                <a:off x="1292" y="3068"/>
                <a:ext cx="12" cy="2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3" y="10"/>
                  </a:cxn>
                  <a:cxn ang="0">
                    <a:pos x="1" y="6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3"/>
                  </a:cxn>
                  <a:cxn ang="0">
                    <a:pos x="4" y="6"/>
                  </a:cxn>
                  <a:cxn ang="0">
                    <a:pos x="6" y="10"/>
                  </a:cxn>
                  <a:cxn ang="0">
                    <a:pos x="4" y="13"/>
                  </a:cxn>
                  <a:cxn ang="0">
                    <a:pos x="1" y="13"/>
                  </a:cxn>
                </a:cxnLst>
                <a:rect l="0" t="0" r="r" b="b"/>
                <a:pathLst>
                  <a:path w="6" h="14">
                    <a:moveTo>
                      <a:pt x="1" y="13"/>
                    </a:moveTo>
                    <a:cubicBezTo>
                      <a:pt x="0" y="11"/>
                      <a:pt x="3" y="10"/>
                      <a:pt x="3" y="10"/>
                    </a:cubicBezTo>
                    <a:cubicBezTo>
                      <a:pt x="4" y="8"/>
                      <a:pt x="3" y="8"/>
                      <a:pt x="1" y="6"/>
                    </a:cubicBezTo>
                    <a:cubicBezTo>
                      <a:pt x="1" y="5"/>
                      <a:pt x="1" y="3"/>
                      <a:pt x="0" y="3"/>
                    </a:cubicBezTo>
                    <a:cubicBezTo>
                      <a:pt x="0" y="3"/>
                      <a:pt x="0" y="3"/>
                      <a:pt x="1" y="2"/>
                    </a:cubicBezTo>
                    <a:cubicBezTo>
                      <a:pt x="1" y="0"/>
                      <a:pt x="1" y="2"/>
                      <a:pt x="3" y="3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6" y="8"/>
                      <a:pt x="4" y="8"/>
                      <a:pt x="6" y="10"/>
                    </a:cubicBezTo>
                    <a:cubicBezTo>
                      <a:pt x="6" y="11"/>
                      <a:pt x="6" y="13"/>
                      <a:pt x="4" y="13"/>
                    </a:cubicBezTo>
                    <a:cubicBezTo>
                      <a:pt x="1" y="14"/>
                      <a:pt x="1" y="13"/>
                      <a:pt x="1" y="1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14" name="Freeform 32"/>
              <p:cNvSpPr>
                <a:spLocks/>
              </p:cNvSpPr>
              <p:nvPr/>
            </p:nvSpPr>
            <p:spPr bwMode="auto">
              <a:xfrm>
                <a:off x="1306" y="3079"/>
                <a:ext cx="8" cy="1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3" y="2"/>
                  </a:cxn>
                  <a:cxn ang="0">
                    <a:pos x="2" y="5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0" y="3"/>
                      <a:pt x="2" y="0"/>
                      <a:pt x="3" y="2"/>
                    </a:cubicBezTo>
                    <a:cubicBezTo>
                      <a:pt x="4" y="2"/>
                      <a:pt x="3" y="5"/>
                      <a:pt x="2" y="5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15" name="Freeform 33"/>
              <p:cNvSpPr>
                <a:spLocks/>
              </p:cNvSpPr>
              <p:nvPr/>
            </p:nvSpPr>
            <p:spPr bwMode="auto">
              <a:xfrm>
                <a:off x="1319" y="3085"/>
                <a:ext cx="6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3"/>
                      <a:pt x="0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16" name="Freeform 34"/>
              <p:cNvSpPr>
                <a:spLocks/>
              </p:cNvSpPr>
              <p:nvPr/>
            </p:nvSpPr>
            <p:spPr bwMode="auto">
              <a:xfrm>
                <a:off x="1304" y="3073"/>
                <a:ext cx="6" cy="1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3"/>
                  </a:cxn>
                  <a:cxn ang="0">
                    <a:pos x="0" y="2"/>
                  </a:cxn>
                </a:cxnLst>
                <a:rect l="0" t="0" r="r" b="b"/>
                <a:pathLst>
                  <a:path w="3" h="5">
                    <a:moveTo>
                      <a:pt x="0" y="2"/>
                    </a:moveTo>
                    <a:cubicBezTo>
                      <a:pt x="0" y="0"/>
                      <a:pt x="3" y="2"/>
                      <a:pt x="1" y="3"/>
                    </a:cubicBezTo>
                    <a:cubicBezTo>
                      <a:pt x="1" y="5"/>
                      <a:pt x="0" y="3"/>
                      <a:pt x="0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17" name="Freeform 35"/>
              <p:cNvSpPr>
                <a:spLocks/>
              </p:cNvSpPr>
              <p:nvPr/>
            </p:nvSpPr>
            <p:spPr bwMode="auto">
              <a:xfrm>
                <a:off x="1288" y="3077"/>
                <a:ext cx="10" cy="6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2" y="3"/>
                  </a:cxn>
                  <a:cxn ang="0">
                    <a:pos x="2" y="1"/>
                  </a:cxn>
                </a:cxnLst>
                <a:rect l="0" t="0" r="r" b="b"/>
                <a:pathLst>
                  <a:path w="5" h="3">
                    <a:moveTo>
                      <a:pt x="2" y="1"/>
                    </a:moveTo>
                    <a:cubicBezTo>
                      <a:pt x="3" y="0"/>
                      <a:pt x="5" y="3"/>
                      <a:pt x="2" y="3"/>
                    </a:cubicBezTo>
                    <a:cubicBezTo>
                      <a:pt x="0" y="3"/>
                      <a:pt x="0" y="1"/>
                      <a:pt x="2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18" name="Freeform 36"/>
              <p:cNvSpPr>
                <a:spLocks/>
              </p:cNvSpPr>
              <p:nvPr/>
            </p:nvSpPr>
            <p:spPr bwMode="auto">
              <a:xfrm>
                <a:off x="1306" y="3095"/>
                <a:ext cx="6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0" y="0"/>
                      <a:pt x="3" y="2"/>
                      <a:pt x="2" y="2"/>
                    </a:cubicBezTo>
                    <a:cubicBezTo>
                      <a:pt x="2" y="3"/>
                      <a:pt x="2" y="3"/>
                      <a:pt x="2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19" name="Freeform 37"/>
              <p:cNvSpPr>
                <a:spLocks/>
              </p:cNvSpPr>
              <p:nvPr/>
            </p:nvSpPr>
            <p:spPr bwMode="auto">
              <a:xfrm>
                <a:off x="1306" y="3066"/>
                <a:ext cx="4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2" y="0"/>
                      <a:pt x="2" y="1"/>
                    </a:cubicBezTo>
                    <a:cubicBezTo>
                      <a:pt x="2" y="1"/>
                      <a:pt x="2" y="1"/>
                      <a:pt x="0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20" name="Freeform 45"/>
              <p:cNvSpPr>
                <a:spLocks/>
              </p:cNvSpPr>
              <p:nvPr/>
            </p:nvSpPr>
            <p:spPr bwMode="auto">
              <a:xfrm>
                <a:off x="3632" y="2313"/>
                <a:ext cx="221" cy="198"/>
              </a:xfrm>
              <a:custGeom>
                <a:avLst/>
                <a:gdLst/>
                <a:ahLst/>
                <a:cxnLst>
                  <a:cxn ang="0">
                    <a:pos x="6" y="33"/>
                  </a:cxn>
                  <a:cxn ang="0">
                    <a:pos x="0" y="50"/>
                  </a:cxn>
                  <a:cxn ang="0">
                    <a:pos x="3" y="74"/>
                  </a:cxn>
                  <a:cxn ang="0">
                    <a:pos x="10" y="80"/>
                  </a:cxn>
                  <a:cxn ang="0">
                    <a:pos x="3" y="94"/>
                  </a:cxn>
                  <a:cxn ang="0">
                    <a:pos x="29" y="97"/>
                  </a:cxn>
                  <a:cxn ang="0">
                    <a:pos x="47" y="88"/>
                  </a:cxn>
                  <a:cxn ang="0">
                    <a:pos x="59" y="75"/>
                  </a:cxn>
                  <a:cxn ang="0">
                    <a:pos x="69" y="74"/>
                  </a:cxn>
                  <a:cxn ang="0">
                    <a:pos x="70" y="64"/>
                  </a:cxn>
                  <a:cxn ang="0">
                    <a:pos x="76" y="53"/>
                  </a:cxn>
                  <a:cxn ang="0">
                    <a:pos x="85" y="46"/>
                  </a:cxn>
                  <a:cxn ang="0">
                    <a:pos x="87" y="33"/>
                  </a:cxn>
                  <a:cxn ang="0">
                    <a:pos x="96" y="21"/>
                  </a:cxn>
                  <a:cxn ang="0">
                    <a:pos x="111" y="16"/>
                  </a:cxn>
                  <a:cxn ang="0">
                    <a:pos x="113" y="15"/>
                  </a:cxn>
                  <a:cxn ang="0">
                    <a:pos x="108" y="13"/>
                  </a:cxn>
                  <a:cxn ang="0">
                    <a:pos x="105" y="13"/>
                  </a:cxn>
                  <a:cxn ang="0">
                    <a:pos x="101" y="13"/>
                  </a:cxn>
                  <a:cxn ang="0">
                    <a:pos x="97" y="16"/>
                  </a:cxn>
                  <a:cxn ang="0">
                    <a:pos x="91" y="19"/>
                  </a:cxn>
                  <a:cxn ang="0">
                    <a:pos x="88" y="10"/>
                  </a:cxn>
                  <a:cxn ang="0">
                    <a:pos x="85" y="7"/>
                  </a:cxn>
                  <a:cxn ang="0">
                    <a:pos x="84" y="2"/>
                  </a:cxn>
                  <a:cxn ang="0">
                    <a:pos x="78" y="7"/>
                  </a:cxn>
                  <a:cxn ang="0">
                    <a:pos x="78" y="11"/>
                  </a:cxn>
                  <a:cxn ang="0">
                    <a:pos x="72" y="11"/>
                  </a:cxn>
                  <a:cxn ang="0">
                    <a:pos x="70" y="16"/>
                  </a:cxn>
                  <a:cxn ang="0">
                    <a:pos x="67" y="15"/>
                  </a:cxn>
                  <a:cxn ang="0">
                    <a:pos x="61" y="16"/>
                  </a:cxn>
                  <a:cxn ang="0">
                    <a:pos x="58" y="16"/>
                  </a:cxn>
                  <a:cxn ang="0">
                    <a:pos x="55" y="15"/>
                  </a:cxn>
                  <a:cxn ang="0">
                    <a:pos x="49" y="13"/>
                  </a:cxn>
                  <a:cxn ang="0">
                    <a:pos x="41" y="13"/>
                  </a:cxn>
                  <a:cxn ang="0">
                    <a:pos x="33" y="21"/>
                  </a:cxn>
                  <a:cxn ang="0">
                    <a:pos x="24" y="28"/>
                  </a:cxn>
                  <a:cxn ang="0">
                    <a:pos x="17" y="36"/>
                  </a:cxn>
                  <a:cxn ang="0">
                    <a:pos x="10" y="35"/>
                  </a:cxn>
                  <a:cxn ang="0">
                    <a:pos x="6" y="33"/>
                  </a:cxn>
                </a:cxnLst>
                <a:rect l="0" t="0" r="r" b="b"/>
                <a:pathLst>
                  <a:path w="114" h="102">
                    <a:moveTo>
                      <a:pt x="6" y="33"/>
                    </a:moveTo>
                    <a:cubicBezTo>
                      <a:pt x="4" y="47"/>
                      <a:pt x="0" y="43"/>
                      <a:pt x="0" y="50"/>
                    </a:cubicBezTo>
                    <a:cubicBezTo>
                      <a:pt x="1" y="58"/>
                      <a:pt x="3" y="66"/>
                      <a:pt x="3" y="74"/>
                    </a:cubicBezTo>
                    <a:cubicBezTo>
                      <a:pt x="1" y="81"/>
                      <a:pt x="10" y="74"/>
                      <a:pt x="10" y="80"/>
                    </a:cubicBezTo>
                    <a:cubicBezTo>
                      <a:pt x="12" y="86"/>
                      <a:pt x="3" y="89"/>
                      <a:pt x="3" y="94"/>
                    </a:cubicBezTo>
                    <a:cubicBezTo>
                      <a:pt x="7" y="92"/>
                      <a:pt x="14" y="102"/>
                      <a:pt x="29" y="97"/>
                    </a:cubicBezTo>
                    <a:cubicBezTo>
                      <a:pt x="46" y="94"/>
                      <a:pt x="47" y="94"/>
                      <a:pt x="47" y="88"/>
                    </a:cubicBezTo>
                    <a:cubicBezTo>
                      <a:pt x="46" y="80"/>
                      <a:pt x="55" y="78"/>
                      <a:pt x="59" y="75"/>
                    </a:cubicBezTo>
                    <a:cubicBezTo>
                      <a:pt x="64" y="70"/>
                      <a:pt x="67" y="77"/>
                      <a:pt x="69" y="74"/>
                    </a:cubicBezTo>
                    <a:cubicBezTo>
                      <a:pt x="70" y="72"/>
                      <a:pt x="69" y="70"/>
                      <a:pt x="70" y="64"/>
                    </a:cubicBezTo>
                    <a:cubicBezTo>
                      <a:pt x="73" y="56"/>
                      <a:pt x="81" y="61"/>
                      <a:pt x="76" y="53"/>
                    </a:cubicBezTo>
                    <a:cubicBezTo>
                      <a:pt x="70" y="44"/>
                      <a:pt x="85" y="55"/>
                      <a:pt x="85" y="46"/>
                    </a:cubicBezTo>
                    <a:cubicBezTo>
                      <a:pt x="85" y="41"/>
                      <a:pt x="90" y="39"/>
                      <a:pt x="87" y="33"/>
                    </a:cubicBezTo>
                    <a:cubicBezTo>
                      <a:pt x="84" y="27"/>
                      <a:pt x="85" y="24"/>
                      <a:pt x="96" y="21"/>
                    </a:cubicBezTo>
                    <a:cubicBezTo>
                      <a:pt x="105" y="16"/>
                      <a:pt x="108" y="22"/>
                      <a:pt x="111" y="16"/>
                    </a:cubicBezTo>
                    <a:cubicBezTo>
                      <a:pt x="110" y="16"/>
                      <a:pt x="110" y="15"/>
                      <a:pt x="113" y="15"/>
                    </a:cubicBezTo>
                    <a:cubicBezTo>
                      <a:pt x="114" y="13"/>
                      <a:pt x="111" y="11"/>
                      <a:pt x="108" y="13"/>
                    </a:cubicBezTo>
                    <a:cubicBezTo>
                      <a:pt x="105" y="16"/>
                      <a:pt x="104" y="16"/>
                      <a:pt x="105" y="13"/>
                    </a:cubicBezTo>
                    <a:cubicBezTo>
                      <a:pt x="107" y="11"/>
                      <a:pt x="102" y="11"/>
                      <a:pt x="101" y="13"/>
                    </a:cubicBezTo>
                    <a:cubicBezTo>
                      <a:pt x="99" y="15"/>
                      <a:pt x="97" y="15"/>
                      <a:pt x="97" y="16"/>
                    </a:cubicBezTo>
                    <a:cubicBezTo>
                      <a:pt x="97" y="18"/>
                      <a:pt x="94" y="18"/>
                      <a:pt x="91" y="19"/>
                    </a:cubicBezTo>
                    <a:cubicBezTo>
                      <a:pt x="88" y="22"/>
                      <a:pt x="87" y="19"/>
                      <a:pt x="88" y="10"/>
                    </a:cubicBezTo>
                    <a:cubicBezTo>
                      <a:pt x="88" y="4"/>
                      <a:pt x="87" y="8"/>
                      <a:pt x="85" y="7"/>
                    </a:cubicBezTo>
                    <a:cubicBezTo>
                      <a:pt x="85" y="5"/>
                      <a:pt x="88" y="4"/>
                      <a:pt x="84" y="2"/>
                    </a:cubicBezTo>
                    <a:cubicBezTo>
                      <a:pt x="79" y="0"/>
                      <a:pt x="81" y="5"/>
                      <a:pt x="78" y="7"/>
                    </a:cubicBezTo>
                    <a:cubicBezTo>
                      <a:pt x="76" y="8"/>
                      <a:pt x="79" y="10"/>
                      <a:pt x="78" y="11"/>
                    </a:cubicBezTo>
                    <a:cubicBezTo>
                      <a:pt x="76" y="13"/>
                      <a:pt x="75" y="10"/>
                      <a:pt x="72" y="11"/>
                    </a:cubicBezTo>
                    <a:cubicBezTo>
                      <a:pt x="70" y="13"/>
                      <a:pt x="72" y="16"/>
                      <a:pt x="70" y="16"/>
                    </a:cubicBezTo>
                    <a:cubicBezTo>
                      <a:pt x="70" y="16"/>
                      <a:pt x="69" y="13"/>
                      <a:pt x="67" y="15"/>
                    </a:cubicBezTo>
                    <a:cubicBezTo>
                      <a:pt x="64" y="15"/>
                      <a:pt x="62" y="15"/>
                      <a:pt x="61" y="16"/>
                    </a:cubicBezTo>
                    <a:cubicBezTo>
                      <a:pt x="61" y="19"/>
                      <a:pt x="59" y="19"/>
                      <a:pt x="58" y="16"/>
                    </a:cubicBezTo>
                    <a:cubicBezTo>
                      <a:pt x="56" y="15"/>
                      <a:pt x="56" y="15"/>
                      <a:pt x="55" y="15"/>
                    </a:cubicBezTo>
                    <a:cubicBezTo>
                      <a:pt x="53" y="16"/>
                      <a:pt x="53" y="11"/>
                      <a:pt x="49" y="13"/>
                    </a:cubicBezTo>
                    <a:cubicBezTo>
                      <a:pt x="44" y="15"/>
                      <a:pt x="43" y="10"/>
                      <a:pt x="41" y="13"/>
                    </a:cubicBezTo>
                    <a:cubicBezTo>
                      <a:pt x="38" y="16"/>
                      <a:pt x="35" y="13"/>
                      <a:pt x="33" y="21"/>
                    </a:cubicBezTo>
                    <a:cubicBezTo>
                      <a:pt x="32" y="28"/>
                      <a:pt x="27" y="27"/>
                      <a:pt x="24" y="28"/>
                    </a:cubicBezTo>
                    <a:cubicBezTo>
                      <a:pt x="21" y="30"/>
                      <a:pt x="21" y="35"/>
                      <a:pt x="17" y="36"/>
                    </a:cubicBezTo>
                    <a:cubicBezTo>
                      <a:pt x="12" y="38"/>
                      <a:pt x="15" y="33"/>
                      <a:pt x="10" y="35"/>
                    </a:cubicBezTo>
                    <a:cubicBezTo>
                      <a:pt x="7" y="35"/>
                      <a:pt x="9" y="33"/>
                      <a:pt x="6" y="33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21" name="Freeform 46"/>
              <p:cNvSpPr>
                <a:spLocks/>
              </p:cNvSpPr>
              <p:nvPr/>
            </p:nvSpPr>
            <p:spPr bwMode="auto">
              <a:xfrm>
                <a:off x="3637" y="2344"/>
                <a:ext cx="260" cy="27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16" y="3"/>
                  </a:cxn>
                  <a:cxn ang="0">
                    <a:pos x="120" y="6"/>
                  </a:cxn>
                  <a:cxn ang="0">
                    <a:pos x="120" y="12"/>
                  </a:cxn>
                  <a:cxn ang="0">
                    <a:pos x="125" y="14"/>
                  </a:cxn>
                  <a:cxn ang="0">
                    <a:pos x="134" y="17"/>
                  </a:cxn>
                  <a:cxn ang="0">
                    <a:pos x="125" y="25"/>
                  </a:cxn>
                  <a:cxn ang="0">
                    <a:pos x="114" y="28"/>
                  </a:cxn>
                  <a:cxn ang="0">
                    <a:pos x="103" y="30"/>
                  </a:cxn>
                  <a:cxn ang="0">
                    <a:pos x="105" y="33"/>
                  </a:cxn>
                  <a:cxn ang="0">
                    <a:pos x="105" y="37"/>
                  </a:cxn>
                  <a:cxn ang="0">
                    <a:pos x="105" y="44"/>
                  </a:cxn>
                  <a:cxn ang="0">
                    <a:pos x="108" y="47"/>
                  </a:cxn>
                  <a:cxn ang="0">
                    <a:pos x="111" y="50"/>
                  </a:cxn>
                  <a:cxn ang="0">
                    <a:pos x="111" y="54"/>
                  </a:cxn>
                  <a:cxn ang="0">
                    <a:pos x="105" y="69"/>
                  </a:cxn>
                  <a:cxn ang="0">
                    <a:pos x="102" y="75"/>
                  </a:cxn>
                  <a:cxn ang="0">
                    <a:pos x="94" y="87"/>
                  </a:cxn>
                  <a:cxn ang="0">
                    <a:pos x="90" y="93"/>
                  </a:cxn>
                  <a:cxn ang="0">
                    <a:pos x="86" y="98"/>
                  </a:cxn>
                  <a:cxn ang="0">
                    <a:pos x="77" y="98"/>
                  </a:cxn>
                  <a:cxn ang="0">
                    <a:pos x="71" y="103"/>
                  </a:cxn>
                  <a:cxn ang="0">
                    <a:pos x="71" y="110"/>
                  </a:cxn>
                  <a:cxn ang="0">
                    <a:pos x="76" y="120"/>
                  </a:cxn>
                  <a:cxn ang="0">
                    <a:pos x="81" y="129"/>
                  </a:cxn>
                  <a:cxn ang="0">
                    <a:pos x="81" y="134"/>
                  </a:cxn>
                  <a:cxn ang="0">
                    <a:pos x="77" y="135"/>
                  </a:cxn>
                  <a:cxn ang="0">
                    <a:pos x="73" y="135"/>
                  </a:cxn>
                  <a:cxn ang="0">
                    <a:pos x="67" y="135"/>
                  </a:cxn>
                  <a:cxn ang="0">
                    <a:pos x="62" y="137"/>
                  </a:cxn>
                  <a:cxn ang="0">
                    <a:pos x="58" y="142"/>
                  </a:cxn>
                  <a:cxn ang="0">
                    <a:pos x="53" y="140"/>
                  </a:cxn>
                  <a:cxn ang="0">
                    <a:pos x="52" y="137"/>
                  </a:cxn>
                  <a:cxn ang="0">
                    <a:pos x="50" y="134"/>
                  </a:cxn>
                  <a:cxn ang="0">
                    <a:pos x="48" y="129"/>
                  </a:cxn>
                  <a:cxn ang="0">
                    <a:pos x="45" y="124"/>
                  </a:cxn>
                  <a:cxn ang="0">
                    <a:pos x="30" y="124"/>
                  </a:cxn>
                  <a:cxn ang="0">
                    <a:pos x="24" y="124"/>
                  </a:cxn>
                  <a:cxn ang="0">
                    <a:pos x="18" y="126"/>
                  </a:cxn>
                  <a:cxn ang="0">
                    <a:pos x="12" y="126"/>
                  </a:cxn>
                  <a:cxn ang="0">
                    <a:pos x="6" y="126"/>
                  </a:cxn>
                  <a:cxn ang="0">
                    <a:pos x="7" y="117"/>
                  </a:cxn>
                  <a:cxn ang="0">
                    <a:pos x="12" y="112"/>
                  </a:cxn>
                  <a:cxn ang="0">
                    <a:pos x="18" y="110"/>
                  </a:cxn>
                  <a:cxn ang="0">
                    <a:pos x="20" y="104"/>
                  </a:cxn>
                  <a:cxn ang="0">
                    <a:pos x="15" y="103"/>
                  </a:cxn>
                  <a:cxn ang="0">
                    <a:pos x="15" y="95"/>
                  </a:cxn>
                  <a:cxn ang="0">
                    <a:pos x="13" y="93"/>
                  </a:cxn>
                  <a:cxn ang="0">
                    <a:pos x="6" y="87"/>
                  </a:cxn>
                  <a:cxn ang="0">
                    <a:pos x="0" y="78"/>
                  </a:cxn>
                  <a:cxn ang="0">
                    <a:pos x="26" y="81"/>
                  </a:cxn>
                  <a:cxn ang="0">
                    <a:pos x="44" y="72"/>
                  </a:cxn>
                  <a:cxn ang="0">
                    <a:pos x="56" y="59"/>
                  </a:cxn>
                  <a:cxn ang="0">
                    <a:pos x="65" y="58"/>
                  </a:cxn>
                  <a:cxn ang="0">
                    <a:pos x="67" y="48"/>
                  </a:cxn>
                  <a:cxn ang="0">
                    <a:pos x="73" y="37"/>
                  </a:cxn>
                  <a:cxn ang="0">
                    <a:pos x="82" y="30"/>
                  </a:cxn>
                  <a:cxn ang="0">
                    <a:pos x="83" y="17"/>
                  </a:cxn>
                  <a:cxn ang="0">
                    <a:pos x="93" y="5"/>
                  </a:cxn>
                  <a:cxn ang="0">
                    <a:pos x="108" y="0"/>
                  </a:cxn>
                </a:cxnLst>
                <a:rect l="0" t="0" r="r" b="b"/>
                <a:pathLst>
                  <a:path w="134" h="142">
                    <a:moveTo>
                      <a:pt x="108" y="0"/>
                    </a:moveTo>
                    <a:cubicBezTo>
                      <a:pt x="111" y="3"/>
                      <a:pt x="114" y="0"/>
                      <a:pt x="116" y="3"/>
                    </a:cubicBezTo>
                    <a:cubicBezTo>
                      <a:pt x="116" y="6"/>
                      <a:pt x="117" y="2"/>
                      <a:pt x="120" y="6"/>
                    </a:cubicBezTo>
                    <a:cubicBezTo>
                      <a:pt x="122" y="11"/>
                      <a:pt x="119" y="9"/>
                      <a:pt x="120" y="12"/>
                    </a:cubicBezTo>
                    <a:cubicBezTo>
                      <a:pt x="123" y="16"/>
                      <a:pt x="125" y="12"/>
                      <a:pt x="125" y="14"/>
                    </a:cubicBezTo>
                    <a:cubicBezTo>
                      <a:pt x="126" y="16"/>
                      <a:pt x="131" y="17"/>
                      <a:pt x="134" y="17"/>
                    </a:cubicBezTo>
                    <a:cubicBezTo>
                      <a:pt x="126" y="22"/>
                      <a:pt x="129" y="27"/>
                      <a:pt x="125" y="25"/>
                    </a:cubicBezTo>
                    <a:cubicBezTo>
                      <a:pt x="122" y="25"/>
                      <a:pt x="120" y="30"/>
                      <a:pt x="114" y="28"/>
                    </a:cubicBezTo>
                    <a:cubicBezTo>
                      <a:pt x="105" y="23"/>
                      <a:pt x="100" y="28"/>
                      <a:pt x="103" y="30"/>
                    </a:cubicBezTo>
                    <a:cubicBezTo>
                      <a:pt x="106" y="33"/>
                      <a:pt x="100" y="33"/>
                      <a:pt x="105" y="33"/>
                    </a:cubicBezTo>
                    <a:cubicBezTo>
                      <a:pt x="111" y="34"/>
                      <a:pt x="100" y="34"/>
                      <a:pt x="105" y="37"/>
                    </a:cubicBezTo>
                    <a:cubicBezTo>
                      <a:pt x="108" y="40"/>
                      <a:pt x="102" y="40"/>
                      <a:pt x="105" y="44"/>
                    </a:cubicBezTo>
                    <a:cubicBezTo>
                      <a:pt x="108" y="45"/>
                      <a:pt x="106" y="47"/>
                      <a:pt x="108" y="47"/>
                    </a:cubicBezTo>
                    <a:cubicBezTo>
                      <a:pt x="112" y="45"/>
                      <a:pt x="108" y="50"/>
                      <a:pt x="111" y="50"/>
                    </a:cubicBezTo>
                    <a:cubicBezTo>
                      <a:pt x="116" y="51"/>
                      <a:pt x="117" y="51"/>
                      <a:pt x="111" y="54"/>
                    </a:cubicBezTo>
                    <a:cubicBezTo>
                      <a:pt x="103" y="58"/>
                      <a:pt x="112" y="58"/>
                      <a:pt x="105" y="69"/>
                    </a:cubicBezTo>
                    <a:cubicBezTo>
                      <a:pt x="102" y="75"/>
                      <a:pt x="108" y="73"/>
                      <a:pt x="102" y="75"/>
                    </a:cubicBezTo>
                    <a:cubicBezTo>
                      <a:pt x="96" y="78"/>
                      <a:pt x="99" y="86"/>
                      <a:pt x="94" y="87"/>
                    </a:cubicBezTo>
                    <a:cubicBezTo>
                      <a:pt x="90" y="89"/>
                      <a:pt x="91" y="92"/>
                      <a:pt x="90" y="93"/>
                    </a:cubicBezTo>
                    <a:cubicBezTo>
                      <a:pt x="86" y="95"/>
                      <a:pt x="90" y="98"/>
                      <a:pt x="86" y="98"/>
                    </a:cubicBezTo>
                    <a:cubicBezTo>
                      <a:pt x="81" y="98"/>
                      <a:pt x="79" y="101"/>
                      <a:pt x="77" y="98"/>
                    </a:cubicBezTo>
                    <a:cubicBezTo>
                      <a:pt x="74" y="93"/>
                      <a:pt x="74" y="100"/>
                      <a:pt x="71" y="103"/>
                    </a:cubicBezTo>
                    <a:cubicBezTo>
                      <a:pt x="68" y="106"/>
                      <a:pt x="65" y="110"/>
                      <a:pt x="71" y="110"/>
                    </a:cubicBezTo>
                    <a:cubicBezTo>
                      <a:pt x="77" y="112"/>
                      <a:pt x="70" y="120"/>
                      <a:pt x="76" y="120"/>
                    </a:cubicBezTo>
                    <a:cubicBezTo>
                      <a:pt x="81" y="121"/>
                      <a:pt x="74" y="121"/>
                      <a:pt x="81" y="129"/>
                    </a:cubicBezTo>
                    <a:cubicBezTo>
                      <a:pt x="82" y="131"/>
                      <a:pt x="79" y="132"/>
                      <a:pt x="81" y="134"/>
                    </a:cubicBezTo>
                    <a:cubicBezTo>
                      <a:pt x="82" y="134"/>
                      <a:pt x="77" y="137"/>
                      <a:pt x="77" y="135"/>
                    </a:cubicBezTo>
                    <a:cubicBezTo>
                      <a:pt x="76" y="132"/>
                      <a:pt x="74" y="134"/>
                      <a:pt x="73" y="135"/>
                    </a:cubicBezTo>
                    <a:cubicBezTo>
                      <a:pt x="71" y="139"/>
                      <a:pt x="71" y="134"/>
                      <a:pt x="67" y="135"/>
                    </a:cubicBezTo>
                    <a:cubicBezTo>
                      <a:pt x="65" y="135"/>
                      <a:pt x="62" y="134"/>
                      <a:pt x="62" y="137"/>
                    </a:cubicBezTo>
                    <a:cubicBezTo>
                      <a:pt x="64" y="140"/>
                      <a:pt x="58" y="137"/>
                      <a:pt x="58" y="142"/>
                    </a:cubicBezTo>
                    <a:cubicBezTo>
                      <a:pt x="55" y="139"/>
                      <a:pt x="55" y="142"/>
                      <a:pt x="53" y="140"/>
                    </a:cubicBezTo>
                    <a:cubicBezTo>
                      <a:pt x="52" y="139"/>
                      <a:pt x="53" y="139"/>
                      <a:pt x="52" y="137"/>
                    </a:cubicBezTo>
                    <a:cubicBezTo>
                      <a:pt x="50" y="135"/>
                      <a:pt x="52" y="135"/>
                      <a:pt x="50" y="134"/>
                    </a:cubicBezTo>
                    <a:cubicBezTo>
                      <a:pt x="48" y="132"/>
                      <a:pt x="52" y="129"/>
                      <a:pt x="48" y="129"/>
                    </a:cubicBezTo>
                    <a:cubicBezTo>
                      <a:pt x="44" y="129"/>
                      <a:pt x="47" y="128"/>
                      <a:pt x="45" y="124"/>
                    </a:cubicBezTo>
                    <a:cubicBezTo>
                      <a:pt x="45" y="123"/>
                      <a:pt x="32" y="124"/>
                      <a:pt x="30" y="124"/>
                    </a:cubicBezTo>
                    <a:cubicBezTo>
                      <a:pt x="30" y="128"/>
                      <a:pt x="30" y="126"/>
                      <a:pt x="24" y="124"/>
                    </a:cubicBezTo>
                    <a:cubicBezTo>
                      <a:pt x="18" y="123"/>
                      <a:pt x="23" y="128"/>
                      <a:pt x="18" y="126"/>
                    </a:cubicBezTo>
                    <a:cubicBezTo>
                      <a:pt x="12" y="123"/>
                      <a:pt x="13" y="128"/>
                      <a:pt x="12" y="126"/>
                    </a:cubicBezTo>
                    <a:cubicBezTo>
                      <a:pt x="10" y="124"/>
                      <a:pt x="7" y="131"/>
                      <a:pt x="6" y="126"/>
                    </a:cubicBezTo>
                    <a:cubicBezTo>
                      <a:pt x="6" y="123"/>
                      <a:pt x="6" y="120"/>
                      <a:pt x="7" y="117"/>
                    </a:cubicBezTo>
                    <a:cubicBezTo>
                      <a:pt x="9" y="114"/>
                      <a:pt x="12" y="115"/>
                      <a:pt x="12" y="112"/>
                    </a:cubicBezTo>
                    <a:cubicBezTo>
                      <a:pt x="12" y="110"/>
                      <a:pt x="18" y="112"/>
                      <a:pt x="18" y="110"/>
                    </a:cubicBezTo>
                    <a:cubicBezTo>
                      <a:pt x="18" y="107"/>
                      <a:pt x="20" y="106"/>
                      <a:pt x="20" y="104"/>
                    </a:cubicBezTo>
                    <a:cubicBezTo>
                      <a:pt x="18" y="104"/>
                      <a:pt x="13" y="106"/>
                      <a:pt x="15" y="103"/>
                    </a:cubicBezTo>
                    <a:cubicBezTo>
                      <a:pt x="17" y="101"/>
                      <a:pt x="15" y="98"/>
                      <a:pt x="15" y="95"/>
                    </a:cubicBezTo>
                    <a:cubicBezTo>
                      <a:pt x="15" y="92"/>
                      <a:pt x="15" y="97"/>
                      <a:pt x="13" y="93"/>
                    </a:cubicBezTo>
                    <a:cubicBezTo>
                      <a:pt x="12" y="90"/>
                      <a:pt x="7" y="93"/>
                      <a:pt x="6" y="87"/>
                    </a:cubicBezTo>
                    <a:cubicBezTo>
                      <a:pt x="4" y="82"/>
                      <a:pt x="3" y="81"/>
                      <a:pt x="0" y="78"/>
                    </a:cubicBezTo>
                    <a:cubicBezTo>
                      <a:pt x="4" y="76"/>
                      <a:pt x="10" y="86"/>
                      <a:pt x="26" y="81"/>
                    </a:cubicBezTo>
                    <a:cubicBezTo>
                      <a:pt x="42" y="78"/>
                      <a:pt x="44" y="78"/>
                      <a:pt x="44" y="72"/>
                    </a:cubicBezTo>
                    <a:cubicBezTo>
                      <a:pt x="42" y="64"/>
                      <a:pt x="52" y="62"/>
                      <a:pt x="56" y="59"/>
                    </a:cubicBezTo>
                    <a:cubicBezTo>
                      <a:pt x="61" y="54"/>
                      <a:pt x="64" y="61"/>
                      <a:pt x="65" y="58"/>
                    </a:cubicBezTo>
                    <a:cubicBezTo>
                      <a:pt x="67" y="56"/>
                      <a:pt x="65" y="54"/>
                      <a:pt x="67" y="48"/>
                    </a:cubicBezTo>
                    <a:cubicBezTo>
                      <a:pt x="70" y="40"/>
                      <a:pt x="77" y="45"/>
                      <a:pt x="73" y="37"/>
                    </a:cubicBezTo>
                    <a:cubicBezTo>
                      <a:pt x="67" y="28"/>
                      <a:pt x="82" y="39"/>
                      <a:pt x="82" y="30"/>
                    </a:cubicBezTo>
                    <a:cubicBezTo>
                      <a:pt x="82" y="25"/>
                      <a:pt x="86" y="23"/>
                      <a:pt x="83" y="17"/>
                    </a:cubicBezTo>
                    <a:cubicBezTo>
                      <a:pt x="81" y="11"/>
                      <a:pt x="82" y="8"/>
                      <a:pt x="93" y="5"/>
                    </a:cubicBezTo>
                    <a:cubicBezTo>
                      <a:pt x="102" y="0"/>
                      <a:pt x="105" y="6"/>
                      <a:pt x="108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22" name="Freeform 47"/>
              <p:cNvSpPr>
                <a:spLocks/>
              </p:cNvSpPr>
              <p:nvPr/>
            </p:nvSpPr>
            <p:spPr bwMode="auto">
              <a:xfrm>
                <a:off x="3377" y="2284"/>
                <a:ext cx="297" cy="306"/>
              </a:xfrm>
              <a:custGeom>
                <a:avLst/>
                <a:gdLst/>
                <a:ahLst/>
                <a:cxnLst>
                  <a:cxn ang="0">
                    <a:pos x="50" y="29"/>
                  </a:cxn>
                  <a:cxn ang="0">
                    <a:pos x="79" y="33"/>
                  </a:cxn>
                  <a:cxn ang="0">
                    <a:pos x="79" y="28"/>
                  </a:cxn>
                  <a:cxn ang="0">
                    <a:pos x="99" y="20"/>
                  </a:cxn>
                  <a:cxn ang="0">
                    <a:pos x="106" y="20"/>
                  </a:cxn>
                  <a:cxn ang="0">
                    <a:pos x="118" y="25"/>
                  </a:cxn>
                  <a:cxn ang="0">
                    <a:pos x="131" y="36"/>
                  </a:cxn>
                  <a:cxn ang="0">
                    <a:pos x="137" y="40"/>
                  </a:cxn>
                  <a:cxn ang="0">
                    <a:pos x="137" y="48"/>
                  </a:cxn>
                  <a:cxn ang="0">
                    <a:pos x="134" y="88"/>
                  </a:cxn>
                  <a:cxn ang="0">
                    <a:pos x="134" y="108"/>
                  </a:cxn>
                  <a:cxn ang="0">
                    <a:pos x="147" y="124"/>
                  </a:cxn>
                  <a:cxn ang="0">
                    <a:pos x="149" y="133"/>
                  </a:cxn>
                  <a:cxn ang="0">
                    <a:pos x="152" y="141"/>
                  </a:cxn>
                  <a:cxn ang="0">
                    <a:pos x="141" y="147"/>
                  </a:cxn>
                  <a:cxn ang="0">
                    <a:pos x="137" y="157"/>
                  </a:cxn>
                  <a:cxn ang="0">
                    <a:pos x="131" y="155"/>
                  </a:cxn>
                  <a:cxn ang="0">
                    <a:pos x="115" y="152"/>
                  </a:cxn>
                  <a:cxn ang="0">
                    <a:pos x="105" y="149"/>
                  </a:cxn>
                  <a:cxn ang="0">
                    <a:pos x="94" y="138"/>
                  </a:cxn>
                  <a:cxn ang="0">
                    <a:pos x="83" y="143"/>
                  </a:cxn>
                  <a:cxn ang="0">
                    <a:pos x="68" y="133"/>
                  </a:cxn>
                  <a:cxn ang="0">
                    <a:pos x="55" y="119"/>
                  </a:cxn>
                  <a:cxn ang="0">
                    <a:pos x="45" y="105"/>
                  </a:cxn>
                  <a:cxn ang="0">
                    <a:pos x="36" y="107"/>
                  </a:cxn>
                  <a:cxn ang="0">
                    <a:pos x="30" y="96"/>
                  </a:cxn>
                  <a:cxn ang="0">
                    <a:pos x="18" y="73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3" y="12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6" y="3"/>
                  </a:cxn>
                  <a:cxn ang="0">
                    <a:pos x="18" y="12"/>
                  </a:cxn>
                  <a:cxn ang="0">
                    <a:pos x="20" y="12"/>
                  </a:cxn>
                  <a:cxn ang="0">
                    <a:pos x="23" y="9"/>
                  </a:cxn>
                  <a:cxn ang="0">
                    <a:pos x="27" y="6"/>
                  </a:cxn>
                  <a:cxn ang="0">
                    <a:pos x="35" y="6"/>
                  </a:cxn>
                  <a:cxn ang="0">
                    <a:pos x="35" y="9"/>
                  </a:cxn>
                  <a:cxn ang="0">
                    <a:pos x="32" y="12"/>
                  </a:cxn>
                  <a:cxn ang="0">
                    <a:pos x="35" y="15"/>
                  </a:cxn>
                  <a:cxn ang="0">
                    <a:pos x="39" y="17"/>
                  </a:cxn>
                </a:cxnLst>
                <a:rect l="0" t="0" r="r" b="b"/>
                <a:pathLst>
                  <a:path w="153" h="158">
                    <a:moveTo>
                      <a:pt x="39" y="17"/>
                    </a:moveTo>
                    <a:cubicBezTo>
                      <a:pt x="39" y="33"/>
                      <a:pt x="47" y="23"/>
                      <a:pt x="50" y="29"/>
                    </a:cubicBezTo>
                    <a:cubicBezTo>
                      <a:pt x="52" y="34"/>
                      <a:pt x="62" y="37"/>
                      <a:pt x="64" y="37"/>
                    </a:cubicBezTo>
                    <a:cubicBezTo>
                      <a:pt x="67" y="36"/>
                      <a:pt x="77" y="33"/>
                      <a:pt x="79" y="33"/>
                    </a:cubicBezTo>
                    <a:cubicBezTo>
                      <a:pt x="79" y="34"/>
                      <a:pt x="74" y="34"/>
                      <a:pt x="79" y="34"/>
                    </a:cubicBezTo>
                    <a:cubicBezTo>
                      <a:pt x="82" y="34"/>
                      <a:pt x="79" y="31"/>
                      <a:pt x="79" y="28"/>
                    </a:cubicBezTo>
                    <a:cubicBezTo>
                      <a:pt x="90" y="28"/>
                      <a:pt x="82" y="25"/>
                      <a:pt x="90" y="22"/>
                    </a:cubicBezTo>
                    <a:cubicBezTo>
                      <a:pt x="94" y="19"/>
                      <a:pt x="97" y="23"/>
                      <a:pt x="99" y="20"/>
                    </a:cubicBezTo>
                    <a:cubicBezTo>
                      <a:pt x="99" y="19"/>
                      <a:pt x="102" y="17"/>
                      <a:pt x="103" y="19"/>
                    </a:cubicBezTo>
                    <a:cubicBezTo>
                      <a:pt x="103" y="20"/>
                      <a:pt x="105" y="17"/>
                      <a:pt x="106" y="20"/>
                    </a:cubicBezTo>
                    <a:cubicBezTo>
                      <a:pt x="106" y="23"/>
                      <a:pt x="112" y="22"/>
                      <a:pt x="112" y="25"/>
                    </a:cubicBezTo>
                    <a:cubicBezTo>
                      <a:pt x="114" y="26"/>
                      <a:pt x="114" y="23"/>
                      <a:pt x="118" y="25"/>
                    </a:cubicBezTo>
                    <a:cubicBezTo>
                      <a:pt x="124" y="26"/>
                      <a:pt x="120" y="29"/>
                      <a:pt x="124" y="31"/>
                    </a:cubicBezTo>
                    <a:cubicBezTo>
                      <a:pt x="129" y="33"/>
                      <a:pt x="127" y="36"/>
                      <a:pt x="131" y="36"/>
                    </a:cubicBezTo>
                    <a:cubicBezTo>
                      <a:pt x="134" y="36"/>
                      <a:pt x="135" y="36"/>
                      <a:pt x="137" y="37"/>
                    </a:cubicBezTo>
                    <a:cubicBezTo>
                      <a:pt x="137" y="39"/>
                      <a:pt x="135" y="37"/>
                      <a:pt x="137" y="40"/>
                    </a:cubicBezTo>
                    <a:cubicBezTo>
                      <a:pt x="137" y="42"/>
                      <a:pt x="135" y="43"/>
                      <a:pt x="137" y="43"/>
                    </a:cubicBezTo>
                    <a:cubicBezTo>
                      <a:pt x="138" y="45"/>
                      <a:pt x="137" y="46"/>
                      <a:pt x="137" y="48"/>
                    </a:cubicBezTo>
                    <a:cubicBezTo>
                      <a:pt x="135" y="62"/>
                      <a:pt x="131" y="57"/>
                      <a:pt x="131" y="65"/>
                    </a:cubicBezTo>
                    <a:cubicBezTo>
                      <a:pt x="132" y="73"/>
                      <a:pt x="134" y="81"/>
                      <a:pt x="134" y="88"/>
                    </a:cubicBezTo>
                    <a:cubicBezTo>
                      <a:pt x="132" y="96"/>
                      <a:pt x="141" y="88"/>
                      <a:pt x="141" y="95"/>
                    </a:cubicBezTo>
                    <a:cubicBezTo>
                      <a:pt x="143" y="101"/>
                      <a:pt x="134" y="104"/>
                      <a:pt x="134" y="108"/>
                    </a:cubicBezTo>
                    <a:cubicBezTo>
                      <a:pt x="137" y="112"/>
                      <a:pt x="138" y="113"/>
                      <a:pt x="140" y="118"/>
                    </a:cubicBezTo>
                    <a:cubicBezTo>
                      <a:pt x="141" y="124"/>
                      <a:pt x="146" y="121"/>
                      <a:pt x="147" y="124"/>
                    </a:cubicBezTo>
                    <a:cubicBezTo>
                      <a:pt x="149" y="127"/>
                      <a:pt x="149" y="122"/>
                      <a:pt x="149" y="126"/>
                    </a:cubicBezTo>
                    <a:cubicBezTo>
                      <a:pt x="149" y="129"/>
                      <a:pt x="150" y="132"/>
                      <a:pt x="149" y="133"/>
                    </a:cubicBezTo>
                    <a:cubicBezTo>
                      <a:pt x="147" y="136"/>
                      <a:pt x="152" y="135"/>
                      <a:pt x="153" y="135"/>
                    </a:cubicBezTo>
                    <a:cubicBezTo>
                      <a:pt x="153" y="136"/>
                      <a:pt x="152" y="138"/>
                      <a:pt x="152" y="141"/>
                    </a:cubicBezTo>
                    <a:cubicBezTo>
                      <a:pt x="152" y="143"/>
                      <a:pt x="146" y="141"/>
                      <a:pt x="146" y="143"/>
                    </a:cubicBezTo>
                    <a:cubicBezTo>
                      <a:pt x="146" y="146"/>
                      <a:pt x="143" y="144"/>
                      <a:pt x="141" y="147"/>
                    </a:cubicBezTo>
                    <a:cubicBezTo>
                      <a:pt x="140" y="150"/>
                      <a:pt x="140" y="153"/>
                      <a:pt x="140" y="157"/>
                    </a:cubicBezTo>
                    <a:cubicBezTo>
                      <a:pt x="138" y="155"/>
                      <a:pt x="140" y="158"/>
                      <a:pt x="137" y="157"/>
                    </a:cubicBezTo>
                    <a:cubicBezTo>
                      <a:pt x="134" y="155"/>
                      <a:pt x="132" y="157"/>
                      <a:pt x="132" y="155"/>
                    </a:cubicBezTo>
                    <a:cubicBezTo>
                      <a:pt x="131" y="153"/>
                      <a:pt x="131" y="153"/>
                      <a:pt x="131" y="155"/>
                    </a:cubicBezTo>
                    <a:cubicBezTo>
                      <a:pt x="131" y="157"/>
                      <a:pt x="123" y="153"/>
                      <a:pt x="121" y="153"/>
                    </a:cubicBezTo>
                    <a:cubicBezTo>
                      <a:pt x="118" y="155"/>
                      <a:pt x="120" y="153"/>
                      <a:pt x="115" y="152"/>
                    </a:cubicBezTo>
                    <a:cubicBezTo>
                      <a:pt x="112" y="152"/>
                      <a:pt x="114" y="153"/>
                      <a:pt x="111" y="152"/>
                    </a:cubicBezTo>
                    <a:cubicBezTo>
                      <a:pt x="109" y="150"/>
                      <a:pt x="106" y="152"/>
                      <a:pt x="105" y="149"/>
                    </a:cubicBezTo>
                    <a:cubicBezTo>
                      <a:pt x="105" y="147"/>
                      <a:pt x="105" y="138"/>
                      <a:pt x="100" y="136"/>
                    </a:cubicBezTo>
                    <a:cubicBezTo>
                      <a:pt x="96" y="135"/>
                      <a:pt x="96" y="138"/>
                      <a:pt x="94" y="138"/>
                    </a:cubicBezTo>
                    <a:cubicBezTo>
                      <a:pt x="91" y="138"/>
                      <a:pt x="93" y="139"/>
                      <a:pt x="91" y="139"/>
                    </a:cubicBezTo>
                    <a:cubicBezTo>
                      <a:pt x="88" y="139"/>
                      <a:pt x="86" y="144"/>
                      <a:pt x="83" y="143"/>
                    </a:cubicBezTo>
                    <a:cubicBezTo>
                      <a:pt x="80" y="139"/>
                      <a:pt x="79" y="143"/>
                      <a:pt x="74" y="138"/>
                    </a:cubicBezTo>
                    <a:cubicBezTo>
                      <a:pt x="73" y="136"/>
                      <a:pt x="68" y="135"/>
                      <a:pt x="68" y="133"/>
                    </a:cubicBezTo>
                    <a:cubicBezTo>
                      <a:pt x="70" y="130"/>
                      <a:pt x="61" y="130"/>
                      <a:pt x="58" y="127"/>
                    </a:cubicBezTo>
                    <a:cubicBezTo>
                      <a:pt x="55" y="122"/>
                      <a:pt x="58" y="122"/>
                      <a:pt x="55" y="119"/>
                    </a:cubicBezTo>
                    <a:cubicBezTo>
                      <a:pt x="53" y="116"/>
                      <a:pt x="55" y="113"/>
                      <a:pt x="52" y="110"/>
                    </a:cubicBezTo>
                    <a:cubicBezTo>
                      <a:pt x="47" y="107"/>
                      <a:pt x="50" y="102"/>
                      <a:pt x="45" y="105"/>
                    </a:cubicBezTo>
                    <a:cubicBezTo>
                      <a:pt x="42" y="108"/>
                      <a:pt x="39" y="101"/>
                      <a:pt x="39" y="104"/>
                    </a:cubicBezTo>
                    <a:cubicBezTo>
                      <a:pt x="39" y="107"/>
                      <a:pt x="38" y="105"/>
                      <a:pt x="36" y="107"/>
                    </a:cubicBezTo>
                    <a:cubicBezTo>
                      <a:pt x="36" y="104"/>
                      <a:pt x="35" y="104"/>
                      <a:pt x="33" y="102"/>
                    </a:cubicBezTo>
                    <a:cubicBezTo>
                      <a:pt x="32" y="102"/>
                      <a:pt x="32" y="99"/>
                      <a:pt x="30" y="96"/>
                    </a:cubicBezTo>
                    <a:cubicBezTo>
                      <a:pt x="29" y="93"/>
                      <a:pt x="32" y="90"/>
                      <a:pt x="29" y="84"/>
                    </a:cubicBezTo>
                    <a:cubicBezTo>
                      <a:pt x="26" y="79"/>
                      <a:pt x="18" y="77"/>
                      <a:pt x="18" y="73"/>
                    </a:cubicBezTo>
                    <a:cubicBezTo>
                      <a:pt x="17" y="67"/>
                      <a:pt x="11" y="68"/>
                      <a:pt x="12" y="62"/>
                    </a:cubicBezTo>
                    <a:cubicBezTo>
                      <a:pt x="12" y="56"/>
                      <a:pt x="20" y="54"/>
                      <a:pt x="17" y="50"/>
                    </a:cubicBezTo>
                    <a:cubicBezTo>
                      <a:pt x="15" y="45"/>
                      <a:pt x="20" y="46"/>
                      <a:pt x="20" y="45"/>
                    </a:cubicBezTo>
                    <a:cubicBezTo>
                      <a:pt x="18" y="43"/>
                      <a:pt x="11" y="45"/>
                      <a:pt x="11" y="42"/>
                    </a:cubicBezTo>
                    <a:cubicBezTo>
                      <a:pt x="11" y="39"/>
                      <a:pt x="8" y="36"/>
                      <a:pt x="6" y="31"/>
                    </a:cubicBezTo>
                    <a:cubicBezTo>
                      <a:pt x="6" y="28"/>
                      <a:pt x="4" y="28"/>
                      <a:pt x="4" y="25"/>
                    </a:cubicBezTo>
                    <a:cubicBezTo>
                      <a:pt x="6" y="23"/>
                      <a:pt x="1" y="23"/>
                      <a:pt x="1" y="22"/>
                    </a:cubicBezTo>
                    <a:cubicBezTo>
                      <a:pt x="1" y="20"/>
                      <a:pt x="4" y="20"/>
                      <a:pt x="4" y="19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3" y="15"/>
                      <a:pt x="3" y="14"/>
                      <a:pt x="3" y="12"/>
                    </a:cubicBezTo>
                    <a:cubicBezTo>
                      <a:pt x="3" y="11"/>
                      <a:pt x="1" y="11"/>
                      <a:pt x="1" y="1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0" y="8"/>
                      <a:pt x="0" y="6"/>
                    </a:cubicBezTo>
                    <a:cubicBezTo>
                      <a:pt x="0" y="5"/>
                      <a:pt x="3" y="6"/>
                      <a:pt x="3" y="6"/>
                    </a:cubicBezTo>
                    <a:cubicBezTo>
                      <a:pt x="4" y="5"/>
                      <a:pt x="3" y="0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9" y="6"/>
                      <a:pt x="11" y="11"/>
                      <a:pt x="15" y="12"/>
                    </a:cubicBezTo>
                    <a:cubicBezTo>
                      <a:pt x="17" y="12"/>
                      <a:pt x="17" y="12"/>
                      <a:pt x="18" y="12"/>
                    </a:cubicBezTo>
                    <a:cubicBezTo>
                      <a:pt x="18" y="12"/>
                      <a:pt x="18" y="11"/>
                      <a:pt x="20" y="1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1" y="12"/>
                      <a:pt x="21" y="11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6" y="6"/>
                      <a:pt x="27" y="6"/>
                    </a:cubicBezTo>
                    <a:cubicBezTo>
                      <a:pt x="27" y="5"/>
                      <a:pt x="30" y="2"/>
                      <a:pt x="32" y="3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3" y="6"/>
                      <a:pt x="33" y="8"/>
                    </a:cubicBezTo>
                    <a:cubicBezTo>
                      <a:pt x="33" y="9"/>
                      <a:pt x="35" y="9"/>
                      <a:pt x="35" y="9"/>
                    </a:cubicBezTo>
                    <a:cubicBezTo>
                      <a:pt x="35" y="11"/>
                      <a:pt x="32" y="11"/>
                      <a:pt x="32" y="11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12"/>
                      <a:pt x="33" y="12"/>
                      <a:pt x="33" y="14"/>
                    </a:cubicBezTo>
                    <a:cubicBezTo>
                      <a:pt x="33" y="14"/>
                      <a:pt x="33" y="15"/>
                      <a:pt x="35" y="1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6" y="15"/>
                      <a:pt x="35" y="19"/>
                      <a:pt x="39" y="17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23" name="Freeform 48"/>
              <p:cNvSpPr>
                <a:spLocks/>
              </p:cNvSpPr>
              <p:nvPr/>
            </p:nvSpPr>
            <p:spPr bwMode="auto">
              <a:xfrm>
                <a:off x="3102" y="2232"/>
                <a:ext cx="287" cy="139"/>
              </a:xfrm>
              <a:custGeom>
                <a:avLst/>
                <a:gdLst/>
                <a:ahLst/>
                <a:cxnLst>
                  <a:cxn ang="0">
                    <a:pos x="139" y="14"/>
                  </a:cxn>
                  <a:cxn ang="0">
                    <a:pos x="140" y="19"/>
                  </a:cxn>
                  <a:cxn ang="0">
                    <a:pos x="140" y="24"/>
                  </a:cxn>
                  <a:cxn ang="0">
                    <a:pos x="146" y="27"/>
                  </a:cxn>
                  <a:cxn ang="0">
                    <a:pos x="148" y="30"/>
                  </a:cxn>
                  <a:cxn ang="0">
                    <a:pos x="142" y="33"/>
                  </a:cxn>
                  <a:cxn ang="0">
                    <a:pos x="143" y="38"/>
                  </a:cxn>
                  <a:cxn ang="0">
                    <a:pos x="145" y="44"/>
                  </a:cxn>
                  <a:cxn ang="0">
                    <a:pos x="143" y="49"/>
                  </a:cxn>
                  <a:cxn ang="0">
                    <a:pos x="148" y="58"/>
                  </a:cxn>
                  <a:cxn ang="0">
                    <a:pos x="145" y="60"/>
                  </a:cxn>
                  <a:cxn ang="0">
                    <a:pos x="139" y="56"/>
                  </a:cxn>
                  <a:cxn ang="0">
                    <a:pos x="134" y="55"/>
                  </a:cxn>
                  <a:cxn ang="0">
                    <a:pos x="133" y="55"/>
                  </a:cxn>
                  <a:cxn ang="0">
                    <a:pos x="133" y="55"/>
                  </a:cxn>
                  <a:cxn ang="0">
                    <a:pos x="130" y="56"/>
                  </a:cxn>
                  <a:cxn ang="0">
                    <a:pos x="124" y="58"/>
                  </a:cxn>
                  <a:cxn ang="0">
                    <a:pos x="104" y="63"/>
                  </a:cxn>
                  <a:cxn ang="0">
                    <a:pos x="90" y="63"/>
                  </a:cxn>
                  <a:cxn ang="0">
                    <a:pos x="84" y="61"/>
                  </a:cxn>
                  <a:cxn ang="0">
                    <a:pos x="84" y="67"/>
                  </a:cxn>
                  <a:cxn ang="0">
                    <a:pos x="79" y="72"/>
                  </a:cxn>
                  <a:cxn ang="0">
                    <a:pos x="78" y="67"/>
                  </a:cxn>
                  <a:cxn ang="0">
                    <a:pos x="75" y="63"/>
                  </a:cxn>
                  <a:cxn ang="0">
                    <a:pos x="55" y="70"/>
                  </a:cxn>
                  <a:cxn ang="0">
                    <a:pos x="35" y="67"/>
                  </a:cxn>
                  <a:cxn ang="0">
                    <a:pos x="24" y="64"/>
                  </a:cxn>
                  <a:cxn ang="0">
                    <a:pos x="15" y="63"/>
                  </a:cxn>
                  <a:cxn ang="0">
                    <a:pos x="15" y="60"/>
                  </a:cxn>
                  <a:cxn ang="0">
                    <a:pos x="11" y="56"/>
                  </a:cxn>
                  <a:cxn ang="0">
                    <a:pos x="9" y="50"/>
                  </a:cxn>
                  <a:cxn ang="0">
                    <a:pos x="3" y="46"/>
                  </a:cxn>
                  <a:cxn ang="0">
                    <a:pos x="6" y="42"/>
                  </a:cxn>
                  <a:cxn ang="0">
                    <a:pos x="5" y="35"/>
                  </a:cxn>
                  <a:cxn ang="0">
                    <a:pos x="0" y="28"/>
                  </a:cxn>
                  <a:cxn ang="0">
                    <a:pos x="11" y="22"/>
                  </a:cxn>
                  <a:cxn ang="0">
                    <a:pos x="15" y="21"/>
                  </a:cxn>
                  <a:cxn ang="0">
                    <a:pos x="26" y="19"/>
                  </a:cxn>
                  <a:cxn ang="0">
                    <a:pos x="24" y="14"/>
                  </a:cxn>
                  <a:cxn ang="0">
                    <a:pos x="37" y="13"/>
                  </a:cxn>
                  <a:cxn ang="0">
                    <a:pos x="55" y="5"/>
                  </a:cxn>
                  <a:cxn ang="0">
                    <a:pos x="76" y="7"/>
                  </a:cxn>
                  <a:cxn ang="0">
                    <a:pos x="89" y="14"/>
                  </a:cxn>
                  <a:cxn ang="0">
                    <a:pos x="108" y="14"/>
                  </a:cxn>
                  <a:cxn ang="0">
                    <a:pos x="127" y="10"/>
                  </a:cxn>
                  <a:cxn ang="0">
                    <a:pos x="131" y="8"/>
                  </a:cxn>
                  <a:cxn ang="0">
                    <a:pos x="136" y="11"/>
                  </a:cxn>
                  <a:cxn ang="0">
                    <a:pos x="139" y="13"/>
                  </a:cxn>
                </a:cxnLst>
                <a:rect l="0" t="0" r="r" b="b"/>
                <a:pathLst>
                  <a:path w="148" h="72">
                    <a:moveTo>
                      <a:pt x="139" y="14"/>
                    </a:moveTo>
                    <a:cubicBezTo>
                      <a:pt x="139" y="14"/>
                      <a:pt x="139" y="14"/>
                      <a:pt x="139" y="14"/>
                    </a:cubicBezTo>
                    <a:cubicBezTo>
                      <a:pt x="139" y="14"/>
                      <a:pt x="137" y="14"/>
                      <a:pt x="139" y="14"/>
                    </a:cubicBezTo>
                    <a:cubicBezTo>
                      <a:pt x="139" y="16"/>
                      <a:pt x="140" y="18"/>
                      <a:pt x="140" y="19"/>
                    </a:cubicBezTo>
                    <a:cubicBezTo>
                      <a:pt x="140" y="21"/>
                      <a:pt x="139" y="21"/>
                      <a:pt x="139" y="22"/>
                    </a:cubicBezTo>
                    <a:cubicBezTo>
                      <a:pt x="139" y="24"/>
                      <a:pt x="140" y="24"/>
                      <a:pt x="140" y="24"/>
                    </a:cubicBezTo>
                    <a:cubicBezTo>
                      <a:pt x="140" y="25"/>
                      <a:pt x="139" y="25"/>
                      <a:pt x="139" y="25"/>
                    </a:cubicBezTo>
                    <a:cubicBezTo>
                      <a:pt x="142" y="27"/>
                      <a:pt x="145" y="25"/>
                      <a:pt x="146" y="27"/>
                    </a:cubicBezTo>
                    <a:cubicBezTo>
                      <a:pt x="148" y="28"/>
                      <a:pt x="148" y="28"/>
                      <a:pt x="148" y="30"/>
                    </a:cubicBezTo>
                    <a:cubicBezTo>
                      <a:pt x="148" y="30"/>
                      <a:pt x="148" y="30"/>
                      <a:pt x="148" y="30"/>
                    </a:cubicBezTo>
                    <a:cubicBezTo>
                      <a:pt x="145" y="27"/>
                      <a:pt x="146" y="32"/>
                      <a:pt x="145" y="33"/>
                    </a:cubicBezTo>
                    <a:cubicBezTo>
                      <a:pt x="145" y="33"/>
                      <a:pt x="142" y="32"/>
                      <a:pt x="142" y="33"/>
                    </a:cubicBezTo>
                    <a:cubicBezTo>
                      <a:pt x="142" y="35"/>
                      <a:pt x="143" y="35"/>
                      <a:pt x="143" y="36"/>
                    </a:cubicBezTo>
                    <a:cubicBezTo>
                      <a:pt x="143" y="38"/>
                      <a:pt x="143" y="38"/>
                      <a:pt x="143" y="38"/>
                    </a:cubicBezTo>
                    <a:cubicBezTo>
                      <a:pt x="143" y="38"/>
                      <a:pt x="145" y="38"/>
                      <a:pt x="145" y="39"/>
                    </a:cubicBezTo>
                    <a:cubicBezTo>
                      <a:pt x="145" y="41"/>
                      <a:pt x="145" y="42"/>
                      <a:pt x="145" y="44"/>
                    </a:cubicBezTo>
                    <a:cubicBezTo>
                      <a:pt x="145" y="44"/>
                      <a:pt x="146" y="44"/>
                      <a:pt x="146" y="46"/>
                    </a:cubicBezTo>
                    <a:cubicBezTo>
                      <a:pt x="146" y="47"/>
                      <a:pt x="143" y="47"/>
                      <a:pt x="143" y="49"/>
                    </a:cubicBezTo>
                    <a:cubicBezTo>
                      <a:pt x="143" y="50"/>
                      <a:pt x="148" y="50"/>
                      <a:pt x="146" y="52"/>
                    </a:cubicBezTo>
                    <a:cubicBezTo>
                      <a:pt x="146" y="55"/>
                      <a:pt x="148" y="55"/>
                      <a:pt x="148" y="58"/>
                    </a:cubicBezTo>
                    <a:cubicBezTo>
                      <a:pt x="148" y="58"/>
                      <a:pt x="148" y="58"/>
                      <a:pt x="146" y="58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3" y="58"/>
                      <a:pt x="145" y="56"/>
                      <a:pt x="143" y="56"/>
                    </a:cubicBezTo>
                    <a:cubicBezTo>
                      <a:pt x="142" y="55"/>
                      <a:pt x="142" y="58"/>
                      <a:pt x="139" y="56"/>
                    </a:cubicBezTo>
                    <a:cubicBezTo>
                      <a:pt x="137" y="56"/>
                      <a:pt x="137" y="55"/>
                      <a:pt x="136" y="55"/>
                    </a:cubicBezTo>
                    <a:cubicBezTo>
                      <a:pt x="136" y="55"/>
                      <a:pt x="136" y="55"/>
                      <a:pt x="134" y="55"/>
                    </a:cubicBezTo>
                    <a:cubicBezTo>
                      <a:pt x="134" y="56"/>
                      <a:pt x="134" y="56"/>
                      <a:pt x="134" y="56"/>
                    </a:cubicBezTo>
                    <a:cubicBezTo>
                      <a:pt x="134" y="56"/>
                      <a:pt x="134" y="55"/>
                      <a:pt x="133" y="5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1" y="56"/>
                      <a:pt x="131" y="58"/>
                      <a:pt x="130" y="58"/>
                    </a:cubicBezTo>
                    <a:cubicBezTo>
                      <a:pt x="130" y="56"/>
                      <a:pt x="130" y="56"/>
                      <a:pt x="130" y="56"/>
                    </a:cubicBezTo>
                    <a:cubicBezTo>
                      <a:pt x="130" y="56"/>
                      <a:pt x="128" y="55"/>
                      <a:pt x="128" y="56"/>
                    </a:cubicBezTo>
                    <a:cubicBezTo>
                      <a:pt x="127" y="58"/>
                      <a:pt x="125" y="58"/>
                      <a:pt x="124" y="58"/>
                    </a:cubicBezTo>
                    <a:cubicBezTo>
                      <a:pt x="121" y="58"/>
                      <a:pt x="119" y="58"/>
                      <a:pt x="117" y="58"/>
                    </a:cubicBezTo>
                    <a:cubicBezTo>
                      <a:pt x="113" y="60"/>
                      <a:pt x="110" y="63"/>
                      <a:pt x="104" y="63"/>
                    </a:cubicBezTo>
                    <a:cubicBezTo>
                      <a:pt x="101" y="63"/>
                      <a:pt x="101" y="61"/>
                      <a:pt x="98" y="60"/>
                    </a:cubicBezTo>
                    <a:cubicBezTo>
                      <a:pt x="95" y="60"/>
                      <a:pt x="93" y="63"/>
                      <a:pt x="90" y="63"/>
                    </a:cubicBezTo>
                    <a:cubicBezTo>
                      <a:pt x="89" y="63"/>
                      <a:pt x="89" y="63"/>
                      <a:pt x="89" y="63"/>
                    </a:cubicBezTo>
                    <a:cubicBezTo>
                      <a:pt x="87" y="63"/>
                      <a:pt x="84" y="61"/>
                      <a:pt x="84" y="61"/>
                    </a:cubicBezTo>
                    <a:cubicBezTo>
                      <a:pt x="84" y="61"/>
                      <a:pt x="82" y="64"/>
                      <a:pt x="84" y="66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2" y="67"/>
                      <a:pt x="82" y="67"/>
                      <a:pt x="82" y="67"/>
                    </a:cubicBezTo>
                    <a:cubicBezTo>
                      <a:pt x="81" y="67"/>
                      <a:pt x="81" y="72"/>
                      <a:pt x="79" y="72"/>
                    </a:cubicBezTo>
                    <a:cubicBezTo>
                      <a:pt x="79" y="72"/>
                      <a:pt x="79" y="70"/>
                      <a:pt x="78" y="70"/>
                    </a:cubicBezTo>
                    <a:cubicBezTo>
                      <a:pt x="79" y="69"/>
                      <a:pt x="78" y="69"/>
                      <a:pt x="78" y="67"/>
                    </a:cubicBezTo>
                    <a:cubicBezTo>
                      <a:pt x="76" y="66"/>
                      <a:pt x="81" y="64"/>
                      <a:pt x="81" y="61"/>
                    </a:cubicBezTo>
                    <a:cubicBezTo>
                      <a:pt x="79" y="60"/>
                      <a:pt x="79" y="60"/>
                      <a:pt x="75" y="63"/>
                    </a:cubicBezTo>
                    <a:cubicBezTo>
                      <a:pt x="72" y="67"/>
                      <a:pt x="72" y="56"/>
                      <a:pt x="64" y="64"/>
                    </a:cubicBezTo>
                    <a:cubicBezTo>
                      <a:pt x="60" y="70"/>
                      <a:pt x="60" y="67"/>
                      <a:pt x="55" y="70"/>
                    </a:cubicBezTo>
                    <a:cubicBezTo>
                      <a:pt x="50" y="72"/>
                      <a:pt x="50" y="64"/>
                      <a:pt x="41" y="61"/>
                    </a:cubicBezTo>
                    <a:cubicBezTo>
                      <a:pt x="32" y="58"/>
                      <a:pt x="37" y="66"/>
                      <a:pt x="35" y="67"/>
                    </a:cubicBezTo>
                    <a:cubicBezTo>
                      <a:pt x="34" y="69"/>
                      <a:pt x="34" y="66"/>
                      <a:pt x="31" y="69"/>
                    </a:cubicBezTo>
                    <a:cubicBezTo>
                      <a:pt x="29" y="70"/>
                      <a:pt x="24" y="67"/>
                      <a:pt x="24" y="64"/>
                    </a:cubicBezTo>
                    <a:cubicBezTo>
                      <a:pt x="23" y="60"/>
                      <a:pt x="23" y="64"/>
                      <a:pt x="20" y="63"/>
                    </a:cubicBezTo>
                    <a:cubicBezTo>
                      <a:pt x="18" y="60"/>
                      <a:pt x="15" y="66"/>
                      <a:pt x="15" y="63"/>
                    </a:cubicBezTo>
                    <a:cubicBezTo>
                      <a:pt x="15" y="61"/>
                      <a:pt x="11" y="64"/>
                      <a:pt x="11" y="63"/>
                    </a:cubicBezTo>
                    <a:cubicBezTo>
                      <a:pt x="9" y="61"/>
                      <a:pt x="14" y="63"/>
                      <a:pt x="15" y="60"/>
                    </a:cubicBezTo>
                    <a:cubicBezTo>
                      <a:pt x="17" y="58"/>
                      <a:pt x="11" y="61"/>
                      <a:pt x="9" y="60"/>
                    </a:cubicBezTo>
                    <a:cubicBezTo>
                      <a:pt x="8" y="56"/>
                      <a:pt x="12" y="60"/>
                      <a:pt x="11" y="56"/>
                    </a:cubicBezTo>
                    <a:cubicBezTo>
                      <a:pt x="11" y="55"/>
                      <a:pt x="9" y="56"/>
                      <a:pt x="9" y="55"/>
                    </a:cubicBezTo>
                    <a:cubicBezTo>
                      <a:pt x="9" y="52"/>
                      <a:pt x="8" y="53"/>
                      <a:pt x="9" y="50"/>
                    </a:cubicBezTo>
                    <a:cubicBezTo>
                      <a:pt x="11" y="47"/>
                      <a:pt x="8" y="49"/>
                      <a:pt x="6" y="47"/>
                    </a:cubicBezTo>
                    <a:cubicBezTo>
                      <a:pt x="5" y="46"/>
                      <a:pt x="5" y="49"/>
                      <a:pt x="3" y="46"/>
                    </a:cubicBezTo>
                    <a:cubicBezTo>
                      <a:pt x="2" y="44"/>
                      <a:pt x="3" y="39"/>
                      <a:pt x="5" y="42"/>
                    </a:cubicBezTo>
                    <a:cubicBezTo>
                      <a:pt x="5" y="47"/>
                      <a:pt x="9" y="44"/>
                      <a:pt x="6" y="42"/>
                    </a:cubicBezTo>
                    <a:cubicBezTo>
                      <a:pt x="3" y="41"/>
                      <a:pt x="9" y="39"/>
                      <a:pt x="6" y="38"/>
                    </a:cubicBezTo>
                    <a:cubicBezTo>
                      <a:pt x="5" y="38"/>
                      <a:pt x="8" y="36"/>
                      <a:pt x="5" y="35"/>
                    </a:cubicBezTo>
                    <a:cubicBezTo>
                      <a:pt x="3" y="33"/>
                      <a:pt x="9" y="30"/>
                      <a:pt x="5" y="32"/>
                    </a:cubicBezTo>
                    <a:cubicBezTo>
                      <a:pt x="0" y="33"/>
                      <a:pt x="0" y="33"/>
                      <a:pt x="0" y="28"/>
                    </a:cubicBezTo>
                    <a:cubicBezTo>
                      <a:pt x="2" y="25"/>
                      <a:pt x="2" y="27"/>
                      <a:pt x="3" y="25"/>
                    </a:cubicBezTo>
                    <a:cubicBezTo>
                      <a:pt x="6" y="21"/>
                      <a:pt x="9" y="21"/>
                      <a:pt x="11" y="22"/>
                    </a:cubicBezTo>
                    <a:cubicBezTo>
                      <a:pt x="11" y="24"/>
                      <a:pt x="14" y="24"/>
                      <a:pt x="12" y="22"/>
                    </a:cubicBezTo>
                    <a:cubicBezTo>
                      <a:pt x="11" y="21"/>
                      <a:pt x="17" y="19"/>
                      <a:pt x="15" y="21"/>
                    </a:cubicBezTo>
                    <a:cubicBezTo>
                      <a:pt x="15" y="22"/>
                      <a:pt x="23" y="22"/>
                      <a:pt x="23" y="22"/>
                    </a:cubicBezTo>
                    <a:cubicBezTo>
                      <a:pt x="24" y="21"/>
                      <a:pt x="17" y="21"/>
                      <a:pt x="26" y="19"/>
                    </a:cubicBezTo>
                    <a:cubicBezTo>
                      <a:pt x="34" y="18"/>
                      <a:pt x="28" y="19"/>
                      <a:pt x="26" y="18"/>
                    </a:cubicBezTo>
                    <a:cubicBezTo>
                      <a:pt x="24" y="16"/>
                      <a:pt x="23" y="16"/>
                      <a:pt x="24" y="14"/>
                    </a:cubicBezTo>
                    <a:cubicBezTo>
                      <a:pt x="24" y="13"/>
                      <a:pt x="24" y="13"/>
                      <a:pt x="29" y="13"/>
                    </a:cubicBezTo>
                    <a:cubicBezTo>
                      <a:pt x="32" y="14"/>
                      <a:pt x="32" y="11"/>
                      <a:pt x="37" y="13"/>
                    </a:cubicBezTo>
                    <a:cubicBezTo>
                      <a:pt x="40" y="14"/>
                      <a:pt x="41" y="14"/>
                      <a:pt x="43" y="13"/>
                    </a:cubicBezTo>
                    <a:cubicBezTo>
                      <a:pt x="43" y="11"/>
                      <a:pt x="46" y="8"/>
                      <a:pt x="55" y="5"/>
                    </a:cubicBezTo>
                    <a:cubicBezTo>
                      <a:pt x="63" y="2"/>
                      <a:pt x="66" y="7"/>
                      <a:pt x="70" y="4"/>
                    </a:cubicBezTo>
                    <a:cubicBezTo>
                      <a:pt x="75" y="0"/>
                      <a:pt x="70" y="10"/>
                      <a:pt x="76" y="7"/>
                    </a:cubicBezTo>
                    <a:cubicBezTo>
                      <a:pt x="82" y="5"/>
                      <a:pt x="79" y="13"/>
                      <a:pt x="84" y="11"/>
                    </a:cubicBezTo>
                    <a:cubicBezTo>
                      <a:pt x="87" y="10"/>
                      <a:pt x="84" y="11"/>
                      <a:pt x="89" y="14"/>
                    </a:cubicBezTo>
                    <a:cubicBezTo>
                      <a:pt x="93" y="16"/>
                      <a:pt x="90" y="11"/>
                      <a:pt x="95" y="14"/>
                    </a:cubicBezTo>
                    <a:cubicBezTo>
                      <a:pt x="98" y="19"/>
                      <a:pt x="104" y="11"/>
                      <a:pt x="108" y="14"/>
                    </a:cubicBezTo>
                    <a:cubicBezTo>
                      <a:pt x="113" y="19"/>
                      <a:pt x="122" y="11"/>
                      <a:pt x="122" y="10"/>
                    </a:cubicBezTo>
                    <a:cubicBezTo>
                      <a:pt x="125" y="11"/>
                      <a:pt x="124" y="10"/>
                      <a:pt x="127" y="10"/>
                    </a:cubicBezTo>
                    <a:cubicBezTo>
                      <a:pt x="127" y="10"/>
                      <a:pt x="130" y="11"/>
                      <a:pt x="130" y="10"/>
                    </a:cubicBezTo>
                    <a:cubicBezTo>
                      <a:pt x="131" y="8"/>
                      <a:pt x="131" y="8"/>
                      <a:pt x="131" y="8"/>
                    </a:cubicBezTo>
                    <a:cubicBezTo>
                      <a:pt x="131" y="8"/>
                      <a:pt x="133" y="8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7" y="14"/>
                      <a:pt x="137" y="13"/>
                      <a:pt x="139" y="13"/>
                    </a:cubicBezTo>
                    <a:cubicBezTo>
                      <a:pt x="139" y="14"/>
                      <a:pt x="139" y="14"/>
                      <a:pt x="139" y="14"/>
                    </a:cubicBezTo>
                  </a:path>
                </a:pathLst>
              </a:custGeom>
              <a:solidFill>
                <a:srgbClr val="FF330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24" name="Freeform 49"/>
              <p:cNvSpPr>
                <a:spLocks/>
              </p:cNvSpPr>
              <p:nvPr/>
            </p:nvSpPr>
            <p:spPr bwMode="auto">
              <a:xfrm>
                <a:off x="3505" y="2220"/>
                <a:ext cx="224" cy="167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5" y="14"/>
                  </a:cxn>
                  <a:cxn ang="0">
                    <a:pos x="13" y="11"/>
                  </a:cxn>
                  <a:cxn ang="0">
                    <a:pos x="17" y="24"/>
                  </a:cxn>
                  <a:cxn ang="0">
                    <a:pos x="11" y="24"/>
                  </a:cxn>
                  <a:cxn ang="0">
                    <a:pos x="7" y="24"/>
                  </a:cxn>
                  <a:cxn ang="0">
                    <a:pos x="3" y="30"/>
                  </a:cxn>
                  <a:cxn ang="0">
                    <a:pos x="7" y="33"/>
                  </a:cxn>
                  <a:cxn ang="0">
                    <a:pos x="9" y="36"/>
                  </a:cxn>
                  <a:cxn ang="0">
                    <a:pos x="8" y="36"/>
                  </a:cxn>
                  <a:cxn ang="0">
                    <a:pos x="8" y="39"/>
                  </a:cxn>
                  <a:cxn ang="0">
                    <a:pos x="13" y="45"/>
                  </a:cxn>
                  <a:cxn ang="0">
                    <a:pos x="13" y="61"/>
                  </a:cxn>
                  <a:cxn ang="0">
                    <a:pos x="32" y="53"/>
                  </a:cxn>
                  <a:cxn ang="0">
                    <a:pos x="40" y="53"/>
                  </a:cxn>
                  <a:cxn ang="0">
                    <a:pos x="52" y="58"/>
                  </a:cxn>
                  <a:cxn ang="0">
                    <a:pos x="64" y="68"/>
                  </a:cxn>
                  <a:cxn ang="0">
                    <a:pos x="71" y="73"/>
                  </a:cxn>
                  <a:cxn ang="0">
                    <a:pos x="71" y="81"/>
                  </a:cxn>
                  <a:cxn ang="0">
                    <a:pos x="81" y="84"/>
                  </a:cxn>
                  <a:cxn ang="0">
                    <a:pos x="98" y="68"/>
                  </a:cxn>
                  <a:cxn ang="0">
                    <a:pos x="113" y="61"/>
                  </a:cxn>
                  <a:cxn ang="0">
                    <a:pos x="107" y="51"/>
                  </a:cxn>
                  <a:cxn ang="0">
                    <a:pos x="84" y="34"/>
                  </a:cxn>
                  <a:cxn ang="0">
                    <a:pos x="75" y="19"/>
                  </a:cxn>
                  <a:cxn ang="0">
                    <a:pos x="63" y="17"/>
                  </a:cxn>
                  <a:cxn ang="0">
                    <a:pos x="63" y="11"/>
                  </a:cxn>
                  <a:cxn ang="0">
                    <a:pos x="54" y="5"/>
                  </a:cxn>
                  <a:cxn ang="0">
                    <a:pos x="46" y="4"/>
                  </a:cxn>
                  <a:cxn ang="0">
                    <a:pos x="37" y="11"/>
                  </a:cxn>
                  <a:cxn ang="0">
                    <a:pos x="29" y="17"/>
                  </a:cxn>
                  <a:cxn ang="0">
                    <a:pos x="19" y="10"/>
                  </a:cxn>
                  <a:cxn ang="0">
                    <a:pos x="5" y="10"/>
                  </a:cxn>
                </a:cxnLst>
                <a:rect l="0" t="0" r="r" b="b"/>
                <a:pathLst>
                  <a:path w="115" h="86">
                    <a:moveTo>
                      <a:pt x="0" y="13"/>
                    </a:moveTo>
                    <a:cubicBezTo>
                      <a:pt x="3" y="14"/>
                      <a:pt x="2" y="14"/>
                      <a:pt x="2" y="16"/>
                    </a:cubicBezTo>
                    <a:cubicBezTo>
                      <a:pt x="3" y="17"/>
                      <a:pt x="3" y="21"/>
                      <a:pt x="3" y="17"/>
                    </a:cubicBezTo>
                    <a:cubicBezTo>
                      <a:pt x="3" y="16"/>
                      <a:pt x="5" y="14"/>
                      <a:pt x="5" y="14"/>
                    </a:cubicBezTo>
                    <a:cubicBezTo>
                      <a:pt x="3" y="14"/>
                      <a:pt x="3" y="10"/>
                      <a:pt x="8" y="10"/>
                    </a:cubicBezTo>
                    <a:cubicBezTo>
                      <a:pt x="11" y="8"/>
                      <a:pt x="13" y="8"/>
                      <a:pt x="13" y="11"/>
                    </a:cubicBezTo>
                    <a:cubicBezTo>
                      <a:pt x="13" y="13"/>
                      <a:pt x="13" y="16"/>
                      <a:pt x="17" y="19"/>
                    </a:cubicBezTo>
                    <a:cubicBezTo>
                      <a:pt x="22" y="21"/>
                      <a:pt x="17" y="25"/>
                      <a:pt x="17" y="24"/>
                    </a:cubicBezTo>
                    <a:cubicBezTo>
                      <a:pt x="16" y="22"/>
                      <a:pt x="14" y="22"/>
                      <a:pt x="16" y="24"/>
                    </a:cubicBezTo>
                    <a:cubicBezTo>
                      <a:pt x="16" y="25"/>
                      <a:pt x="11" y="27"/>
                      <a:pt x="11" y="24"/>
                    </a:cubicBezTo>
                    <a:cubicBezTo>
                      <a:pt x="11" y="21"/>
                      <a:pt x="9" y="25"/>
                      <a:pt x="8" y="24"/>
                    </a:cubicBezTo>
                    <a:cubicBezTo>
                      <a:pt x="8" y="22"/>
                      <a:pt x="7" y="25"/>
                      <a:pt x="7" y="24"/>
                    </a:cubicBezTo>
                    <a:cubicBezTo>
                      <a:pt x="7" y="22"/>
                      <a:pt x="3" y="19"/>
                      <a:pt x="5" y="22"/>
                    </a:cubicBezTo>
                    <a:cubicBezTo>
                      <a:pt x="5" y="25"/>
                      <a:pt x="2" y="28"/>
                      <a:pt x="3" y="30"/>
                    </a:cubicBezTo>
                    <a:cubicBezTo>
                      <a:pt x="3" y="31"/>
                      <a:pt x="5" y="36"/>
                      <a:pt x="5" y="34"/>
                    </a:cubicBezTo>
                    <a:cubicBezTo>
                      <a:pt x="7" y="34"/>
                      <a:pt x="5" y="33"/>
                      <a:pt x="7" y="33"/>
                    </a:cubicBezTo>
                    <a:cubicBezTo>
                      <a:pt x="8" y="33"/>
                      <a:pt x="9" y="31"/>
                      <a:pt x="9" y="33"/>
                    </a:cubicBezTo>
                    <a:cubicBezTo>
                      <a:pt x="8" y="36"/>
                      <a:pt x="8" y="36"/>
                      <a:pt x="9" y="36"/>
                    </a:cubicBezTo>
                    <a:cubicBezTo>
                      <a:pt x="11" y="36"/>
                      <a:pt x="11" y="38"/>
                      <a:pt x="9" y="38"/>
                    </a:cubicBezTo>
                    <a:cubicBezTo>
                      <a:pt x="7" y="38"/>
                      <a:pt x="8" y="36"/>
                      <a:pt x="8" y="36"/>
                    </a:cubicBezTo>
                    <a:cubicBezTo>
                      <a:pt x="7" y="36"/>
                      <a:pt x="5" y="41"/>
                      <a:pt x="7" y="41"/>
                    </a:cubicBezTo>
                    <a:cubicBezTo>
                      <a:pt x="8" y="42"/>
                      <a:pt x="7" y="39"/>
                      <a:pt x="8" y="39"/>
                    </a:cubicBezTo>
                    <a:cubicBezTo>
                      <a:pt x="9" y="41"/>
                      <a:pt x="9" y="41"/>
                      <a:pt x="11" y="42"/>
                    </a:cubicBezTo>
                    <a:cubicBezTo>
                      <a:pt x="11" y="44"/>
                      <a:pt x="14" y="44"/>
                      <a:pt x="13" y="45"/>
                    </a:cubicBezTo>
                    <a:cubicBezTo>
                      <a:pt x="11" y="47"/>
                      <a:pt x="11" y="51"/>
                      <a:pt x="13" y="61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23" y="61"/>
                      <a:pt x="16" y="58"/>
                      <a:pt x="23" y="55"/>
                    </a:cubicBezTo>
                    <a:cubicBezTo>
                      <a:pt x="28" y="51"/>
                      <a:pt x="31" y="56"/>
                      <a:pt x="32" y="53"/>
                    </a:cubicBezTo>
                    <a:cubicBezTo>
                      <a:pt x="32" y="51"/>
                      <a:pt x="35" y="50"/>
                      <a:pt x="37" y="51"/>
                    </a:cubicBezTo>
                    <a:cubicBezTo>
                      <a:pt x="37" y="53"/>
                      <a:pt x="39" y="50"/>
                      <a:pt x="40" y="53"/>
                    </a:cubicBezTo>
                    <a:cubicBezTo>
                      <a:pt x="40" y="56"/>
                      <a:pt x="46" y="55"/>
                      <a:pt x="46" y="58"/>
                    </a:cubicBezTo>
                    <a:cubicBezTo>
                      <a:pt x="48" y="59"/>
                      <a:pt x="48" y="56"/>
                      <a:pt x="52" y="58"/>
                    </a:cubicBezTo>
                    <a:cubicBezTo>
                      <a:pt x="58" y="59"/>
                      <a:pt x="54" y="62"/>
                      <a:pt x="58" y="64"/>
                    </a:cubicBezTo>
                    <a:cubicBezTo>
                      <a:pt x="63" y="65"/>
                      <a:pt x="61" y="68"/>
                      <a:pt x="64" y="68"/>
                    </a:cubicBezTo>
                    <a:cubicBezTo>
                      <a:pt x="67" y="68"/>
                      <a:pt x="69" y="68"/>
                      <a:pt x="71" y="70"/>
                    </a:cubicBezTo>
                    <a:cubicBezTo>
                      <a:pt x="71" y="72"/>
                      <a:pt x="69" y="70"/>
                      <a:pt x="71" y="73"/>
                    </a:cubicBezTo>
                    <a:cubicBezTo>
                      <a:pt x="71" y="75"/>
                      <a:pt x="69" y="76"/>
                      <a:pt x="71" y="76"/>
                    </a:cubicBezTo>
                    <a:cubicBezTo>
                      <a:pt x="72" y="78"/>
                      <a:pt x="71" y="79"/>
                      <a:pt x="71" y="81"/>
                    </a:cubicBezTo>
                    <a:cubicBezTo>
                      <a:pt x="74" y="81"/>
                      <a:pt x="72" y="82"/>
                      <a:pt x="75" y="82"/>
                    </a:cubicBezTo>
                    <a:cubicBezTo>
                      <a:pt x="80" y="81"/>
                      <a:pt x="77" y="86"/>
                      <a:pt x="81" y="84"/>
                    </a:cubicBezTo>
                    <a:cubicBezTo>
                      <a:pt x="86" y="82"/>
                      <a:pt x="86" y="78"/>
                      <a:pt x="89" y="76"/>
                    </a:cubicBezTo>
                    <a:cubicBezTo>
                      <a:pt x="92" y="75"/>
                      <a:pt x="96" y="76"/>
                      <a:pt x="98" y="68"/>
                    </a:cubicBezTo>
                    <a:cubicBezTo>
                      <a:pt x="100" y="61"/>
                      <a:pt x="103" y="64"/>
                      <a:pt x="106" y="61"/>
                    </a:cubicBezTo>
                    <a:cubicBezTo>
                      <a:pt x="107" y="58"/>
                      <a:pt x="109" y="62"/>
                      <a:pt x="113" y="61"/>
                    </a:cubicBezTo>
                    <a:cubicBezTo>
                      <a:pt x="112" y="55"/>
                      <a:pt x="115" y="55"/>
                      <a:pt x="113" y="55"/>
                    </a:cubicBezTo>
                    <a:cubicBezTo>
                      <a:pt x="110" y="53"/>
                      <a:pt x="109" y="50"/>
                      <a:pt x="107" y="51"/>
                    </a:cubicBezTo>
                    <a:cubicBezTo>
                      <a:pt x="104" y="53"/>
                      <a:pt x="96" y="44"/>
                      <a:pt x="95" y="44"/>
                    </a:cubicBezTo>
                    <a:cubicBezTo>
                      <a:pt x="92" y="44"/>
                      <a:pt x="89" y="39"/>
                      <a:pt x="84" y="34"/>
                    </a:cubicBezTo>
                    <a:cubicBezTo>
                      <a:pt x="80" y="31"/>
                      <a:pt x="81" y="28"/>
                      <a:pt x="78" y="27"/>
                    </a:cubicBezTo>
                    <a:cubicBezTo>
                      <a:pt x="77" y="25"/>
                      <a:pt x="78" y="21"/>
                      <a:pt x="75" y="19"/>
                    </a:cubicBezTo>
                    <a:cubicBezTo>
                      <a:pt x="71" y="17"/>
                      <a:pt x="72" y="21"/>
                      <a:pt x="71" y="19"/>
                    </a:cubicBezTo>
                    <a:cubicBezTo>
                      <a:pt x="67" y="17"/>
                      <a:pt x="66" y="21"/>
                      <a:pt x="63" y="17"/>
                    </a:cubicBezTo>
                    <a:cubicBezTo>
                      <a:pt x="60" y="14"/>
                      <a:pt x="63" y="16"/>
                      <a:pt x="61" y="14"/>
                    </a:cubicBezTo>
                    <a:cubicBezTo>
                      <a:pt x="60" y="13"/>
                      <a:pt x="64" y="13"/>
                      <a:pt x="63" y="11"/>
                    </a:cubicBezTo>
                    <a:cubicBezTo>
                      <a:pt x="58" y="8"/>
                      <a:pt x="64" y="7"/>
                      <a:pt x="60" y="7"/>
                    </a:cubicBezTo>
                    <a:cubicBezTo>
                      <a:pt x="52" y="7"/>
                      <a:pt x="57" y="5"/>
                      <a:pt x="54" y="5"/>
                    </a:cubicBezTo>
                    <a:cubicBezTo>
                      <a:pt x="51" y="4"/>
                      <a:pt x="51" y="0"/>
                      <a:pt x="49" y="2"/>
                    </a:cubicBezTo>
                    <a:cubicBezTo>
                      <a:pt x="48" y="4"/>
                      <a:pt x="45" y="2"/>
                      <a:pt x="46" y="4"/>
                    </a:cubicBezTo>
                    <a:cubicBezTo>
                      <a:pt x="51" y="7"/>
                      <a:pt x="45" y="4"/>
                      <a:pt x="45" y="7"/>
                    </a:cubicBezTo>
                    <a:cubicBezTo>
                      <a:pt x="45" y="10"/>
                      <a:pt x="39" y="7"/>
                      <a:pt x="37" y="11"/>
                    </a:cubicBezTo>
                    <a:cubicBezTo>
                      <a:pt x="35" y="16"/>
                      <a:pt x="39" y="16"/>
                      <a:pt x="39" y="17"/>
                    </a:cubicBezTo>
                    <a:cubicBezTo>
                      <a:pt x="37" y="19"/>
                      <a:pt x="32" y="17"/>
                      <a:pt x="29" y="17"/>
                    </a:cubicBezTo>
                    <a:cubicBezTo>
                      <a:pt x="26" y="17"/>
                      <a:pt x="25" y="19"/>
                      <a:pt x="25" y="17"/>
                    </a:cubicBezTo>
                    <a:cubicBezTo>
                      <a:pt x="20" y="11"/>
                      <a:pt x="22" y="11"/>
                      <a:pt x="19" y="10"/>
                    </a:cubicBezTo>
                    <a:cubicBezTo>
                      <a:pt x="17" y="8"/>
                      <a:pt x="16" y="5"/>
                      <a:pt x="13" y="7"/>
                    </a:cubicBezTo>
                    <a:cubicBezTo>
                      <a:pt x="9" y="7"/>
                      <a:pt x="7" y="8"/>
                      <a:pt x="5" y="10"/>
                    </a:cubicBezTo>
                    <a:cubicBezTo>
                      <a:pt x="2" y="11"/>
                      <a:pt x="0" y="13"/>
                      <a:pt x="0" y="13"/>
                    </a:cubicBezTo>
                  </a:path>
                </a:pathLst>
              </a:custGeom>
              <a:solidFill>
                <a:srgbClr val="FF990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25" name="Freeform 50"/>
              <p:cNvSpPr>
                <a:spLocks/>
              </p:cNvSpPr>
              <p:nvPr/>
            </p:nvSpPr>
            <p:spPr bwMode="auto">
              <a:xfrm>
                <a:off x="3560" y="2160"/>
                <a:ext cx="271" cy="184"/>
              </a:xfrm>
              <a:custGeom>
                <a:avLst/>
                <a:gdLst/>
                <a:ahLst/>
                <a:cxnLst>
                  <a:cxn ang="0">
                    <a:pos x="41" y="20"/>
                  </a:cxn>
                  <a:cxn ang="0">
                    <a:pos x="32" y="25"/>
                  </a:cxn>
                  <a:cxn ang="0">
                    <a:pos x="20" y="22"/>
                  </a:cxn>
                  <a:cxn ang="0">
                    <a:pos x="21" y="0"/>
                  </a:cxn>
                  <a:cxn ang="0">
                    <a:pos x="1" y="11"/>
                  </a:cxn>
                  <a:cxn ang="0">
                    <a:pos x="11" y="48"/>
                  </a:cxn>
                  <a:cxn ang="0">
                    <a:pos x="17" y="37"/>
                  </a:cxn>
                  <a:cxn ang="0">
                    <a:pos x="21" y="33"/>
                  </a:cxn>
                  <a:cxn ang="0">
                    <a:pos x="32" y="37"/>
                  </a:cxn>
                  <a:cxn ang="0">
                    <a:pos x="33" y="45"/>
                  </a:cxn>
                  <a:cxn ang="0">
                    <a:pos x="43" y="50"/>
                  </a:cxn>
                  <a:cxn ang="0">
                    <a:pos x="50" y="58"/>
                  </a:cxn>
                  <a:cxn ang="0">
                    <a:pos x="67" y="75"/>
                  </a:cxn>
                  <a:cxn ang="0">
                    <a:pos x="85" y="86"/>
                  </a:cxn>
                  <a:cxn ang="0">
                    <a:pos x="91" y="93"/>
                  </a:cxn>
                  <a:cxn ang="0">
                    <a:pos x="96" y="89"/>
                  </a:cxn>
                  <a:cxn ang="0">
                    <a:pos x="97" y="75"/>
                  </a:cxn>
                  <a:cxn ang="0">
                    <a:pos x="91" y="72"/>
                  </a:cxn>
                  <a:cxn ang="0">
                    <a:pos x="102" y="65"/>
                  </a:cxn>
                  <a:cxn ang="0">
                    <a:pos x="108" y="54"/>
                  </a:cxn>
                  <a:cxn ang="0">
                    <a:pos x="116" y="51"/>
                  </a:cxn>
                  <a:cxn ang="0">
                    <a:pos x="117" y="56"/>
                  </a:cxn>
                  <a:cxn ang="0">
                    <a:pos x="120" y="61"/>
                  </a:cxn>
                  <a:cxn ang="0">
                    <a:pos x="130" y="59"/>
                  </a:cxn>
                  <a:cxn ang="0">
                    <a:pos x="131" y="51"/>
                  </a:cxn>
                  <a:cxn ang="0">
                    <a:pos x="114" y="47"/>
                  </a:cxn>
                  <a:cxn ang="0">
                    <a:pos x="119" y="39"/>
                  </a:cxn>
                  <a:cxn ang="0">
                    <a:pos x="116" y="40"/>
                  </a:cxn>
                  <a:cxn ang="0">
                    <a:pos x="107" y="47"/>
                  </a:cxn>
                  <a:cxn ang="0">
                    <a:pos x="101" y="54"/>
                  </a:cxn>
                  <a:cxn ang="0">
                    <a:pos x="96" y="54"/>
                  </a:cxn>
                  <a:cxn ang="0">
                    <a:pos x="96" y="51"/>
                  </a:cxn>
                  <a:cxn ang="0">
                    <a:pos x="85" y="47"/>
                  </a:cxn>
                  <a:cxn ang="0">
                    <a:pos x="81" y="40"/>
                  </a:cxn>
                  <a:cxn ang="0">
                    <a:pos x="81" y="31"/>
                  </a:cxn>
                  <a:cxn ang="0">
                    <a:pos x="70" y="22"/>
                  </a:cxn>
                  <a:cxn ang="0">
                    <a:pos x="46" y="22"/>
                  </a:cxn>
                  <a:cxn ang="0">
                    <a:pos x="43" y="14"/>
                  </a:cxn>
                </a:cxnLst>
                <a:rect l="0" t="0" r="r" b="b"/>
                <a:pathLst>
                  <a:path w="140" h="95">
                    <a:moveTo>
                      <a:pt x="43" y="14"/>
                    </a:moveTo>
                    <a:cubicBezTo>
                      <a:pt x="36" y="20"/>
                      <a:pt x="40" y="19"/>
                      <a:pt x="41" y="20"/>
                    </a:cubicBezTo>
                    <a:cubicBezTo>
                      <a:pt x="43" y="22"/>
                      <a:pt x="38" y="23"/>
                      <a:pt x="36" y="23"/>
                    </a:cubicBezTo>
                    <a:cubicBezTo>
                      <a:pt x="33" y="22"/>
                      <a:pt x="35" y="25"/>
                      <a:pt x="32" y="25"/>
                    </a:cubicBezTo>
                    <a:cubicBezTo>
                      <a:pt x="29" y="25"/>
                      <a:pt x="33" y="22"/>
                      <a:pt x="29" y="20"/>
                    </a:cubicBezTo>
                    <a:cubicBezTo>
                      <a:pt x="23" y="20"/>
                      <a:pt x="20" y="25"/>
                      <a:pt x="20" y="22"/>
                    </a:cubicBezTo>
                    <a:cubicBezTo>
                      <a:pt x="20" y="17"/>
                      <a:pt x="18" y="14"/>
                      <a:pt x="20" y="12"/>
                    </a:cubicBezTo>
                    <a:cubicBezTo>
                      <a:pt x="20" y="11"/>
                      <a:pt x="17" y="11"/>
                      <a:pt x="21" y="0"/>
                    </a:cubicBezTo>
                    <a:cubicBezTo>
                      <a:pt x="20" y="0"/>
                      <a:pt x="6" y="5"/>
                      <a:pt x="3" y="6"/>
                    </a:cubicBezTo>
                    <a:cubicBezTo>
                      <a:pt x="0" y="6"/>
                      <a:pt x="1" y="6"/>
                      <a:pt x="1" y="11"/>
                    </a:cubicBezTo>
                    <a:cubicBezTo>
                      <a:pt x="1" y="14"/>
                      <a:pt x="1" y="48"/>
                      <a:pt x="1" y="48"/>
                    </a:cubicBezTo>
                    <a:cubicBezTo>
                      <a:pt x="4" y="48"/>
                      <a:pt x="9" y="50"/>
                      <a:pt x="11" y="48"/>
                    </a:cubicBezTo>
                    <a:cubicBezTo>
                      <a:pt x="11" y="47"/>
                      <a:pt x="7" y="47"/>
                      <a:pt x="9" y="42"/>
                    </a:cubicBezTo>
                    <a:cubicBezTo>
                      <a:pt x="11" y="37"/>
                      <a:pt x="17" y="40"/>
                      <a:pt x="17" y="37"/>
                    </a:cubicBezTo>
                    <a:cubicBezTo>
                      <a:pt x="17" y="34"/>
                      <a:pt x="23" y="37"/>
                      <a:pt x="18" y="34"/>
                    </a:cubicBezTo>
                    <a:cubicBezTo>
                      <a:pt x="17" y="33"/>
                      <a:pt x="20" y="34"/>
                      <a:pt x="21" y="33"/>
                    </a:cubicBezTo>
                    <a:cubicBezTo>
                      <a:pt x="23" y="31"/>
                      <a:pt x="23" y="34"/>
                      <a:pt x="26" y="36"/>
                    </a:cubicBezTo>
                    <a:cubicBezTo>
                      <a:pt x="29" y="36"/>
                      <a:pt x="24" y="37"/>
                      <a:pt x="32" y="37"/>
                    </a:cubicBezTo>
                    <a:cubicBezTo>
                      <a:pt x="36" y="37"/>
                      <a:pt x="30" y="39"/>
                      <a:pt x="35" y="42"/>
                    </a:cubicBezTo>
                    <a:cubicBezTo>
                      <a:pt x="36" y="44"/>
                      <a:pt x="32" y="44"/>
                      <a:pt x="33" y="45"/>
                    </a:cubicBezTo>
                    <a:cubicBezTo>
                      <a:pt x="35" y="47"/>
                      <a:pt x="32" y="45"/>
                      <a:pt x="35" y="48"/>
                    </a:cubicBezTo>
                    <a:cubicBezTo>
                      <a:pt x="38" y="51"/>
                      <a:pt x="40" y="48"/>
                      <a:pt x="43" y="50"/>
                    </a:cubicBezTo>
                    <a:cubicBezTo>
                      <a:pt x="44" y="51"/>
                      <a:pt x="43" y="48"/>
                      <a:pt x="47" y="50"/>
                    </a:cubicBezTo>
                    <a:cubicBezTo>
                      <a:pt x="50" y="51"/>
                      <a:pt x="49" y="56"/>
                      <a:pt x="50" y="58"/>
                    </a:cubicBezTo>
                    <a:cubicBezTo>
                      <a:pt x="53" y="59"/>
                      <a:pt x="52" y="62"/>
                      <a:pt x="56" y="65"/>
                    </a:cubicBezTo>
                    <a:cubicBezTo>
                      <a:pt x="61" y="70"/>
                      <a:pt x="64" y="75"/>
                      <a:pt x="67" y="75"/>
                    </a:cubicBezTo>
                    <a:cubicBezTo>
                      <a:pt x="68" y="75"/>
                      <a:pt x="76" y="84"/>
                      <a:pt x="79" y="83"/>
                    </a:cubicBezTo>
                    <a:cubicBezTo>
                      <a:pt x="81" y="81"/>
                      <a:pt x="82" y="84"/>
                      <a:pt x="85" y="86"/>
                    </a:cubicBezTo>
                    <a:cubicBezTo>
                      <a:pt x="87" y="86"/>
                      <a:pt x="84" y="86"/>
                      <a:pt x="85" y="92"/>
                    </a:cubicBezTo>
                    <a:cubicBezTo>
                      <a:pt x="90" y="90"/>
                      <a:pt x="90" y="95"/>
                      <a:pt x="91" y="93"/>
                    </a:cubicBezTo>
                    <a:cubicBezTo>
                      <a:pt x="93" y="93"/>
                      <a:pt x="93" y="93"/>
                      <a:pt x="94" y="95"/>
                    </a:cubicBezTo>
                    <a:cubicBezTo>
                      <a:pt x="94" y="93"/>
                      <a:pt x="94" y="92"/>
                      <a:pt x="96" y="89"/>
                    </a:cubicBezTo>
                    <a:cubicBezTo>
                      <a:pt x="99" y="84"/>
                      <a:pt x="101" y="84"/>
                      <a:pt x="97" y="81"/>
                    </a:cubicBezTo>
                    <a:cubicBezTo>
                      <a:pt x="96" y="78"/>
                      <a:pt x="99" y="76"/>
                      <a:pt x="97" y="75"/>
                    </a:cubicBezTo>
                    <a:cubicBezTo>
                      <a:pt x="96" y="73"/>
                      <a:pt x="94" y="76"/>
                      <a:pt x="94" y="73"/>
                    </a:cubicBezTo>
                    <a:cubicBezTo>
                      <a:pt x="94" y="72"/>
                      <a:pt x="93" y="72"/>
                      <a:pt x="91" y="72"/>
                    </a:cubicBezTo>
                    <a:cubicBezTo>
                      <a:pt x="90" y="72"/>
                      <a:pt x="93" y="67"/>
                      <a:pt x="96" y="67"/>
                    </a:cubicBezTo>
                    <a:cubicBezTo>
                      <a:pt x="99" y="69"/>
                      <a:pt x="101" y="69"/>
                      <a:pt x="102" y="65"/>
                    </a:cubicBezTo>
                    <a:cubicBezTo>
                      <a:pt x="105" y="61"/>
                      <a:pt x="101" y="61"/>
                      <a:pt x="105" y="61"/>
                    </a:cubicBezTo>
                    <a:cubicBezTo>
                      <a:pt x="108" y="61"/>
                      <a:pt x="105" y="56"/>
                      <a:pt x="108" y="54"/>
                    </a:cubicBezTo>
                    <a:cubicBezTo>
                      <a:pt x="108" y="53"/>
                      <a:pt x="108" y="56"/>
                      <a:pt x="113" y="54"/>
                    </a:cubicBezTo>
                    <a:cubicBezTo>
                      <a:pt x="116" y="53"/>
                      <a:pt x="114" y="51"/>
                      <a:pt x="116" y="51"/>
                    </a:cubicBezTo>
                    <a:cubicBezTo>
                      <a:pt x="117" y="51"/>
                      <a:pt x="117" y="54"/>
                      <a:pt x="117" y="54"/>
                    </a:cubicBezTo>
                    <a:cubicBezTo>
                      <a:pt x="119" y="54"/>
                      <a:pt x="119" y="54"/>
                      <a:pt x="117" y="56"/>
                    </a:cubicBezTo>
                    <a:cubicBezTo>
                      <a:pt x="116" y="58"/>
                      <a:pt x="114" y="59"/>
                      <a:pt x="116" y="59"/>
                    </a:cubicBezTo>
                    <a:cubicBezTo>
                      <a:pt x="117" y="59"/>
                      <a:pt x="116" y="62"/>
                      <a:pt x="120" y="61"/>
                    </a:cubicBezTo>
                    <a:cubicBezTo>
                      <a:pt x="122" y="59"/>
                      <a:pt x="122" y="59"/>
                      <a:pt x="125" y="62"/>
                    </a:cubicBezTo>
                    <a:cubicBezTo>
                      <a:pt x="128" y="64"/>
                      <a:pt x="128" y="58"/>
                      <a:pt x="130" y="59"/>
                    </a:cubicBezTo>
                    <a:cubicBezTo>
                      <a:pt x="133" y="59"/>
                      <a:pt x="133" y="58"/>
                      <a:pt x="136" y="54"/>
                    </a:cubicBezTo>
                    <a:cubicBezTo>
                      <a:pt x="140" y="53"/>
                      <a:pt x="136" y="54"/>
                      <a:pt x="131" y="51"/>
                    </a:cubicBezTo>
                    <a:cubicBezTo>
                      <a:pt x="125" y="48"/>
                      <a:pt x="126" y="44"/>
                      <a:pt x="123" y="48"/>
                    </a:cubicBezTo>
                    <a:cubicBezTo>
                      <a:pt x="122" y="53"/>
                      <a:pt x="117" y="48"/>
                      <a:pt x="114" y="47"/>
                    </a:cubicBezTo>
                    <a:cubicBezTo>
                      <a:pt x="111" y="45"/>
                      <a:pt x="126" y="39"/>
                      <a:pt x="120" y="37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17" y="39"/>
                      <a:pt x="119" y="40"/>
                      <a:pt x="117" y="40"/>
                    </a:cubicBezTo>
                    <a:cubicBezTo>
                      <a:pt x="116" y="40"/>
                      <a:pt x="117" y="39"/>
                      <a:pt x="116" y="40"/>
                    </a:cubicBezTo>
                    <a:cubicBezTo>
                      <a:pt x="113" y="42"/>
                      <a:pt x="111" y="44"/>
                      <a:pt x="110" y="45"/>
                    </a:cubicBezTo>
                    <a:cubicBezTo>
                      <a:pt x="108" y="47"/>
                      <a:pt x="108" y="47"/>
                      <a:pt x="107" y="47"/>
                    </a:cubicBezTo>
                    <a:cubicBezTo>
                      <a:pt x="104" y="48"/>
                      <a:pt x="105" y="50"/>
                      <a:pt x="104" y="50"/>
                    </a:cubicBezTo>
                    <a:cubicBezTo>
                      <a:pt x="102" y="51"/>
                      <a:pt x="101" y="53"/>
                      <a:pt x="101" y="54"/>
                    </a:cubicBezTo>
                    <a:cubicBezTo>
                      <a:pt x="102" y="56"/>
                      <a:pt x="101" y="58"/>
                      <a:pt x="99" y="56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7" y="51"/>
                      <a:pt x="97" y="51"/>
                      <a:pt x="97" y="51"/>
                    </a:cubicBezTo>
                    <a:cubicBezTo>
                      <a:pt x="97" y="51"/>
                      <a:pt x="97" y="53"/>
                      <a:pt x="96" y="51"/>
                    </a:cubicBezTo>
                    <a:cubicBezTo>
                      <a:pt x="96" y="50"/>
                      <a:pt x="96" y="50"/>
                      <a:pt x="90" y="50"/>
                    </a:cubicBezTo>
                    <a:cubicBezTo>
                      <a:pt x="85" y="51"/>
                      <a:pt x="85" y="50"/>
                      <a:pt x="85" y="47"/>
                    </a:cubicBezTo>
                    <a:cubicBezTo>
                      <a:pt x="85" y="44"/>
                      <a:pt x="85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1" y="40"/>
                      <a:pt x="81" y="39"/>
                      <a:pt x="81" y="36"/>
                    </a:cubicBezTo>
                    <a:cubicBezTo>
                      <a:pt x="82" y="31"/>
                      <a:pt x="82" y="28"/>
                      <a:pt x="81" y="31"/>
                    </a:cubicBezTo>
                    <a:cubicBezTo>
                      <a:pt x="78" y="33"/>
                      <a:pt x="79" y="26"/>
                      <a:pt x="76" y="25"/>
                    </a:cubicBezTo>
                    <a:cubicBezTo>
                      <a:pt x="73" y="23"/>
                      <a:pt x="73" y="20"/>
                      <a:pt x="70" y="22"/>
                    </a:cubicBezTo>
                    <a:cubicBezTo>
                      <a:pt x="65" y="25"/>
                      <a:pt x="62" y="22"/>
                      <a:pt x="55" y="23"/>
                    </a:cubicBezTo>
                    <a:cubicBezTo>
                      <a:pt x="49" y="25"/>
                      <a:pt x="49" y="25"/>
                      <a:pt x="46" y="22"/>
                    </a:cubicBezTo>
                    <a:cubicBezTo>
                      <a:pt x="44" y="19"/>
                      <a:pt x="43" y="17"/>
                      <a:pt x="43" y="16"/>
                    </a:cubicBezTo>
                    <a:cubicBezTo>
                      <a:pt x="41" y="16"/>
                      <a:pt x="43" y="14"/>
                      <a:pt x="43" y="14"/>
                    </a:cubicBezTo>
                  </a:path>
                </a:pathLst>
              </a:custGeom>
              <a:solidFill>
                <a:srgbClr val="FF990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26" name="Freeform 51"/>
              <p:cNvSpPr>
                <a:spLocks/>
              </p:cNvSpPr>
              <p:nvPr/>
            </p:nvSpPr>
            <p:spPr bwMode="auto">
              <a:xfrm>
                <a:off x="3767" y="2212"/>
                <a:ext cx="167" cy="89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7" y="20"/>
                  </a:cxn>
                  <a:cxn ang="0">
                    <a:pos x="16" y="21"/>
                  </a:cxn>
                  <a:cxn ang="0">
                    <a:pos x="24" y="24"/>
                  </a:cxn>
                  <a:cxn ang="0">
                    <a:pos x="29" y="27"/>
                  </a:cxn>
                  <a:cxn ang="0">
                    <a:pos x="22" y="32"/>
                  </a:cxn>
                  <a:cxn ang="0">
                    <a:pos x="18" y="35"/>
                  </a:cxn>
                  <a:cxn ang="0">
                    <a:pos x="13" y="34"/>
                  </a:cxn>
                  <a:cxn ang="0">
                    <a:pos x="10" y="37"/>
                  </a:cxn>
                  <a:cxn ang="0">
                    <a:pos x="9" y="35"/>
                  </a:cxn>
                  <a:cxn ang="0">
                    <a:pos x="1" y="35"/>
                  </a:cxn>
                  <a:cxn ang="0">
                    <a:pos x="0" y="38"/>
                  </a:cxn>
                  <a:cxn ang="0">
                    <a:pos x="10" y="41"/>
                  </a:cxn>
                  <a:cxn ang="0">
                    <a:pos x="18" y="41"/>
                  </a:cxn>
                  <a:cxn ang="0">
                    <a:pos x="22" y="44"/>
                  </a:cxn>
                  <a:cxn ang="0">
                    <a:pos x="29" y="43"/>
                  </a:cxn>
                  <a:cxn ang="0">
                    <a:pos x="35" y="43"/>
                  </a:cxn>
                  <a:cxn ang="0">
                    <a:pos x="39" y="35"/>
                  </a:cxn>
                  <a:cxn ang="0">
                    <a:pos x="45" y="31"/>
                  </a:cxn>
                  <a:cxn ang="0">
                    <a:pos x="50" y="31"/>
                  </a:cxn>
                  <a:cxn ang="0">
                    <a:pos x="54" y="32"/>
                  </a:cxn>
                  <a:cxn ang="0">
                    <a:pos x="59" y="26"/>
                  </a:cxn>
                  <a:cxn ang="0">
                    <a:pos x="71" y="21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79" y="7"/>
                  </a:cxn>
                  <a:cxn ang="0">
                    <a:pos x="62" y="4"/>
                  </a:cxn>
                  <a:cxn ang="0">
                    <a:pos x="47" y="4"/>
                  </a:cxn>
                  <a:cxn ang="0">
                    <a:pos x="36" y="1"/>
                  </a:cxn>
                  <a:cxn ang="0">
                    <a:pos x="32" y="9"/>
                  </a:cxn>
                  <a:cxn ang="0">
                    <a:pos x="18" y="4"/>
                  </a:cxn>
                  <a:cxn ang="0">
                    <a:pos x="13" y="10"/>
                  </a:cxn>
                </a:cxnLst>
                <a:rect l="0" t="0" r="r" b="b"/>
                <a:pathLst>
                  <a:path w="86" h="46">
                    <a:moveTo>
                      <a:pt x="13" y="10"/>
                    </a:moveTo>
                    <a:cubicBezTo>
                      <a:pt x="19" y="12"/>
                      <a:pt x="4" y="18"/>
                      <a:pt x="7" y="20"/>
                    </a:cubicBezTo>
                    <a:cubicBezTo>
                      <a:pt x="10" y="21"/>
                      <a:pt x="15" y="26"/>
                      <a:pt x="16" y="21"/>
                    </a:cubicBezTo>
                    <a:cubicBezTo>
                      <a:pt x="19" y="17"/>
                      <a:pt x="18" y="21"/>
                      <a:pt x="24" y="24"/>
                    </a:cubicBezTo>
                    <a:cubicBezTo>
                      <a:pt x="29" y="27"/>
                      <a:pt x="33" y="26"/>
                      <a:pt x="29" y="27"/>
                    </a:cubicBezTo>
                    <a:cubicBezTo>
                      <a:pt x="25" y="31"/>
                      <a:pt x="25" y="32"/>
                      <a:pt x="22" y="32"/>
                    </a:cubicBezTo>
                    <a:cubicBezTo>
                      <a:pt x="21" y="31"/>
                      <a:pt x="21" y="37"/>
                      <a:pt x="18" y="35"/>
                    </a:cubicBezTo>
                    <a:cubicBezTo>
                      <a:pt x="15" y="32"/>
                      <a:pt x="15" y="32"/>
                      <a:pt x="13" y="34"/>
                    </a:cubicBezTo>
                    <a:cubicBezTo>
                      <a:pt x="12" y="35"/>
                      <a:pt x="12" y="34"/>
                      <a:pt x="10" y="37"/>
                    </a:cubicBezTo>
                    <a:cubicBezTo>
                      <a:pt x="9" y="38"/>
                      <a:pt x="10" y="35"/>
                      <a:pt x="9" y="35"/>
                    </a:cubicBezTo>
                    <a:cubicBezTo>
                      <a:pt x="6" y="34"/>
                      <a:pt x="1" y="34"/>
                      <a:pt x="1" y="35"/>
                    </a:cubicBezTo>
                    <a:cubicBezTo>
                      <a:pt x="1" y="38"/>
                      <a:pt x="0" y="35"/>
                      <a:pt x="0" y="38"/>
                    </a:cubicBezTo>
                    <a:cubicBezTo>
                      <a:pt x="0" y="43"/>
                      <a:pt x="10" y="40"/>
                      <a:pt x="10" y="41"/>
                    </a:cubicBezTo>
                    <a:cubicBezTo>
                      <a:pt x="12" y="44"/>
                      <a:pt x="16" y="38"/>
                      <a:pt x="18" y="41"/>
                    </a:cubicBezTo>
                    <a:cubicBezTo>
                      <a:pt x="19" y="46"/>
                      <a:pt x="21" y="43"/>
                      <a:pt x="22" y="44"/>
                    </a:cubicBezTo>
                    <a:cubicBezTo>
                      <a:pt x="24" y="46"/>
                      <a:pt x="24" y="41"/>
                      <a:pt x="29" y="43"/>
                    </a:cubicBezTo>
                    <a:cubicBezTo>
                      <a:pt x="33" y="44"/>
                      <a:pt x="32" y="41"/>
                      <a:pt x="35" y="43"/>
                    </a:cubicBezTo>
                    <a:cubicBezTo>
                      <a:pt x="41" y="41"/>
                      <a:pt x="32" y="37"/>
                      <a:pt x="39" y="35"/>
                    </a:cubicBezTo>
                    <a:cubicBezTo>
                      <a:pt x="45" y="34"/>
                      <a:pt x="42" y="31"/>
                      <a:pt x="45" y="31"/>
                    </a:cubicBezTo>
                    <a:cubicBezTo>
                      <a:pt x="50" y="32"/>
                      <a:pt x="48" y="26"/>
                      <a:pt x="50" y="31"/>
                    </a:cubicBezTo>
                    <a:cubicBezTo>
                      <a:pt x="51" y="35"/>
                      <a:pt x="53" y="31"/>
                      <a:pt x="54" y="32"/>
                    </a:cubicBezTo>
                    <a:cubicBezTo>
                      <a:pt x="57" y="34"/>
                      <a:pt x="57" y="31"/>
                      <a:pt x="59" y="26"/>
                    </a:cubicBezTo>
                    <a:cubicBezTo>
                      <a:pt x="60" y="23"/>
                      <a:pt x="69" y="27"/>
                      <a:pt x="71" y="21"/>
                    </a:cubicBezTo>
                    <a:cubicBezTo>
                      <a:pt x="72" y="18"/>
                      <a:pt x="80" y="17"/>
                      <a:pt x="83" y="15"/>
                    </a:cubicBezTo>
                    <a:cubicBezTo>
                      <a:pt x="85" y="13"/>
                      <a:pt x="85" y="15"/>
                      <a:pt x="86" y="12"/>
                    </a:cubicBezTo>
                    <a:cubicBezTo>
                      <a:pt x="83" y="7"/>
                      <a:pt x="80" y="10"/>
                      <a:pt x="79" y="7"/>
                    </a:cubicBezTo>
                    <a:cubicBezTo>
                      <a:pt x="79" y="4"/>
                      <a:pt x="72" y="4"/>
                      <a:pt x="62" y="4"/>
                    </a:cubicBezTo>
                    <a:cubicBezTo>
                      <a:pt x="50" y="3"/>
                      <a:pt x="50" y="6"/>
                      <a:pt x="47" y="4"/>
                    </a:cubicBezTo>
                    <a:cubicBezTo>
                      <a:pt x="45" y="3"/>
                      <a:pt x="41" y="0"/>
                      <a:pt x="36" y="1"/>
                    </a:cubicBezTo>
                    <a:cubicBezTo>
                      <a:pt x="30" y="3"/>
                      <a:pt x="35" y="10"/>
                      <a:pt x="32" y="9"/>
                    </a:cubicBezTo>
                    <a:cubicBezTo>
                      <a:pt x="29" y="7"/>
                      <a:pt x="22" y="4"/>
                      <a:pt x="18" y="4"/>
                    </a:cubicBezTo>
                    <a:cubicBezTo>
                      <a:pt x="13" y="6"/>
                      <a:pt x="13" y="9"/>
                      <a:pt x="13" y="10"/>
                    </a:cubicBezTo>
                  </a:path>
                </a:pathLst>
              </a:custGeom>
              <a:solidFill>
                <a:srgbClr val="FF990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27" name="Freeform 52"/>
              <p:cNvSpPr>
                <a:spLocks/>
              </p:cNvSpPr>
              <p:nvPr/>
            </p:nvSpPr>
            <p:spPr bwMode="auto">
              <a:xfrm>
                <a:off x="3734" y="2259"/>
                <a:ext cx="124" cy="97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26" y="8"/>
                  </a:cxn>
                  <a:cxn ang="0">
                    <a:pos x="27" y="5"/>
                  </a:cxn>
                  <a:cxn ang="0">
                    <a:pos x="27" y="3"/>
                  </a:cxn>
                  <a:cxn ang="0">
                    <a:pos x="26" y="0"/>
                  </a:cxn>
                  <a:cxn ang="0">
                    <a:pos x="23" y="3"/>
                  </a:cxn>
                  <a:cxn ang="0">
                    <a:pos x="18" y="3"/>
                  </a:cxn>
                  <a:cxn ang="0">
                    <a:pos x="15" y="9"/>
                  </a:cxn>
                  <a:cxn ang="0">
                    <a:pos x="12" y="14"/>
                  </a:cxn>
                  <a:cxn ang="0">
                    <a:pos x="6" y="16"/>
                  </a:cxn>
                  <a:cxn ang="0">
                    <a:pos x="1" y="20"/>
                  </a:cxn>
                  <a:cxn ang="0">
                    <a:pos x="4" y="22"/>
                  </a:cxn>
                  <a:cxn ang="0">
                    <a:pos x="7" y="23"/>
                  </a:cxn>
                  <a:cxn ang="0">
                    <a:pos x="7" y="30"/>
                  </a:cxn>
                  <a:cxn ang="0">
                    <a:pos x="6" y="37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14" y="42"/>
                  </a:cxn>
                  <a:cxn ang="0">
                    <a:pos x="17" y="44"/>
                  </a:cxn>
                  <a:cxn ang="0">
                    <a:pos x="18" y="39"/>
                  </a:cxn>
                  <a:cxn ang="0">
                    <a:pos x="24" y="39"/>
                  </a:cxn>
                  <a:cxn ang="0">
                    <a:pos x="24" y="34"/>
                  </a:cxn>
                  <a:cxn ang="0">
                    <a:pos x="31" y="30"/>
                  </a:cxn>
                  <a:cxn ang="0">
                    <a:pos x="32" y="34"/>
                  </a:cxn>
                  <a:cxn ang="0">
                    <a:pos x="35" y="37"/>
                  </a:cxn>
                  <a:cxn ang="0">
                    <a:pos x="38" y="47"/>
                  </a:cxn>
                  <a:cxn ang="0">
                    <a:pos x="44" y="44"/>
                  </a:cxn>
                  <a:cxn ang="0">
                    <a:pos x="47" y="41"/>
                  </a:cxn>
                  <a:cxn ang="0">
                    <a:pos x="52" y="41"/>
                  </a:cxn>
                  <a:cxn ang="0">
                    <a:pos x="55" y="41"/>
                  </a:cxn>
                  <a:cxn ang="0">
                    <a:pos x="60" y="42"/>
                  </a:cxn>
                  <a:cxn ang="0">
                    <a:pos x="63" y="39"/>
                  </a:cxn>
                  <a:cxn ang="0">
                    <a:pos x="61" y="33"/>
                  </a:cxn>
                  <a:cxn ang="0">
                    <a:pos x="61" y="28"/>
                  </a:cxn>
                  <a:cxn ang="0">
                    <a:pos x="55" y="28"/>
                  </a:cxn>
                  <a:cxn ang="0">
                    <a:pos x="54" y="23"/>
                  </a:cxn>
                  <a:cxn ang="0">
                    <a:pos x="52" y="19"/>
                  </a:cxn>
                  <a:cxn ang="0">
                    <a:pos x="46" y="19"/>
                  </a:cxn>
                  <a:cxn ang="0">
                    <a:pos x="40" y="20"/>
                  </a:cxn>
                  <a:cxn ang="0">
                    <a:pos x="35" y="17"/>
                  </a:cxn>
                  <a:cxn ang="0">
                    <a:pos x="27" y="17"/>
                  </a:cxn>
                  <a:cxn ang="0">
                    <a:pos x="17" y="14"/>
                  </a:cxn>
                  <a:cxn ang="0">
                    <a:pos x="18" y="11"/>
                  </a:cxn>
                  <a:cxn ang="0">
                    <a:pos x="26" y="11"/>
                  </a:cxn>
                  <a:cxn ang="0">
                    <a:pos x="27" y="13"/>
                  </a:cxn>
                  <a:cxn ang="0">
                    <a:pos x="31" y="9"/>
                  </a:cxn>
                </a:cxnLst>
                <a:rect l="0" t="0" r="r" b="b"/>
                <a:pathLst>
                  <a:path w="64" h="50">
                    <a:moveTo>
                      <a:pt x="31" y="9"/>
                    </a:moveTo>
                    <a:cubicBezTo>
                      <a:pt x="26" y="11"/>
                      <a:pt x="27" y="8"/>
                      <a:pt x="26" y="8"/>
                    </a:cubicBezTo>
                    <a:cubicBezTo>
                      <a:pt x="24" y="8"/>
                      <a:pt x="26" y="6"/>
                      <a:pt x="27" y="5"/>
                    </a:cubicBezTo>
                    <a:cubicBezTo>
                      <a:pt x="29" y="3"/>
                      <a:pt x="29" y="3"/>
                      <a:pt x="27" y="3"/>
                    </a:cubicBezTo>
                    <a:cubicBezTo>
                      <a:pt x="27" y="3"/>
                      <a:pt x="27" y="0"/>
                      <a:pt x="26" y="0"/>
                    </a:cubicBezTo>
                    <a:cubicBezTo>
                      <a:pt x="24" y="0"/>
                      <a:pt x="26" y="2"/>
                      <a:pt x="23" y="3"/>
                    </a:cubicBezTo>
                    <a:cubicBezTo>
                      <a:pt x="18" y="5"/>
                      <a:pt x="18" y="2"/>
                      <a:pt x="18" y="3"/>
                    </a:cubicBezTo>
                    <a:cubicBezTo>
                      <a:pt x="15" y="5"/>
                      <a:pt x="18" y="9"/>
                      <a:pt x="15" y="9"/>
                    </a:cubicBezTo>
                    <a:cubicBezTo>
                      <a:pt x="10" y="9"/>
                      <a:pt x="15" y="9"/>
                      <a:pt x="12" y="14"/>
                    </a:cubicBezTo>
                    <a:cubicBezTo>
                      <a:pt x="10" y="17"/>
                      <a:pt x="9" y="17"/>
                      <a:pt x="6" y="16"/>
                    </a:cubicBezTo>
                    <a:cubicBezTo>
                      <a:pt x="3" y="16"/>
                      <a:pt x="0" y="20"/>
                      <a:pt x="1" y="20"/>
                    </a:cubicBezTo>
                    <a:cubicBezTo>
                      <a:pt x="3" y="20"/>
                      <a:pt x="4" y="20"/>
                      <a:pt x="4" y="22"/>
                    </a:cubicBezTo>
                    <a:cubicBezTo>
                      <a:pt x="4" y="25"/>
                      <a:pt x="6" y="22"/>
                      <a:pt x="7" y="23"/>
                    </a:cubicBezTo>
                    <a:cubicBezTo>
                      <a:pt x="9" y="25"/>
                      <a:pt x="6" y="27"/>
                      <a:pt x="7" y="30"/>
                    </a:cubicBezTo>
                    <a:cubicBezTo>
                      <a:pt x="10" y="33"/>
                      <a:pt x="9" y="33"/>
                      <a:pt x="6" y="37"/>
                    </a:cubicBezTo>
                    <a:cubicBezTo>
                      <a:pt x="4" y="41"/>
                      <a:pt x="4" y="42"/>
                      <a:pt x="4" y="44"/>
                    </a:cubicBezTo>
                    <a:cubicBezTo>
                      <a:pt x="6" y="47"/>
                      <a:pt x="7" y="47"/>
                      <a:pt x="7" y="44"/>
                    </a:cubicBezTo>
                    <a:cubicBezTo>
                      <a:pt x="9" y="42"/>
                      <a:pt x="10" y="42"/>
                      <a:pt x="14" y="42"/>
                    </a:cubicBezTo>
                    <a:cubicBezTo>
                      <a:pt x="15" y="41"/>
                      <a:pt x="17" y="44"/>
                      <a:pt x="17" y="44"/>
                    </a:cubicBezTo>
                    <a:cubicBezTo>
                      <a:pt x="18" y="44"/>
                      <a:pt x="17" y="41"/>
                      <a:pt x="18" y="39"/>
                    </a:cubicBezTo>
                    <a:cubicBezTo>
                      <a:pt x="21" y="37"/>
                      <a:pt x="23" y="41"/>
                      <a:pt x="24" y="39"/>
                    </a:cubicBezTo>
                    <a:cubicBezTo>
                      <a:pt x="26" y="37"/>
                      <a:pt x="23" y="36"/>
                      <a:pt x="24" y="34"/>
                    </a:cubicBezTo>
                    <a:cubicBezTo>
                      <a:pt x="27" y="33"/>
                      <a:pt x="26" y="28"/>
                      <a:pt x="31" y="30"/>
                    </a:cubicBezTo>
                    <a:cubicBezTo>
                      <a:pt x="35" y="31"/>
                      <a:pt x="32" y="33"/>
                      <a:pt x="32" y="34"/>
                    </a:cubicBezTo>
                    <a:cubicBezTo>
                      <a:pt x="33" y="36"/>
                      <a:pt x="35" y="31"/>
                      <a:pt x="35" y="37"/>
                    </a:cubicBezTo>
                    <a:cubicBezTo>
                      <a:pt x="33" y="47"/>
                      <a:pt x="35" y="50"/>
                      <a:pt x="38" y="47"/>
                    </a:cubicBezTo>
                    <a:cubicBezTo>
                      <a:pt x="41" y="45"/>
                      <a:pt x="44" y="45"/>
                      <a:pt x="44" y="44"/>
                    </a:cubicBezTo>
                    <a:cubicBezTo>
                      <a:pt x="44" y="42"/>
                      <a:pt x="46" y="42"/>
                      <a:pt x="47" y="41"/>
                    </a:cubicBezTo>
                    <a:cubicBezTo>
                      <a:pt x="49" y="39"/>
                      <a:pt x="54" y="39"/>
                      <a:pt x="52" y="41"/>
                    </a:cubicBezTo>
                    <a:cubicBezTo>
                      <a:pt x="50" y="44"/>
                      <a:pt x="52" y="44"/>
                      <a:pt x="55" y="41"/>
                    </a:cubicBezTo>
                    <a:cubicBezTo>
                      <a:pt x="58" y="39"/>
                      <a:pt x="61" y="41"/>
                      <a:pt x="60" y="42"/>
                    </a:cubicBezTo>
                    <a:cubicBezTo>
                      <a:pt x="63" y="42"/>
                      <a:pt x="64" y="41"/>
                      <a:pt x="63" y="39"/>
                    </a:cubicBezTo>
                    <a:cubicBezTo>
                      <a:pt x="60" y="37"/>
                      <a:pt x="63" y="34"/>
                      <a:pt x="61" y="33"/>
                    </a:cubicBezTo>
                    <a:cubicBezTo>
                      <a:pt x="60" y="31"/>
                      <a:pt x="61" y="30"/>
                      <a:pt x="61" y="28"/>
                    </a:cubicBezTo>
                    <a:cubicBezTo>
                      <a:pt x="60" y="27"/>
                      <a:pt x="55" y="25"/>
                      <a:pt x="55" y="28"/>
                    </a:cubicBezTo>
                    <a:cubicBezTo>
                      <a:pt x="55" y="30"/>
                      <a:pt x="52" y="27"/>
                      <a:pt x="54" y="23"/>
                    </a:cubicBezTo>
                    <a:cubicBezTo>
                      <a:pt x="54" y="22"/>
                      <a:pt x="50" y="22"/>
                      <a:pt x="52" y="19"/>
                    </a:cubicBezTo>
                    <a:cubicBezTo>
                      <a:pt x="49" y="17"/>
                      <a:pt x="50" y="20"/>
                      <a:pt x="46" y="19"/>
                    </a:cubicBezTo>
                    <a:cubicBezTo>
                      <a:pt x="41" y="17"/>
                      <a:pt x="41" y="22"/>
                      <a:pt x="40" y="20"/>
                    </a:cubicBezTo>
                    <a:cubicBezTo>
                      <a:pt x="38" y="19"/>
                      <a:pt x="37" y="22"/>
                      <a:pt x="35" y="17"/>
                    </a:cubicBezTo>
                    <a:cubicBezTo>
                      <a:pt x="33" y="14"/>
                      <a:pt x="29" y="20"/>
                      <a:pt x="27" y="17"/>
                    </a:cubicBezTo>
                    <a:cubicBezTo>
                      <a:pt x="27" y="16"/>
                      <a:pt x="17" y="19"/>
                      <a:pt x="17" y="14"/>
                    </a:cubicBezTo>
                    <a:cubicBezTo>
                      <a:pt x="17" y="11"/>
                      <a:pt x="18" y="14"/>
                      <a:pt x="18" y="11"/>
                    </a:cubicBezTo>
                    <a:cubicBezTo>
                      <a:pt x="18" y="9"/>
                      <a:pt x="23" y="9"/>
                      <a:pt x="26" y="11"/>
                    </a:cubicBezTo>
                    <a:cubicBezTo>
                      <a:pt x="27" y="11"/>
                      <a:pt x="26" y="14"/>
                      <a:pt x="27" y="13"/>
                    </a:cubicBezTo>
                    <a:cubicBezTo>
                      <a:pt x="29" y="9"/>
                      <a:pt x="29" y="11"/>
                      <a:pt x="31" y="9"/>
                    </a:cubicBezTo>
                  </a:path>
                </a:pathLst>
              </a:custGeom>
              <a:solidFill>
                <a:srgbClr val="FF990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28" name="Freeform 56"/>
              <p:cNvSpPr>
                <a:spLocks/>
              </p:cNvSpPr>
              <p:nvPr/>
            </p:nvSpPr>
            <p:spPr bwMode="auto">
              <a:xfrm>
                <a:off x="4638" y="2418"/>
                <a:ext cx="18" cy="11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8" y="1"/>
                  </a:cxn>
                  <a:cxn ang="0">
                    <a:pos x="1" y="4"/>
                  </a:cxn>
                </a:cxnLst>
                <a:rect l="0" t="0" r="r" b="b"/>
                <a:pathLst>
                  <a:path w="9" h="6">
                    <a:moveTo>
                      <a:pt x="1" y="4"/>
                    </a:moveTo>
                    <a:cubicBezTo>
                      <a:pt x="0" y="1"/>
                      <a:pt x="8" y="0"/>
                      <a:pt x="8" y="1"/>
                    </a:cubicBezTo>
                    <a:cubicBezTo>
                      <a:pt x="9" y="3"/>
                      <a:pt x="3" y="6"/>
                      <a:pt x="1" y="4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29" name="Freeform 57"/>
              <p:cNvSpPr>
                <a:spLocks/>
              </p:cNvSpPr>
              <p:nvPr/>
            </p:nvSpPr>
            <p:spPr bwMode="auto">
              <a:xfrm>
                <a:off x="4689" y="2394"/>
                <a:ext cx="6" cy="1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0" y="3"/>
                  </a:cxn>
                  <a:cxn ang="0">
                    <a:pos x="1" y="0"/>
                  </a:cxn>
                  <a:cxn ang="0">
                    <a:pos x="1" y="3"/>
                  </a:cxn>
                  <a:cxn ang="0">
                    <a:pos x="0" y="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0" y="0"/>
                      <a:pt x="1" y="0"/>
                    </a:cubicBezTo>
                    <a:cubicBezTo>
                      <a:pt x="3" y="0"/>
                      <a:pt x="3" y="2"/>
                      <a:pt x="1" y="3"/>
                    </a:cubicBezTo>
                    <a:cubicBezTo>
                      <a:pt x="0" y="5"/>
                      <a:pt x="1" y="7"/>
                      <a:pt x="0" y="7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30" name="Freeform 58"/>
              <p:cNvSpPr>
                <a:spLocks/>
              </p:cNvSpPr>
              <p:nvPr/>
            </p:nvSpPr>
            <p:spPr bwMode="auto">
              <a:xfrm>
                <a:off x="4638" y="2398"/>
                <a:ext cx="8" cy="4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0"/>
                  </a:cxn>
                  <a:cxn ang="0">
                    <a:pos x="1" y="2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0" y="2"/>
                      <a:pt x="3" y="0"/>
                      <a:pt x="3" y="0"/>
                    </a:cubicBezTo>
                    <a:cubicBezTo>
                      <a:pt x="4" y="2"/>
                      <a:pt x="1" y="2"/>
                      <a:pt x="1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31" name="Freeform 59"/>
              <p:cNvSpPr>
                <a:spLocks/>
              </p:cNvSpPr>
              <p:nvPr/>
            </p:nvSpPr>
            <p:spPr bwMode="auto">
              <a:xfrm>
                <a:off x="4638" y="2389"/>
                <a:ext cx="2" cy="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3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0" y="2"/>
                      <a:pt x="1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32" name="Freeform 60"/>
              <p:cNvSpPr>
                <a:spLocks/>
              </p:cNvSpPr>
              <p:nvPr/>
            </p:nvSpPr>
            <p:spPr bwMode="auto">
              <a:xfrm>
                <a:off x="4644" y="2356"/>
                <a:ext cx="2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2"/>
                      <a:pt x="0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33" name="Freeform 61"/>
              <p:cNvSpPr>
                <a:spLocks/>
              </p:cNvSpPr>
              <p:nvPr/>
            </p:nvSpPr>
            <p:spPr bwMode="auto">
              <a:xfrm>
                <a:off x="4677" y="2389"/>
                <a:ext cx="6" cy="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1" y="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3"/>
                      <a:pt x="0" y="0"/>
                      <a:pt x="1" y="0"/>
                    </a:cubicBezTo>
                    <a:cubicBezTo>
                      <a:pt x="3" y="0"/>
                      <a:pt x="3" y="2"/>
                      <a:pt x="1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34" name="Freeform 62"/>
              <p:cNvSpPr>
                <a:spLocks/>
              </p:cNvSpPr>
              <p:nvPr/>
            </p:nvSpPr>
            <p:spPr bwMode="auto">
              <a:xfrm>
                <a:off x="4667" y="2389"/>
                <a:ext cx="4" cy="5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0" y="2"/>
                      <a:pt x="0" y="2"/>
                      <a:pt x="0" y="0"/>
                    </a:cubicBezTo>
                    <a:cubicBezTo>
                      <a:pt x="0" y="0"/>
                      <a:pt x="2" y="0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35" name="Freeform 63"/>
              <p:cNvSpPr>
                <a:spLocks/>
              </p:cNvSpPr>
              <p:nvPr/>
            </p:nvSpPr>
            <p:spPr bwMode="auto">
              <a:xfrm>
                <a:off x="4646" y="2404"/>
                <a:ext cx="4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0"/>
                  </a:cxn>
                  <a:cxn ang="0">
                    <a:pos x="2" y="2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2"/>
                      <a:pt x="0" y="2"/>
                      <a:pt x="0" y="0"/>
                    </a:cubicBezTo>
                    <a:cubicBezTo>
                      <a:pt x="2" y="0"/>
                      <a:pt x="2" y="2"/>
                      <a:pt x="2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36" name="Freeform 64"/>
              <p:cNvSpPr>
                <a:spLocks/>
              </p:cNvSpPr>
              <p:nvPr/>
            </p:nvSpPr>
            <p:spPr bwMode="auto">
              <a:xfrm>
                <a:off x="4644" y="2329"/>
                <a:ext cx="2" cy="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0"/>
                  </a:cxn>
                  <a:cxn ang="0">
                    <a:pos x="1" y="4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4"/>
                      <a:pt x="0" y="0"/>
                      <a:pt x="0" y="0"/>
                    </a:cubicBezTo>
                    <a:cubicBezTo>
                      <a:pt x="1" y="0"/>
                      <a:pt x="1" y="4"/>
                      <a:pt x="1" y="4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37" name="Freeform 69"/>
              <p:cNvSpPr>
                <a:spLocks/>
              </p:cNvSpPr>
              <p:nvPr/>
            </p:nvSpPr>
            <p:spPr bwMode="auto">
              <a:xfrm>
                <a:off x="4124" y="2815"/>
                <a:ext cx="10" cy="4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3" y="15"/>
                  </a:cxn>
                  <a:cxn ang="0">
                    <a:pos x="1" y="20"/>
                  </a:cxn>
                  <a:cxn ang="0">
                    <a:pos x="1" y="9"/>
                  </a:cxn>
                  <a:cxn ang="0">
                    <a:pos x="3" y="0"/>
                  </a:cxn>
                </a:cxnLst>
                <a:rect l="0" t="0" r="r" b="b"/>
                <a:pathLst>
                  <a:path w="5" h="23">
                    <a:moveTo>
                      <a:pt x="3" y="0"/>
                    </a:moveTo>
                    <a:cubicBezTo>
                      <a:pt x="5" y="1"/>
                      <a:pt x="5" y="4"/>
                      <a:pt x="3" y="6"/>
                    </a:cubicBezTo>
                    <a:cubicBezTo>
                      <a:pt x="3" y="6"/>
                      <a:pt x="5" y="11"/>
                      <a:pt x="3" y="11"/>
                    </a:cubicBezTo>
                    <a:cubicBezTo>
                      <a:pt x="1" y="12"/>
                      <a:pt x="3" y="12"/>
                      <a:pt x="3" y="15"/>
                    </a:cubicBezTo>
                    <a:cubicBezTo>
                      <a:pt x="1" y="17"/>
                      <a:pt x="1" y="23"/>
                      <a:pt x="1" y="20"/>
                    </a:cubicBezTo>
                    <a:cubicBezTo>
                      <a:pt x="0" y="15"/>
                      <a:pt x="1" y="17"/>
                      <a:pt x="1" y="9"/>
                    </a:cubicBezTo>
                    <a:cubicBezTo>
                      <a:pt x="1" y="3"/>
                      <a:pt x="3" y="0"/>
                      <a:pt x="3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38" name="Freeform 70"/>
              <p:cNvSpPr>
                <a:spLocks/>
              </p:cNvSpPr>
              <p:nvPr/>
            </p:nvSpPr>
            <p:spPr bwMode="auto">
              <a:xfrm>
                <a:off x="4120" y="2866"/>
                <a:ext cx="6" cy="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3" y="0"/>
                      <a:pt x="2" y="5"/>
                      <a:pt x="0" y="5"/>
                    </a:cubicBezTo>
                    <a:cubicBezTo>
                      <a:pt x="0" y="3"/>
                      <a:pt x="0" y="0"/>
                      <a:pt x="2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39" name="Freeform 71"/>
              <p:cNvSpPr>
                <a:spLocks/>
              </p:cNvSpPr>
              <p:nvPr/>
            </p:nvSpPr>
            <p:spPr bwMode="auto">
              <a:xfrm>
                <a:off x="4140" y="2936"/>
                <a:ext cx="8" cy="11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3" y="4"/>
                  </a:cxn>
                  <a:cxn ang="0">
                    <a:pos x="1" y="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3" y="0"/>
                      <a:pt x="4" y="3"/>
                      <a:pt x="3" y="4"/>
                    </a:cubicBezTo>
                    <a:cubicBezTo>
                      <a:pt x="1" y="6"/>
                      <a:pt x="0" y="1"/>
                      <a:pt x="1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40" name="Freeform 72"/>
              <p:cNvSpPr>
                <a:spLocks/>
              </p:cNvSpPr>
              <p:nvPr/>
            </p:nvSpPr>
            <p:spPr bwMode="auto">
              <a:xfrm>
                <a:off x="4124" y="2895"/>
                <a:ext cx="6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4"/>
                  </a:cxn>
                  <a:cxn ang="0">
                    <a:pos x="1" y="0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3" y="2"/>
                      <a:pt x="1" y="4"/>
                    </a:cubicBezTo>
                    <a:cubicBezTo>
                      <a:pt x="1" y="4"/>
                      <a:pt x="0" y="2"/>
                      <a:pt x="1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41" name="Freeform 73"/>
              <p:cNvSpPr>
                <a:spLocks/>
              </p:cNvSpPr>
              <p:nvPr/>
            </p:nvSpPr>
            <p:spPr bwMode="auto">
              <a:xfrm>
                <a:off x="4136" y="2920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0"/>
                      <a:pt x="2" y="0"/>
                    </a:cubicBezTo>
                    <a:cubicBezTo>
                      <a:pt x="2" y="2"/>
                      <a:pt x="2" y="2"/>
                      <a:pt x="0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42" name="Freeform 77"/>
              <p:cNvSpPr>
                <a:spLocks/>
              </p:cNvSpPr>
              <p:nvPr/>
            </p:nvSpPr>
            <p:spPr bwMode="auto">
              <a:xfrm>
                <a:off x="3234" y="2445"/>
                <a:ext cx="322" cy="330"/>
              </a:xfrm>
              <a:custGeom>
                <a:avLst/>
                <a:gdLst/>
                <a:ahLst/>
                <a:cxnLst>
                  <a:cxn ang="0">
                    <a:pos x="125" y="141"/>
                  </a:cxn>
                  <a:cxn ang="0">
                    <a:pos x="107" y="151"/>
                  </a:cxn>
                  <a:cxn ang="0">
                    <a:pos x="92" y="162"/>
                  </a:cxn>
                  <a:cxn ang="0">
                    <a:pos x="75" y="153"/>
                  </a:cxn>
                  <a:cxn ang="0">
                    <a:pos x="74" y="153"/>
                  </a:cxn>
                  <a:cxn ang="0">
                    <a:pos x="72" y="153"/>
                  </a:cxn>
                  <a:cxn ang="0">
                    <a:pos x="68" y="153"/>
                  </a:cxn>
                  <a:cxn ang="0">
                    <a:pos x="68" y="158"/>
                  </a:cxn>
                  <a:cxn ang="0">
                    <a:pos x="65" y="162"/>
                  </a:cxn>
                  <a:cxn ang="0">
                    <a:pos x="54" y="144"/>
                  </a:cxn>
                  <a:cxn ang="0">
                    <a:pos x="50" y="133"/>
                  </a:cxn>
                  <a:cxn ang="0">
                    <a:pos x="36" y="117"/>
                  </a:cxn>
                  <a:cxn ang="0">
                    <a:pos x="34" y="100"/>
                  </a:cxn>
                  <a:cxn ang="0">
                    <a:pos x="21" y="77"/>
                  </a:cxn>
                  <a:cxn ang="0">
                    <a:pos x="15" y="64"/>
                  </a:cxn>
                  <a:cxn ang="0">
                    <a:pos x="1" y="41"/>
                  </a:cxn>
                  <a:cxn ang="0">
                    <a:pos x="12" y="32"/>
                  </a:cxn>
                  <a:cxn ang="0">
                    <a:pos x="24" y="24"/>
                  </a:cxn>
                  <a:cxn ang="0">
                    <a:pos x="27" y="18"/>
                  </a:cxn>
                  <a:cxn ang="0">
                    <a:pos x="24" y="7"/>
                  </a:cxn>
                  <a:cxn ang="0">
                    <a:pos x="47" y="4"/>
                  </a:cxn>
                  <a:cxn ang="0">
                    <a:pos x="59" y="11"/>
                  </a:cxn>
                  <a:cxn ang="0">
                    <a:pos x="80" y="32"/>
                  </a:cxn>
                  <a:cxn ang="0">
                    <a:pos x="101" y="35"/>
                  </a:cxn>
                  <a:cxn ang="0">
                    <a:pos x="109" y="39"/>
                  </a:cxn>
                  <a:cxn ang="0">
                    <a:pos x="116" y="50"/>
                  </a:cxn>
                  <a:cxn ang="0">
                    <a:pos x="122" y="60"/>
                  </a:cxn>
                  <a:cxn ang="0">
                    <a:pos x="124" y="71"/>
                  </a:cxn>
                  <a:cxn ang="0">
                    <a:pos x="130" y="80"/>
                  </a:cxn>
                  <a:cxn ang="0">
                    <a:pos x="136" y="92"/>
                  </a:cxn>
                  <a:cxn ang="0">
                    <a:pos x="163" y="99"/>
                  </a:cxn>
                  <a:cxn ang="0">
                    <a:pos x="165" y="113"/>
                  </a:cxn>
                  <a:cxn ang="0">
                    <a:pos x="150" y="131"/>
                  </a:cxn>
                </a:cxnLst>
                <a:rect l="0" t="0" r="r" b="b"/>
                <a:pathLst>
                  <a:path w="166" h="170">
                    <a:moveTo>
                      <a:pt x="138" y="136"/>
                    </a:moveTo>
                    <a:cubicBezTo>
                      <a:pt x="133" y="137"/>
                      <a:pt x="130" y="139"/>
                      <a:pt x="125" y="141"/>
                    </a:cubicBezTo>
                    <a:cubicBezTo>
                      <a:pt x="122" y="141"/>
                      <a:pt x="115" y="142"/>
                      <a:pt x="112" y="144"/>
                    </a:cubicBezTo>
                    <a:cubicBezTo>
                      <a:pt x="110" y="145"/>
                      <a:pt x="107" y="150"/>
                      <a:pt x="107" y="151"/>
                    </a:cubicBezTo>
                    <a:cubicBezTo>
                      <a:pt x="103" y="158"/>
                      <a:pt x="97" y="164"/>
                      <a:pt x="92" y="170"/>
                    </a:cubicBezTo>
                    <a:cubicBezTo>
                      <a:pt x="92" y="167"/>
                      <a:pt x="92" y="164"/>
                      <a:pt x="92" y="162"/>
                    </a:cubicBezTo>
                    <a:cubicBezTo>
                      <a:pt x="92" y="161"/>
                      <a:pt x="92" y="159"/>
                      <a:pt x="92" y="159"/>
                    </a:cubicBezTo>
                    <a:cubicBezTo>
                      <a:pt x="92" y="159"/>
                      <a:pt x="77" y="151"/>
                      <a:pt x="75" y="153"/>
                    </a:cubicBezTo>
                    <a:cubicBezTo>
                      <a:pt x="75" y="153"/>
                      <a:pt x="75" y="153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72" y="153"/>
                      <a:pt x="72" y="153"/>
                      <a:pt x="72" y="153"/>
                    </a:cubicBezTo>
                    <a:cubicBezTo>
                      <a:pt x="72" y="153"/>
                      <a:pt x="71" y="151"/>
                      <a:pt x="69" y="151"/>
                    </a:cubicBezTo>
                    <a:cubicBezTo>
                      <a:pt x="68" y="153"/>
                      <a:pt x="68" y="153"/>
                      <a:pt x="68" y="153"/>
                    </a:cubicBezTo>
                    <a:cubicBezTo>
                      <a:pt x="68" y="153"/>
                      <a:pt x="69" y="153"/>
                      <a:pt x="68" y="153"/>
                    </a:cubicBezTo>
                    <a:cubicBezTo>
                      <a:pt x="68" y="155"/>
                      <a:pt x="68" y="156"/>
                      <a:pt x="68" y="158"/>
                    </a:cubicBezTo>
                    <a:cubicBezTo>
                      <a:pt x="68" y="158"/>
                      <a:pt x="68" y="158"/>
                      <a:pt x="68" y="159"/>
                    </a:cubicBezTo>
                    <a:cubicBezTo>
                      <a:pt x="68" y="159"/>
                      <a:pt x="66" y="161"/>
                      <a:pt x="65" y="162"/>
                    </a:cubicBezTo>
                    <a:cubicBezTo>
                      <a:pt x="62" y="151"/>
                      <a:pt x="62" y="159"/>
                      <a:pt x="60" y="155"/>
                    </a:cubicBezTo>
                    <a:cubicBezTo>
                      <a:pt x="60" y="150"/>
                      <a:pt x="54" y="147"/>
                      <a:pt x="54" y="144"/>
                    </a:cubicBezTo>
                    <a:cubicBezTo>
                      <a:pt x="54" y="141"/>
                      <a:pt x="53" y="141"/>
                      <a:pt x="53" y="137"/>
                    </a:cubicBezTo>
                    <a:cubicBezTo>
                      <a:pt x="53" y="134"/>
                      <a:pt x="51" y="136"/>
                      <a:pt x="50" y="133"/>
                    </a:cubicBezTo>
                    <a:cubicBezTo>
                      <a:pt x="48" y="130"/>
                      <a:pt x="47" y="125"/>
                      <a:pt x="44" y="123"/>
                    </a:cubicBezTo>
                    <a:cubicBezTo>
                      <a:pt x="39" y="123"/>
                      <a:pt x="40" y="122"/>
                      <a:pt x="36" y="117"/>
                    </a:cubicBezTo>
                    <a:cubicBezTo>
                      <a:pt x="33" y="111"/>
                      <a:pt x="37" y="114"/>
                      <a:pt x="34" y="109"/>
                    </a:cubicBezTo>
                    <a:cubicBezTo>
                      <a:pt x="33" y="105"/>
                      <a:pt x="37" y="106"/>
                      <a:pt x="34" y="100"/>
                    </a:cubicBezTo>
                    <a:cubicBezTo>
                      <a:pt x="33" y="95"/>
                      <a:pt x="30" y="85"/>
                      <a:pt x="27" y="85"/>
                    </a:cubicBezTo>
                    <a:cubicBezTo>
                      <a:pt x="22" y="83"/>
                      <a:pt x="19" y="78"/>
                      <a:pt x="21" y="77"/>
                    </a:cubicBezTo>
                    <a:cubicBezTo>
                      <a:pt x="22" y="74"/>
                      <a:pt x="21" y="71"/>
                      <a:pt x="18" y="69"/>
                    </a:cubicBezTo>
                    <a:cubicBezTo>
                      <a:pt x="16" y="66"/>
                      <a:pt x="18" y="66"/>
                      <a:pt x="15" y="64"/>
                    </a:cubicBezTo>
                    <a:cubicBezTo>
                      <a:pt x="12" y="60"/>
                      <a:pt x="7" y="44"/>
                      <a:pt x="4" y="44"/>
                    </a:cubicBezTo>
                    <a:cubicBezTo>
                      <a:pt x="0" y="43"/>
                      <a:pt x="0" y="47"/>
                      <a:pt x="1" y="41"/>
                    </a:cubicBezTo>
                    <a:cubicBezTo>
                      <a:pt x="3" y="36"/>
                      <a:pt x="1" y="39"/>
                      <a:pt x="3" y="30"/>
                    </a:cubicBezTo>
                    <a:cubicBezTo>
                      <a:pt x="4" y="30"/>
                      <a:pt x="10" y="32"/>
                      <a:pt x="12" y="32"/>
                    </a:cubicBezTo>
                    <a:cubicBezTo>
                      <a:pt x="15" y="32"/>
                      <a:pt x="15" y="27"/>
                      <a:pt x="18" y="25"/>
                    </a:cubicBezTo>
                    <a:cubicBezTo>
                      <a:pt x="18" y="24"/>
                      <a:pt x="22" y="25"/>
                      <a:pt x="24" y="24"/>
                    </a:cubicBezTo>
                    <a:cubicBezTo>
                      <a:pt x="24" y="22"/>
                      <a:pt x="24" y="21"/>
                      <a:pt x="24" y="21"/>
                    </a:cubicBezTo>
                    <a:cubicBezTo>
                      <a:pt x="25" y="19"/>
                      <a:pt x="27" y="19"/>
                      <a:pt x="27" y="1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22" y="7"/>
                      <a:pt x="24" y="7"/>
                    </a:cubicBezTo>
                    <a:cubicBezTo>
                      <a:pt x="25" y="5"/>
                      <a:pt x="34" y="4"/>
                      <a:pt x="36" y="0"/>
                    </a:cubicBezTo>
                    <a:cubicBezTo>
                      <a:pt x="39" y="2"/>
                      <a:pt x="44" y="2"/>
                      <a:pt x="47" y="4"/>
                    </a:cubicBezTo>
                    <a:cubicBezTo>
                      <a:pt x="50" y="4"/>
                      <a:pt x="51" y="7"/>
                      <a:pt x="54" y="10"/>
                    </a:cubicBezTo>
                    <a:cubicBezTo>
                      <a:pt x="56" y="10"/>
                      <a:pt x="57" y="11"/>
                      <a:pt x="59" y="11"/>
                    </a:cubicBezTo>
                    <a:cubicBezTo>
                      <a:pt x="62" y="15"/>
                      <a:pt x="65" y="16"/>
                      <a:pt x="66" y="19"/>
                    </a:cubicBezTo>
                    <a:cubicBezTo>
                      <a:pt x="69" y="21"/>
                      <a:pt x="78" y="32"/>
                      <a:pt x="80" y="32"/>
                    </a:cubicBezTo>
                    <a:cubicBezTo>
                      <a:pt x="81" y="33"/>
                      <a:pt x="94" y="33"/>
                      <a:pt x="95" y="33"/>
                    </a:cubicBezTo>
                    <a:cubicBezTo>
                      <a:pt x="95" y="33"/>
                      <a:pt x="101" y="33"/>
                      <a:pt x="101" y="35"/>
                    </a:cubicBezTo>
                    <a:cubicBezTo>
                      <a:pt x="103" y="35"/>
                      <a:pt x="103" y="38"/>
                      <a:pt x="103" y="38"/>
                    </a:cubicBezTo>
                    <a:cubicBezTo>
                      <a:pt x="104" y="39"/>
                      <a:pt x="109" y="39"/>
                      <a:pt x="109" y="39"/>
                    </a:cubicBezTo>
                    <a:cubicBezTo>
                      <a:pt x="112" y="44"/>
                      <a:pt x="113" y="46"/>
                      <a:pt x="113" y="47"/>
                    </a:cubicBezTo>
                    <a:cubicBezTo>
                      <a:pt x="113" y="49"/>
                      <a:pt x="116" y="47"/>
                      <a:pt x="116" y="50"/>
                    </a:cubicBezTo>
                    <a:cubicBezTo>
                      <a:pt x="116" y="53"/>
                      <a:pt x="122" y="57"/>
                      <a:pt x="122" y="58"/>
                    </a:cubicBezTo>
                    <a:cubicBezTo>
                      <a:pt x="124" y="60"/>
                      <a:pt x="121" y="57"/>
                      <a:pt x="122" y="60"/>
                    </a:cubicBezTo>
                    <a:cubicBezTo>
                      <a:pt x="124" y="63"/>
                      <a:pt x="121" y="64"/>
                      <a:pt x="122" y="67"/>
                    </a:cubicBezTo>
                    <a:cubicBezTo>
                      <a:pt x="124" y="69"/>
                      <a:pt x="122" y="69"/>
                      <a:pt x="124" y="71"/>
                    </a:cubicBezTo>
                    <a:cubicBezTo>
                      <a:pt x="127" y="72"/>
                      <a:pt x="125" y="75"/>
                      <a:pt x="128" y="78"/>
                    </a:cubicBezTo>
                    <a:cubicBezTo>
                      <a:pt x="128" y="80"/>
                      <a:pt x="130" y="80"/>
                      <a:pt x="130" y="80"/>
                    </a:cubicBezTo>
                    <a:cubicBezTo>
                      <a:pt x="130" y="83"/>
                      <a:pt x="130" y="83"/>
                      <a:pt x="133" y="85"/>
                    </a:cubicBezTo>
                    <a:cubicBezTo>
                      <a:pt x="136" y="88"/>
                      <a:pt x="136" y="88"/>
                      <a:pt x="136" y="92"/>
                    </a:cubicBezTo>
                    <a:cubicBezTo>
                      <a:pt x="138" y="95"/>
                      <a:pt x="136" y="95"/>
                      <a:pt x="145" y="97"/>
                    </a:cubicBezTo>
                    <a:cubicBezTo>
                      <a:pt x="154" y="99"/>
                      <a:pt x="162" y="103"/>
                      <a:pt x="163" y="99"/>
                    </a:cubicBezTo>
                    <a:cubicBezTo>
                      <a:pt x="163" y="100"/>
                      <a:pt x="166" y="105"/>
                      <a:pt x="166" y="106"/>
                    </a:cubicBezTo>
                    <a:cubicBezTo>
                      <a:pt x="166" y="108"/>
                      <a:pt x="165" y="111"/>
                      <a:pt x="165" y="113"/>
                    </a:cubicBezTo>
                    <a:cubicBezTo>
                      <a:pt x="165" y="114"/>
                      <a:pt x="162" y="125"/>
                      <a:pt x="162" y="127"/>
                    </a:cubicBezTo>
                    <a:cubicBezTo>
                      <a:pt x="160" y="128"/>
                      <a:pt x="153" y="130"/>
                      <a:pt x="150" y="131"/>
                    </a:cubicBezTo>
                    <a:cubicBezTo>
                      <a:pt x="145" y="133"/>
                      <a:pt x="142" y="134"/>
                      <a:pt x="138" y="136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43" name="Freeform 78"/>
              <p:cNvSpPr>
                <a:spLocks/>
              </p:cNvSpPr>
              <p:nvPr/>
            </p:nvSpPr>
            <p:spPr bwMode="auto">
              <a:xfrm>
                <a:off x="3296" y="2338"/>
                <a:ext cx="151" cy="173"/>
              </a:xfrm>
              <a:custGeom>
                <a:avLst/>
                <a:gdLst/>
                <a:ahLst/>
                <a:cxnLst>
                  <a:cxn ang="0">
                    <a:pos x="48" y="3"/>
                  </a:cxn>
                  <a:cxn ang="0">
                    <a:pos x="52" y="14"/>
                  </a:cxn>
                  <a:cxn ang="0">
                    <a:pos x="61" y="17"/>
                  </a:cxn>
                  <a:cxn ang="0">
                    <a:pos x="58" y="22"/>
                  </a:cxn>
                  <a:cxn ang="0">
                    <a:pos x="54" y="34"/>
                  </a:cxn>
                  <a:cxn ang="0">
                    <a:pos x="60" y="45"/>
                  </a:cxn>
                  <a:cxn ang="0">
                    <a:pos x="70" y="56"/>
                  </a:cxn>
                  <a:cxn ang="0">
                    <a:pos x="72" y="68"/>
                  </a:cxn>
                  <a:cxn ang="0">
                    <a:pos x="75" y="75"/>
                  </a:cxn>
                  <a:cxn ang="0">
                    <a:pos x="78" y="79"/>
                  </a:cxn>
                  <a:cxn ang="0">
                    <a:pos x="73" y="79"/>
                  </a:cxn>
                  <a:cxn ang="0">
                    <a:pos x="67" y="79"/>
                  </a:cxn>
                  <a:cxn ang="0">
                    <a:pos x="63" y="89"/>
                  </a:cxn>
                  <a:cxn ang="0">
                    <a:pos x="48" y="87"/>
                  </a:cxn>
                  <a:cxn ang="0">
                    <a:pos x="34" y="75"/>
                  </a:cxn>
                  <a:cxn ang="0">
                    <a:pos x="26" y="67"/>
                  </a:cxn>
                  <a:cxn ang="0">
                    <a:pos x="22" y="65"/>
                  </a:cxn>
                  <a:cxn ang="0">
                    <a:pos x="14" y="59"/>
                  </a:cxn>
                  <a:cxn ang="0">
                    <a:pos x="3" y="56"/>
                  </a:cxn>
                  <a:cxn ang="0">
                    <a:pos x="5" y="56"/>
                  </a:cxn>
                  <a:cxn ang="0">
                    <a:pos x="2" y="54"/>
                  </a:cxn>
                  <a:cxn ang="0">
                    <a:pos x="2" y="53"/>
                  </a:cxn>
                  <a:cxn ang="0">
                    <a:pos x="3" y="53"/>
                  </a:cxn>
                  <a:cxn ang="0">
                    <a:pos x="3" y="51"/>
                  </a:cxn>
                  <a:cxn ang="0">
                    <a:pos x="0" y="43"/>
                  </a:cxn>
                  <a:cxn ang="0">
                    <a:pos x="11" y="37"/>
                  </a:cxn>
                  <a:cxn ang="0">
                    <a:pos x="19" y="33"/>
                  </a:cxn>
                  <a:cxn ang="0">
                    <a:pos x="20" y="28"/>
                  </a:cxn>
                  <a:cxn ang="0">
                    <a:pos x="20" y="28"/>
                  </a:cxn>
                  <a:cxn ang="0">
                    <a:pos x="20" y="26"/>
                  </a:cxn>
                  <a:cxn ang="0">
                    <a:pos x="20" y="23"/>
                  </a:cxn>
                  <a:cxn ang="0">
                    <a:pos x="22" y="17"/>
                  </a:cxn>
                  <a:cxn ang="0">
                    <a:pos x="20" y="11"/>
                  </a:cxn>
                  <a:cxn ang="0">
                    <a:pos x="25" y="9"/>
                  </a:cxn>
                  <a:cxn ang="0">
                    <a:pos x="29" y="3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4" y="2"/>
                  </a:cxn>
                  <a:cxn ang="0">
                    <a:pos x="34" y="0"/>
                  </a:cxn>
                  <a:cxn ang="0">
                    <a:pos x="35" y="0"/>
                  </a:cxn>
                  <a:cxn ang="0">
                    <a:pos x="38" y="2"/>
                  </a:cxn>
                  <a:cxn ang="0">
                    <a:pos x="43" y="2"/>
                  </a:cxn>
                  <a:cxn ang="0">
                    <a:pos x="44" y="5"/>
                  </a:cxn>
                  <a:cxn ang="0">
                    <a:pos x="46" y="3"/>
                  </a:cxn>
                  <a:cxn ang="0">
                    <a:pos x="48" y="3"/>
                  </a:cxn>
                </a:cxnLst>
                <a:rect l="0" t="0" r="r" b="b"/>
                <a:pathLst>
                  <a:path w="78" h="89">
                    <a:moveTo>
                      <a:pt x="48" y="3"/>
                    </a:moveTo>
                    <a:cubicBezTo>
                      <a:pt x="49" y="8"/>
                      <a:pt x="52" y="11"/>
                      <a:pt x="52" y="14"/>
                    </a:cubicBezTo>
                    <a:cubicBezTo>
                      <a:pt x="52" y="17"/>
                      <a:pt x="60" y="16"/>
                      <a:pt x="61" y="17"/>
                    </a:cubicBezTo>
                    <a:cubicBezTo>
                      <a:pt x="61" y="19"/>
                      <a:pt x="57" y="17"/>
                      <a:pt x="58" y="22"/>
                    </a:cubicBezTo>
                    <a:cubicBezTo>
                      <a:pt x="61" y="26"/>
                      <a:pt x="54" y="28"/>
                      <a:pt x="54" y="34"/>
                    </a:cubicBezTo>
                    <a:cubicBezTo>
                      <a:pt x="52" y="40"/>
                      <a:pt x="58" y="39"/>
                      <a:pt x="60" y="45"/>
                    </a:cubicBezTo>
                    <a:cubicBezTo>
                      <a:pt x="60" y="50"/>
                      <a:pt x="67" y="51"/>
                      <a:pt x="70" y="56"/>
                    </a:cubicBezTo>
                    <a:cubicBezTo>
                      <a:pt x="73" y="62"/>
                      <a:pt x="70" y="65"/>
                      <a:pt x="72" y="68"/>
                    </a:cubicBezTo>
                    <a:cubicBezTo>
                      <a:pt x="73" y="71"/>
                      <a:pt x="73" y="75"/>
                      <a:pt x="75" y="75"/>
                    </a:cubicBezTo>
                    <a:cubicBezTo>
                      <a:pt x="76" y="76"/>
                      <a:pt x="78" y="76"/>
                      <a:pt x="78" y="79"/>
                    </a:cubicBezTo>
                    <a:cubicBezTo>
                      <a:pt x="76" y="81"/>
                      <a:pt x="72" y="76"/>
                      <a:pt x="73" y="79"/>
                    </a:cubicBezTo>
                    <a:cubicBezTo>
                      <a:pt x="72" y="79"/>
                      <a:pt x="69" y="78"/>
                      <a:pt x="67" y="79"/>
                    </a:cubicBezTo>
                    <a:cubicBezTo>
                      <a:pt x="66" y="81"/>
                      <a:pt x="64" y="87"/>
                      <a:pt x="63" y="89"/>
                    </a:cubicBezTo>
                    <a:cubicBezTo>
                      <a:pt x="61" y="89"/>
                      <a:pt x="49" y="89"/>
                      <a:pt x="48" y="87"/>
                    </a:cubicBezTo>
                    <a:cubicBezTo>
                      <a:pt x="46" y="87"/>
                      <a:pt x="37" y="76"/>
                      <a:pt x="34" y="75"/>
                    </a:cubicBezTo>
                    <a:cubicBezTo>
                      <a:pt x="32" y="71"/>
                      <a:pt x="29" y="70"/>
                      <a:pt x="26" y="67"/>
                    </a:cubicBezTo>
                    <a:cubicBezTo>
                      <a:pt x="25" y="67"/>
                      <a:pt x="23" y="65"/>
                      <a:pt x="22" y="65"/>
                    </a:cubicBezTo>
                    <a:cubicBezTo>
                      <a:pt x="19" y="62"/>
                      <a:pt x="17" y="59"/>
                      <a:pt x="14" y="59"/>
                    </a:cubicBezTo>
                    <a:cubicBezTo>
                      <a:pt x="11" y="57"/>
                      <a:pt x="7" y="57"/>
                      <a:pt x="3" y="56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5" y="53"/>
                      <a:pt x="3" y="54"/>
                      <a:pt x="2" y="54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3" y="51"/>
                    </a:cubicBezTo>
                    <a:cubicBezTo>
                      <a:pt x="2" y="50"/>
                      <a:pt x="2" y="47"/>
                      <a:pt x="0" y="43"/>
                    </a:cubicBezTo>
                    <a:cubicBezTo>
                      <a:pt x="3" y="40"/>
                      <a:pt x="8" y="39"/>
                      <a:pt x="11" y="37"/>
                    </a:cubicBezTo>
                    <a:cubicBezTo>
                      <a:pt x="13" y="36"/>
                      <a:pt x="16" y="34"/>
                      <a:pt x="19" y="33"/>
                    </a:cubicBezTo>
                    <a:cubicBezTo>
                      <a:pt x="19" y="31"/>
                      <a:pt x="20" y="30"/>
                      <a:pt x="20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0" y="26"/>
                    </a:cubicBezTo>
                    <a:cubicBezTo>
                      <a:pt x="20" y="26"/>
                      <a:pt x="20" y="25"/>
                      <a:pt x="20" y="23"/>
                    </a:cubicBezTo>
                    <a:cubicBezTo>
                      <a:pt x="20" y="22"/>
                      <a:pt x="22" y="19"/>
                      <a:pt x="22" y="17"/>
                    </a:cubicBezTo>
                    <a:cubicBezTo>
                      <a:pt x="20" y="16"/>
                      <a:pt x="20" y="14"/>
                      <a:pt x="20" y="11"/>
                    </a:cubicBezTo>
                    <a:cubicBezTo>
                      <a:pt x="22" y="9"/>
                      <a:pt x="23" y="9"/>
                      <a:pt x="25" y="9"/>
                    </a:cubicBezTo>
                    <a:cubicBezTo>
                      <a:pt x="26" y="8"/>
                      <a:pt x="28" y="5"/>
                      <a:pt x="29" y="3"/>
                    </a:cubicBezTo>
                    <a:cubicBezTo>
                      <a:pt x="31" y="3"/>
                      <a:pt x="31" y="2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4" y="0"/>
                      <a:pt x="34" y="2"/>
                      <a:pt x="34" y="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7" y="0"/>
                      <a:pt x="37" y="2"/>
                      <a:pt x="38" y="2"/>
                    </a:cubicBezTo>
                    <a:cubicBezTo>
                      <a:pt x="41" y="3"/>
                      <a:pt x="41" y="0"/>
                      <a:pt x="43" y="2"/>
                    </a:cubicBezTo>
                    <a:cubicBezTo>
                      <a:pt x="44" y="2"/>
                      <a:pt x="43" y="3"/>
                      <a:pt x="44" y="5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8" y="3"/>
                      <a:pt x="48" y="3"/>
                      <a:pt x="48" y="3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44" name="Freeform 79"/>
              <p:cNvSpPr>
                <a:spLocks/>
              </p:cNvSpPr>
              <p:nvPr/>
            </p:nvSpPr>
            <p:spPr bwMode="auto">
              <a:xfrm>
                <a:off x="3418" y="2490"/>
                <a:ext cx="27" cy="33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8" y="15"/>
                  </a:cxn>
                  <a:cxn ang="0">
                    <a:pos x="6" y="12"/>
                  </a:cxn>
                  <a:cxn ang="0">
                    <a:pos x="0" y="10"/>
                  </a:cxn>
                  <a:cxn ang="0">
                    <a:pos x="5" y="1"/>
                  </a:cxn>
                  <a:cxn ang="0">
                    <a:pos x="11" y="1"/>
                  </a:cxn>
                  <a:cxn ang="0">
                    <a:pos x="9" y="6"/>
                  </a:cxn>
                  <a:cxn ang="0">
                    <a:pos x="12" y="9"/>
                  </a:cxn>
                  <a:cxn ang="0">
                    <a:pos x="14" y="17"/>
                  </a:cxn>
                </a:cxnLst>
                <a:rect l="0" t="0" r="r" b="b"/>
                <a:pathLst>
                  <a:path w="14" h="17">
                    <a:moveTo>
                      <a:pt x="14" y="17"/>
                    </a:moveTo>
                    <a:cubicBezTo>
                      <a:pt x="14" y="17"/>
                      <a:pt x="9" y="17"/>
                      <a:pt x="8" y="15"/>
                    </a:cubicBezTo>
                    <a:cubicBezTo>
                      <a:pt x="8" y="15"/>
                      <a:pt x="8" y="12"/>
                      <a:pt x="6" y="12"/>
                    </a:cubicBezTo>
                    <a:cubicBezTo>
                      <a:pt x="6" y="10"/>
                      <a:pt x="0" y="10"/>
                      <a:pt x="0" y="10"/>
                    </a:cubicBezTo>
                    <a:cubicBezTo>
                      <a:pt x="1" y="9"/>
                      <a:pt x="3" y="3"/>
                      <a:pt x="5" y="1"/>
                    </a:cubicBezTo>
                    <a:cubicBezTo>
                      <a:pt x="6" y="0"/>
                      <a:pt x="9" y="1"/>
                      <a:pt x="11" y="1"/>
                    </a:cubicBezTo>
                    <a:cubicBezTo>
                      <a:pt x="14" y="9"/>
                      <a:pt x="11" y="3"/>
                      <a:pt x="9" y="6"/>
                    </a:cubicBezTo>
                    <a:cubicBezTo>
                      <a:pt x="8" y="9"/>
                      <a:pt x="12" y="6"/>
                      <a:pt x="12" y="9"/>
                    </a:cubicBezTo>
                    <a:cubicBezTo>
                      <a:pt x="12" y="13"/>
                      <a:pt x="14" y="10"/>
                      <a:pt x="14" y="17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45" name="Freeform 80"/>
              <p:cNvSpPr>
                <a:spLocks/>
              </p:cNvSpPr>
              <p:nvPr/>
            </p:nvSpPr>
            <p:spPr bwMode="auto">
              <a:xfrm>
                <a:off x="3498" y="2588"/>
                <a:ext cx="124" cy="167"/>
              </a:xfrm>
              <a:custGeom>
                <a:avLst/>
                <a:gdLst/>
                <a:ahLst/>
                <a:cxnLst>
                  <a:cxn ang="0">
                    <a:pos x="1" y="62"/>
                  </a:cxn>
                  <a:cxn ang="0">
                    <a:pos x="0" y="67"/>
                  </a:cxn>
                  <a:cxn ang="0">
                    <a:pos x="6" y="78"/>
                  </a:cxn>
                  <a:cxn ang="0">
                    <a:pos x="8" y="82"/>
                  </a:cxn>
                  <a:cxn ang="0">
                    <a:pos x="11" y="86"/>
                  </a:cxn>
                  <a:cxn ang="0">
                    <a:pos x="14" y="86"/>
                  </a:cxn>
                  <a:cxn ang="0">
                    <a:pos x="23" y="82"/>
                  </a:cxn>
                  <a:cxn ang="0">
                    <a:pos x="32" y="73"/>
                  </a:cxn>
                  <a:cxn ang="0">
                    <a:pos x="44" y="64"/>
                  </a:cxn>
                  <a:cxn ang="0">
                    <a:pos x="47" y="51"/>
                  </a:cxn>
                  <a:cxn ang="0">
                    <a:pos x="54" y="45"/>
                  </a:cxn>
                  <a:cxn ang="0">
                    <a:pos x="63" y="34"/>
                  </a:cxn>
                  <a:cxn ang="0">
                    <a:pos x="61" y="26"/>
                  </a:cxn>
                  <a:cxn ang="0">
                    <a:pos x="54" y="15"/>
                  </a:cxn>
                  <a:cxn ang="0">
                    <a:pos x="46" y="14"/>
                  </a:cxn>
                  <a:cxn ang="0">
                    <a:pos x="37" y="1"/>
                  </a:cxn>
                  <a:cxn ang="0">
                    <a:pos x="34" y="3"/>
                  </a:cxn>
                  <a:cxn ang="0">
                    <a:pos x="32" y="6"/>
                  </a:cxn>
                  <a:cxn ang="0">
                    <a:pos x="32" y="9"/>
                  </a:cxn>
                  <a:cxn ang="0">
                    <a:pos x="32" y="11"/>
                  </a:cxn>
                  <a:cxn ang="0">
                    <a:pos x="29" y="12"/>
                  </a:cxn>
                  <a:cxn ang="0">
                    <a:pos x="29" y="17"/>
                  </a:cxn>
                  <a:cxn ang="0">
                    <a:pos x="28" y="25"/>
                  </a:cxn>
                  <a:cxn ang="0">
                    <a:pos x="31" y="32"/>
                  </a:cxn>
                  <a:cxn ang="0">
                    <a:pos x="29" y="39"/>
                  </a:cxn>
                  <a:cxn ang="0">
                    <a:pos x="26" y="53"/>
                  </a:cxn>
                  <a:cxn ang="0">
                    <a:pos x="14" y="57"/>
                  </a:cxn>
                  <a:cxn ang="0">
                    <a:pos x="1" y="62"/>
                  </a:cxn>
                </a:cxnLst>
                <a:rect l="0" t="0" r="r" b="b"/>
                <a:pathLst>
                  <a:path w="64" h="86">
                    <a:moveTo>
                      <a:pt x="1" y="62"/>
                    </a:moveTo>
                    <a:cubicBezTo>
                      <a:pt x="1" y="64"/>
                      <a:pt x="0" y="65"/>
                      <a:pt x="0" y="67"/>
                    </a:cubicBezTo>
                    <a:cubicBezTo>
                      <a:pt x="1" y="70"/>
                      <a:pt x="5" y="75"/>
                      <a:pt x="6" y="78"/>
                    </a:cubicBezTo>
                    <a:cubicBezTo>
                      <a:pt x="8" y="79"/>
                      <a:pt x="6" y="79"/>
                      <a:pt x="8" y="82"/>
                    </a:cubicBezTo>
                    <a:cubicBezTo>
                      <a:pt x="8" y="84"/>
                      <a:pt x="9" y="86"/>
                      <a:pt x="11" y="86"/>
                    </a:cubicBezTo>
                    <a:cubicBezTo>
                      <a:pt x="11" y="86"/>
                      <a:pt x="12" y="86"/>
                      <a:pt x="14" y="86"/>
                    </a:cubicBezTo>
                    <a:cubicBezTo>
                      <a:pt x="15" y="86"/>
                      <a:pt x="17" y="82"/>
                      <a:pt x="23" y="82"/>
                    </a:cubicBezTo>
                    <a:cubicBezTo>
                      <a:pt x="29" y="84"/>
                      <a:pt x="26" y="73"/>
                      <a:pt x="32" y="73"/>
                    </a:cubicBezTo>
                    <a:cubicBezTo>
                      <a:pt x="41" y="73"/>
                      <a:pt x="35" y="65"/>
                      <a:pt x="44" y="64"/>
                    </a:cubicBezTo>
                    <a:cubicBezTo>
                      <a:pt x="52" y="62"/>
                      <a:pt x="44" y="61"/>
                      <a:pt x="47" y="51"/>
                    </a:cubicBezTo>
                    <a:cubicBezTo>
                      <a:pt x="52" y="40"/>
                      <a:pt x="50" y="54"/>
                      <a:pt x="54" y="45"/>
                    </a:cubicBezTo>
                    <a:cubicBezTo>
                      <a:pt x="57" y="39"/>
                      <a:pt x="60" y="42"/>
                      <a:pt x="63" y="34"/>
                    </a:cubicBezTo>
                    <a:cubicBezTo>
                      <a:pt x="64" y="28"/>
                      <a:pt x="64" y="28"/>
                      <a:pt x="61" y="26"/>
                    </a:cubicBezTo>
                    <a:cubicBezTo>
                      <a:pt x="60" y="25"/>
                      <a:pt x="57" y="15"/>
                      <a:pt x="54" y="15"/>
                    </a:cubicBezTo>
                    <a:cubicBezTo>
                      <a:pt x="50" y="17"/>
                      <a:pt x="52" y="14"/>
                      <a:pt x="46" y="14"/>
                    </a:cubicBezTo>
                    <a:cubicBezTo>
                      <a:pt x="41" y="14"/>
                      <a:pt x="37" y="6"/>
                      <a:pt x="37" y="1"/>
                    </a:cubicBezTo>
                    <a:cubicBezTo>
                      <a:pt x="34" y="3"/>
                      <a:pt x="35" y="6"/>
                      <a:pt x="34" y="3"/>
                    </a:cubicBezTo>
                    <a:cubicBezTo>
                      <a:pt x="32" y="0"/>
                      <a:pt x="32" y="3"/>
                      <a:pt x="32" y="6"/>
                    </a:cubicBezTo>
                    <a:cubicBezTo>
                      <a:pt x="32" y="9"/>
                      <a:pt x="31" y="9"/>
                      <a:pt x="32" y="9"/>
                    </a:cubicBezTo>
                    <a:cubicBezTo>
                      <a:pt x="34" y="9"/>
                      <a:pt x="35" y="11"/>
                      <a:pt x="32" y="11"/>
                    </a:cubicBezTo>
                    <a:cubicBezTo>
                      <a:pt x="31" y="12"/>
                      <a:pt x="29" y="12"/>
                      <a:pt x="29" y="12"/>
                    </a:cubicBezTo>
                    <a:cubicBezTo>
                      <a:pt x="31" y="14"/>
                      <a:pt x="31" y="12"/>
                      <a:pt x="29" y="17"/>
                    </a:cubicBezTo>
                    <a:cubicBezTo>
                      <a:pt x="26" y="21"/>
                      <a:pt x="28" y="23"/>
                      <a:pt x="28" y="25"/>
                    </a:cubicBezTo>
                    <a:cubicBezTo>
                      <a:pt x="28" y="26"/>
                      <a:pt x="31" y="31"/>
                      <a:pt x="31" y="32"/>
                    </a:cubicBezTo>
                    <a:cubicBezTo>
                      <a:pt x="31" y="34"/>
                      <a:pt x="29" y="37"/>
                      <a:pt x="29" y="39"/>
                    </a:cubicBezTo>
                    <a:cubicBezTo>
                      <a:pt x="29" y="40"/>
                      <a:pt x="26" y="51"/>
                      <a:pt x="26" y="53"/>
                    </a:cubicBezTo>
                    <a:cubicBezTo>
                      <a:pt x="24" y="54"/>
                      <a:pt x="17" y="56"/>
                      <a:pt x="14" y="57"/>
                    </a:cubicBezTo>
                    <a:cubicBezTo>
                      <a:pt x="9" y="59"/>
                      <a:pt x="6" y="61"/>
                      <a:pt x="1" y="62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46" name="Freeform 81"/>
              <p:cNvSpPr>
                <a:spLocks/>
              </p:cNvSpPr>
              <p:nvPr/>
            </p:nvSpPr>
            <p:spPr bwMode="auto">
              <a:xfrm>
                <a:off x="3352" y="2709"/>
                <a:ext cx="167" cy="126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5" y="5"/>
                  </a:cxn>
                  <a:cxn ang="0">
                    <a:pos x="81" y="16"/>
                  </a:cxn>
                  <a:cxn ang="0">
                    <a:pos x="83" y="20"/>
                  </a:cxn>
                  <a:cxn ang="0">
                    <a:pos x="86" y="23"/>
                  </a:cxn>
                  <a:cxn ang="0">
                    <a:pos x="77" y="36"/>
                  </a:cxn>
                  <a:cxn ang="0">
                    <a:pos x="69" y="39"/>
                  </a:cxn>
                  <a:cxn ang="0">
                    <a:pos x="61" y="42"/>
                  </a:cxn>
                  <a:cxn ang="0">
                    <a:pos x="46" y="50"/>
                  </a:cxn>
                  <a:cxn ang="0">
                    <a:pos x="31" y="56"/>
                  </a:cxn>
                  <a:cxn ang="0">
                    <a:pos x="23" y="61"/>
                  </a:cxn>
                  <a:cxn ang="0">
                    <a:pos x="19" y="62"/>
                  </a:cxn>
                  <a:cxn ang="0">
                    <a:pos x="16" y="64"/>
                  </a:cxn>
                  <a:cxn ang="0">
                    <a:pos x="13" y="64"/>
                  </a:cxn>
                  <a:cxn ang="0">
                    <a:pos x="8" y="62"/>
                  </a:cxn>
                  <a:cxn ang="0">
                    <a:pos x="7" y="56"/>
                  </a:cxn>
                  <a:cxn ang="0">
                    <a:pos x="5" y="47"/>
                  </a:cxn>
                  <a:cxn ang="0">
                    <a:pos x="4" y="40"/>
                  </a:cxn>
                  <a:cxn ang="0">
                    <a:pos x="2" y="37"/>
                  </a:cxn>
                  <a:cxn ang="0">
                    <a:pos x="2" y="33"/>
                  </a:cxn>
                  <a:cxn ang="0">
                    <a:pos x="4" y="26"/>
                  </a:cxn>
                  <a:cxn ang="0">
                    <a:pos x="7" y="23"/>
                  </a:cxn>
                  <a:cxn ang="0">
                    <a:pos x="7" y="22"/>
                  </a:cxn>
                  <a:cxn ang="0">
                    <a:pos x="7" y="17"/>
                  </a:cxn>
                  <a:cxn ang="0">
                    <a:pos x="7" y="17"/>
                  </a:cxn>
                  <a:cxn ang="0">
                    <a:pos x="8" y="16"/>
                  </a:cxn>
                  <a:cxn ang="0">
                    <a:pos x="11" y="17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3" y="17"/>
                  </a:cxn>
                  <a:cxn ang="0">
                    <a:pos x="14" y="17"/>
                  </a:cxn>
                  <a:cxn ang="0">
                    <a:pos x="31" y="23"/>
                  </a:cxn>
                  <a:cxn ang="0">
                    <a:pos x="31" y="26"/>
                  </a:cxn>
                  <a:cxn ang="0">
                    <a:pos x="31" y="34"/>
                  </a:cxn>
                  <a:cxn ang="0">
                    <a:pos x="46" y="16"/>
                  </a:cxn>
                  <a:cxn ang="0">
                    <a:pos x="51" y="8"/>
                  </a:cxn>
                  <a:cxn ang="0">
                    <a:pos x="65" y="5"/>
                  </a:cxn>
                  <a:cxn ang="0">
                    <a:pos x="77" y="0"/>
                  </a:cxn>
                </a:cxnLst>
                <a:rect l="0" t="0" r="r" b="b"/>
                <a:pathLst>
                  <a:path w="86" h="65">
                    <a:moveTo>
                      <a:pt x="77" y="0"/>
                    </a:moveTo>
                    <a:cubicBezTo>
                      <a:pt x="77" y="2"/>
                      <a:pt x="75" y="3"/>
                      <a:pt x="75" y="5"/>
                    </a:cubicBezTo>
                    <a:cubicBezTo>
                      <a:pt x="77" y="8"/>
                      <a:pt x="80" y="12"/>
                      <a:pt x="81" y="16"/>
                    </a:cubicBezTo>
                    <a:cubicBezTo>
                      <a:pt x="83" y="17"/>
                      <a:pt x="81" y="17"/>
                      <a:pt x="83" y="20"/>
                    </a:cubicBezTo>
                    <a:cubicBezTo>
                      <a:pt x="83" y="22"/>
                      <a:pt x="84" y="23"/>
                      <a:pt x="86" y="23"/>
                    </a:cubicBezTo>
                    <a:cubicBezTo>
                      <a:pt x="74" y="30"/>
                      <a:pt x="83" y="34"/>
                      <a:pt x="77" y="36"/>
                    </a:cubicBezTo>
                    <a:cubicBezTo>
                      <a:pt x="74" y="36"/>
                      <a:pt x="77" y="37"/>
                      <a:pt x="69" y="39"/>
                    </a:cubicBezTo>
                    <a:cubicBezTo>
                      <a:pt x="63" y="40"/>
                      <a:pt x="63" y="43"/>
                      <a:pt x="61" y="42"/>
                    </a:cubicBezTo>
                    <a:cubicBezTo>
                      <a:pt x="54" y="42"/>
                      <a:pt x="52" y="53"/>
                      <a:pt x="46" y="50"/>
                    </a:cubicBezTo>
                    <a:cubicBezTo>
                      <a:pt x="42" y="48"/>
                      <a:pt x="40" y="57"/>
                      <a:pt x="31" y="56"/>
                    </a:cubicBezTo>
                    <a:cubicBezTo>
                      <a:pt x="25" y="56"/>
                      <a:pt x="26" y="61"/>
                      <a:pt x="23" y="61"/>
                    </a:cubicBezTo>
                    <a:cubicBezTo>
                      <a:pt x="20" y="61"/>
                      <a:pt x="23" y="64"/>
                      <a:pt x="19" y="62"/>
                    </a:cubicBezTo>
                    <a:cubicBezTo>
                      <a:pt x="16" y="62"/>
                      <a:pt x="17" y="64"/>
                      <a:pt x="16" y="64"/>
                    </a:cubicBezTo>
                    <a:cubicBezTo>
                      <a:pt x="14" y="64"/>
                      <a:pt x="14" y="65"/>
                      <a:pt x="13" y="64"/>
                    </a:cubicBezTo>
                    <a:cubicBezTo>
                      <a:pt x="10" y="62"/>
                      <a:pt x="10" y="65"/>
                      <a:pt x="8" y="62"/>
                    </a:cubicBezTo>
                    <a:cubicBezTo>
                      <a:pt x="8" y="57"/>
                      <a:pt x="7" y="59"/>
                      <a:pt x="7" y="56"/>
                    </a:cubicBezTo>
                    <a:cubicBezTo>
                      <a:pt x="8" y="53"/>
                      <a:pt x="5" y="51"/>
                      <a:pt x="5" y="47"/>
                    </a:cubicBezTo>
                    <a:cubicBezTo>
                      <a:pt x="5" y="43"/>
                      <a:pt x="4" y="43"/>
                      <a:pt x="4" y="40"/>
                    </a:cubicBezTo>
                    <a:cubicBezTo>
                      <a:pt x="4" y="39"/>
                      <a:pt x="0" y="39"/>
                      <a:pt x="2" y="37"/>
                    </a:cubicBezTo>
                    <a:cubicBezTo>
                      <a:pt x="5" y="36"/>
                      <a:pt x="2" y="36"/>
                      <a:pt x="2" y="33"/>
                    </a:cubicBezTo>
                    <a:cubicBezTo>
                      <a:pt x="4" y="31"/>
                      <a:pt x="4" y="30"/>
                      <a:pt x="4" y="26"/>
                    </a:cubicBezTo>
                    <a:cubicBezTo>
                      <a:pt x="5" y="25"/>
                      <a:pt x="7" y="23"/>
                      <a:pt x="7" y="23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0"/>
                      <a:pt x="7" y="19"/>
                      <a:pt x="7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6"/>
                      <a:pt x="11" y="17"/>
                      <a:pt x="11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6" y="16"/>
                      <a:pt x="31" y="23"/>
                      <a:pt x="31" y="23"/>
                    </a:cubicBezTo>
                    <a:cubicBezTo>
                      <a:pt x="31" y="23"/>
                      <a:pt x="31" y="25"/>
                      <a:pt x="31" y="26"/>
                    </a:cubicBezTo>
                    <a:cubicBezTo>
                      <a:pt x="31" y="28"/>
                      <a:pt x="31" y="31"/>
                      <a:pt x="31" y="34"/>
                    </a:cubicBezTo>
                    <a:cubicBezTo>
                      <a:pt x="36" y="28"/>
                      <a:pt x="42" y="22"/>
                      <a:pt x="46" y="16"/>
                    </a:cubicBezTo>
                    <a:cubicBezTo>
                      <a:pt x="46" y="14"/>
                      <a:pt x="49" y="9"/>
                      <a:pt x="51" y="8"/>
                    </a:cubicBezTo>
                    <a:cubicBezTo>
                      <a:pt x="54" y="6"/>
                      <a:pt x="61" y="5"/>
                      <a:pt x="65" y="5"/>
                    </a:cubicBezTo>
                    <a:cubicBezTo>
                      <a:pt x="69" y="3"/>
                      <a:pt x="72" y="2"/>
                      <a:pt x="77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47" name="Freeform 82"/>
              <p:cNvSpPr>
                <a:spLocks/>
              </p:cNvSpPr>
              <p:nvPr/>
            </p:nvSpPr>
            <p:spPr bwMode="auto">
              <a:xfrm>
                <a:off x="2838" y="2427"/>
                <a:ext cx="252" cy="272"/>
              </a:xfrm>
              <a:custGeom>
                <a:avLst/>
                <a:gdLst/>
                <a:ahLst/>
                <a:cxnLst>
                  <a:cxn ang="0">
                    <a:pos x="119" y="140"/>
                  </a:cxn>
                  <a:cxn ang="0">
                    <a:pos x="119" y="135"/>
                  </a:cxn>
                  <a:cxn ang="0">
                    <a:pos x="129" y="135"/>
                  </a:cxn>
                  <a:cxn ang="0">
                    <a:pos x="129" y="115"/>
                  </a:cxn>
                  <a:cxn ang="0">
                    <a:pos x="129" y="39"/>
                  </a:cxn>
                  <a:cxn ang="0">
                    <a:pos x="127" y="28"/>
                  </a:cxn>
                  <a:cxn ang="0">
                    <a:pos x="129" y="18"/>
                  </a:cxn>
                  <a:cxn ang="0">
                    <a:pos x="129" y="16"/>
                  </a:cxn>
                  <a:cxn ang="0">
                    <a:pos x="124" y="11"/>
                  </a:cxn>
                  <a:cxn ang="0">
                    <a:pos x="116" y="10"/>
                  </a:cxn>
                  <a:cxn ang="0">
                    <a:pos x="109" y="4"/>
                  </a:cxn>
                  <a:cxn ang="0">
                    <a:pos x="100" y="4"/>
                  </a:cxn>
                  <a:cxn ang="0">
                    <a:pos x="89" y="10"/>
                  </a:cxn>
                  <a:cxn ang="0">
                    <a:pos x="87" y="25"/>
                  </a:cxn>
                  <a:cxn ang="0">
                    <a:pos x="77" y="27"/>
                  </a:cxn>
                  <a:cxn ang="0">
                    <a:pos x="61" y="21"/>
                  </a:cxn>
                  <a:cxn ang="0">
                    <a:pos x="52" y="13"/>
                  </a:cxn>
                  <a:cxn ang="0">
                    <a:pos x="43" y="5"/>
                  </a:cxn>
                  <a:cxn ang="0">
                    <a:pos x="31" y="4"/>
                  </a:cxn>
                  <a:cxn ang="0">
                    <a:pos x="22" y="0"/>
                  </a:cxn>
                  <a:cxn ang="0">
                    <a:pos x="20" y="8"/>
                  </a:cxn>
                  <a:cxn ang="0">
                    <a:pos x="11" y="14"/>
                  </a:cxn>
                  <a:cxn ang="0">
                    <a:pos x="5" y="30"/>
                  </a:cxn>
                  <a:cxn ang="0">
                    <a:pos x="8" y="53"/>
                  </a:cxn>
                  <a:cxn ang="0">
                    <a:pos x="8" y="64"/>
                  </a:cxn>
                  <a:cxn ang="0">
                    <a:pos x="6" y="76"/>
                  </a:cxn>
                  <a:cxn ang="0">
                    <a:pos x="9" y="87"/>
                  </a:cxn>
                  <a:cxn ang="0">
                    <a:pos x="19" y="90"/>
                  </a:cxn>
                  <a:cxn ang="0">
                    <a:pos x="25" y="100"/>
                  </a:cxn>
                  <a:cxn ang="0">
                    <a:pos x="40" y="106"/>
                  </a:cxn>
                  <a:cxn ang="0">
                    <a:pos x="48" y="104"/>
                  </a:cxn>
                  <a:cxn ang="0">
                    <a:pos x="57" y="100"/>
                  </a:cxn>
                  <a:cxn ang="0">
                    <a:pos x="119" y="140"/>
                  </a:cxn>
                </a:cxnLst>
                <a:rect l="0" t="0" r="r" b="b"/>
                <a:pathLst>
                  <a:path w="130" h="140">
                    <a:moveTo>
                      <a:pt x="119" y="140"/>
                    </a:move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29" y="135"/>
                      <a:pt x="129" y="135"/>
                      <a:pt x="129" y="135"/>
                    </a:cubicBezTo>
                    <a:cubicBezTo>
                      <a:pt x="129" y="115"/>
                      <a:pt x="129" y="115"/>
                      <a:pt x="129" y="115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29" y="36"/>
                      <a:pt x="124" y="35"/>
                      <a:pt x="127" y="28"/>
                    </a:cubicBezTo>
                    <a:cubicBezTo>
                      <a:pt x="130" y="24"/>
                      <a:pt x="125" y="21"/>
                      <a:pt x="129" y="18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29" y="14"/>
                      <a:pt x="129" y="11"/>
                      <a:pt x="124" y="11"/>
                    </a:cubicBezTo>
                    <a:cubicBezTo>
                      <a:pt x="119" y="11"/>
                      <a:pt x="121" y="11"/>
                      <a:pt x="116" y="10"/>
                    </a:cubicBezTo>
                    <a:cubicBezTo>
                      <a:pt x="112" y="10"/>
                      <a:pt x="116" y="7"/>
                      <a:pt x="109" y="4"/>
                    </a:cubicBezTo>
                    <a:cubicBezTo>
                      <a:pt x="103" y="0"/>
                      <a:pt x="101" y="2"/>
                      <a:pt x="100" y="4"/>
                    </a:cubicBezTo>
                    <a:cubicBezTo>
                      <a:pt x="98" y="5"/>
                      <a:pt x="96" y="2"/>
                      <a:pt x="89" y="10"/>
                    </a:cubicBezTo>
                    <a:cubicBezTo>
                      <a:pt x="86" y="14"/>
                      <a:pt x="92" y="21"/>
                      <a:pt x="87" y="25"/>
                    </a:cubicBezTo>
                    <a:cubicBezTo>
                      <a:pt x="83" y="32"/>
                      <a:pt x="80" y="32"/>
                      <a:pt x="77" y="27"/>
                    </a:cubicBezTo>
                    <a:cubicBezTo>
                      <a:pt x="74" y="24"/>
                      <a:pt x="67" y="21"/>
                      <a:pt x="61" y="21"/>
                    </a:cubicBezTo>
                    <a:cubicBezTo>
                      <a:pt x="57" y="19"/>
                      <a:pt x="54" y="19"/>
                      <a:pt x="52" y="13"/>
                    </a:cubicBezTo>
                    <a:cubicBezTo>
                      <a:pt x="51" y="5"/>
                      <a:pt x="46" y="8"/>
                      <a:pt x="43" y="5"/>
                    </a:cubicBezTo>
                    <a:cubicBezTo>
                      <a:pt x="41" y="4"/>
                      <a:pt x="35" y="2"/>
                      <a:pt x="31" y="4"/>
                    </a:cubicBezTo>
                    <a:cubicBezTo>
                      <a:pt x="28" y="4"/>
                      <a:pt x="23" y="0"/>
                      <a:pt x="22" y="0"/>
                    </a:cubicBezTo>
                    <a:cubicBezTo>
                      <a:pt x="19" y="5"/>
                      <a:pt x="23" y="7"/>
                      <a:pt x="20" y="8"/>
                    </a:cubicBezTo>
                    <a:cubicBezTo>
                      <a:pt x="17" y="10"/>
                      <a:pt x="15" y="11"/>
                      <a:pt x="11" y="14"/>
                    </a:cubicBezTo>
                    <a:cubicBezTo>
                      <a:pt x="6" y="19"/>
                      <a:pt x="15" y="24"/>
                      <a:pt x="5" y="30"/>
                    </a:cubicBezTo>
                    <a:cubicBezTo>
                      <a:pt x="9" y="44"/>
                      <a:pt x="6" y="47"/>
                      <a:pt x="8" y="53"/>
                    </a:cubicBezTo>
                    <a:cubicBezTo>
                      <a:pt x="9" y="58"/>
                      <a:pt x="6" y="59"/>
                      <a:pt x="8" y="64"/>
                    </a:cubicBezTo>
                    <a:cubicBezTo>
                      <a:pt x="9" y="72"/>
                      <a:pt x="0" y="69"/>
                      <a:pt x="6" y="76"/>
                    </a:cubicBezTo>
                    <a:cubicBezTo>
                      <a:pt x="11" y="84"/>
                      <a:pt x="8" y="83"/>
                      <a:pt x="9" y="87"/>
                    </a:cubicBezTo>
                    <a:cubicBezTo>
                      <a:pt x="12" y="92"/>
                      <a:pt x="12" y="87"/>
                      <a:pt x="19" y="90"/>
                    </a:cubicBezTo>
                    <a:cubicBezTo>
                      <a:pt x="23" y="94"/>
                      <a:pt x="22" y="94"/>
                      <a:pt x="25" y="100"/>
                    </a:cubicBezTo>
                    <a:cubicBezTo>
                      <a:pt x="28" y="103"/>
                      <a:pt x="37" y="101"/>
                      <a:pt x="40" y="106"/>
                    </a:cubicBezTo>
                    <a:cubicBezTo>
                      <a:pt x="43" y="111"/>
                      <a:pt x="41" y="109"/>
                      <a:pt x="48" y="104"/>
                    </a:cubicBezTo>
                    <a:cubicBezTo>
                      <a:pt x="51" y="103"/>
                      <a:pt x="55" y="100"/>
                      <a:pt x="57" y="100"/>
                    </a:cubicBezTo>
                    <a:cubicBezTo>
                      <a:pt x="78" y="112"/>
                      <a:pt x="119" y="140"/>
                      <a:pt x="119" y="14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48" name="Freeform 83"/>
              <p:cNvSpPr>
                <a:spLocks/>
              </p:cNvSpPr>
              <p:nvPr/>
            </p:nvSpPr>
            <p:spPr bwMode="auto">
              <a:xfrm>
                <a:off x="3034" y="2631"/>
                <a:ext cx="260" cy="380"/>
              </a:xfrm>
              <a:custGeom>
                <a:avLst/>
                <a:gdLst/>
                <a:ahLst/>
                <a:cxnLst>
                  <a:cxn ang="0">
                    <a:pos x="47" y="179"/>
                  </a:cxn>
                  <a:cxn ang="0">
                    <a:pos x="55" y="185"/>
                  </a:cxn>
                  <a:cxn ang="0">
                    <a:pos x="61" y="183"/>
                  </a:cxn>
                  <a:cxn ang="0">
                    <a:pos x="67" y="186"/>
                  </a:cxn>
                  <a:cxn ang="0">
                    <a:pos x="73" y="194"/>
                  </a:cxn>
                  <a:cxn ang="0">
                    <a:pos x="79" y="191"/>
                  </a:cxn>
                  <a:cxn ang="0">
                    <a:pos x="82" y="193"/>
                  </a:cxn>
                  <a:cxn ang="0">
                    <a:pos x="91" y="189"/>
                  </a:cxn>
                  <a:cxn ang="0">
                    <a:pos x="93" y="191"/>
                  </a:cxn>
                  <a:cxn ang="0">
                    <a:pos x="97" y="186"/>
                  </a:cxn>
                  <a:cxn ang="0">
                    <a:pos x="103" y="180"/>
                  </a:cxn>
                  <a:cxn ang="0">
                    <a:pos x="110" y="180"/>
                  </a:cxn>
                  <a:cxn ang="0">
                    <a:pos x="113" y="183"/>
                  </a:cxn>
                  <a:cxn ang="0">
                    <a:pos x="111" y="175"/>
                  </a:cxn>
                  <a:cxn ang="0">
                    <a:pos x="105" y="166"/>
                  </a:cxn>
                  <a:cxn ang="0">
                    <a:pos x="99" y="157"/>
                  </a:cxn>
                  <a:cxn ang="0">
                    <a:pos x="91" y="149"/>
                  </a:cxn>
                  <a:cxn ang="0">
                    <a:pos x="96" y="146"/>
                  </a:cxn>
                  <a:cxn ang="0">
                    <a:pos x="100" y="130"/>
                  </a:cxn>
                  <a:cxn ang="0">
                    <a:pos x="100" y="123"/>
                  </a:cxn>
                  <a:cxn ang="0">
                    <a:pos x="105" y="123"/>
                  </a:cxn>
                  <a:cxn ang="0">
                    <a:pos x="108" y="110"/>
                  </a:cxn>
                  <a:cxn ang="0">
                    <a:pos x="116" y="102"/>
                  </a:cxn>
                  <a:cxn ang="0">
                    <a:pos x="119" y="87"/>
                  </a:cxn>
                  <a:cxn ang="0">
                    <a:pos x="117" y="79"/>
                  </a:cxn>
                  <a:cxn ang="0">
                    <a:pos x="122" y="62"/>
                  </a:cxn>
                  <a:cxn ang="0">
                    <a:pos x="126" y="57"/>
                  </a:cxn>
                  <a:cxn ang="0">
                    <a:pos x="134" y="49"/>
                  </a:cxn>
                  <a:cxn ang="0">
                    <a:pos x="131" y="48"/>
                  </a:cxn>
                  <a:cxn ang="0">
                    <a:pos x="126" y="43"/>
                  </a:cxn>
                  <a:cxn ang="0">
                    <a:pos x="123" y="28"/>
                  </a:cxn>
                  <a:cxn ang="0">
                    <a:pos x="123" y="20"/>
                  </a:cxn>
                  <a:cxn ang="0">
                    <a:pos x="122" y="10"/>
                  </a:cxn>
                  <a:cxn ang="0">
                    <a:pos x="119" y="7"/>
                  </a:cxn>
                  <a:cxn ang="0">
                    <a:pos x="114" y="3"/>
                  </a:cxn>
                  <a:cxn ang="0">
                    <a:pos x="111" y="0"/>
                  </a:cxn>
                  <a:cxn ang="0">
                    <a:pos x="105" y="4"/>
                  </a:cxn>
                  <a:cxn ang="0">
                    <a:pos x="99" y="10"/>
                  </a:cxn>
                  <a:cxn ang="0">
                    <a:pos x="91" y="10"/>
                  </a:cxn>
                  <a:cxn ang="0">
                    <a:pos x="77" y="10"/>
                  </a:cxn>
                  <a:cxn ang="0">
                    <a:pos x="77" y="9"/>
                  </a:cxn>
                  <a:cxn ang="0">
                    <a:pos x="76" y="10"/>
                  </a:cxn>
                  <a:cxn ang="0">
                    <a:pos x="27" y="10"/>
                  </a:cxn>
                  <a:cxn ang="0">
                    <a:pos x="27" y="31"/>
                  </a:cxn>
                  <a:cxn ang="0">
                    <a:pos x="18" y="31"/>
                  </a:cxn>
                  <a:cxn ang="0">
                    <a:pos x="18" y="35"/>
                  </a:cxn>
                  <a:cxn ang="0">
                    <a:pos x="18" y="71"/>
                  </a:cxn>
                  <a:cxn ang="0">
                    <a:pos x="16" y="73"/>
                  </a:cxn>
                  <a:cxn ang="0">
                    <a:pos x="10" y="77"/>
                  </a:cxn>
                  <a:cxn ang="0">
                    <a:pos x="9" y="82"/>
                  </a:cxn>
                  <a:cxn ang="0">
                    <a:pos x="6" y="87"/>
                  </a:cxn>
                  <a:cxn ang="0">
                    <a:pos x="4" y="95"/>
                  </a:cxn>
                  <a:cxn ang="0">
                    <a:pos x="1" y="104"/>
                  </a:cxn>
                  <a:cxn ang="0">
                    <a:pos x="6" y="105"/>
                  </a:cxn>
                  <a:cxn ang="0">
                    <a:pos x="7" y="113"/>
                  </a:cxn>
                  <a:cxn ang="0">
                    <a:pos x="10" y="121"/>
                  </a:cxn>
                  <a:cxn ang="0">
                    <a:pos x="15" y="137"/>
                  </a:cxn>
                  <a:cxn ang="0">
                    <a:pos x="19" y="144"/>
                  </a:cxn>
                  <a:cxn ang="0">
                    <a:pos x="27" y="149"/>
                  </a:cxn>
                  <a:cxn ang="0">
                    <a:pos x="32" y="157"/>
                  </a:cxn>
                  <a:cxn ang="0">
                    <a:pos x="38" y="165"/>
                  </a:cxn>
                  <a:cxn ang="0">
                    <a:pos x="42" y="171"/>
                  </a:cxn>
                  <a:cxn ang="0">
                    <a:pos x="47" y="179"/>
                  </a:cxn>
                </a:cxnLst>
                <a:rect l="0" t="0" r="r" b="b"/>
                <a:pathLst>
                  <a:path w="134" h="196">
                    <a:moveTo>
                      <a:pt x="47" y="179"/>
                    </a:moveTo>
                    <a:cubicBezTo>
                      <a:pt x="50" y="183"/>
                      <a:pt x="53" y="188"/>
                      <a:pt x="55" y="185"/>
                    </a:cubicBezTo>
                    <a:cubicBezTo>
                      <a:pt x="58" y="182"/>
                      <a:pt x="59" y="188"/>
                      <a:pt x="61" y="183"/>
                    </a:cubicBezTo>
                    <a:cubicBezTo>
                      <a:pt x="64" y="180"/>
                      <a:pt x="65" y="182"/>
                      <a:pt x="67" y="186"/>
                    </a:cubicBezTo>
                    <a:cubicBezTo>
                      <a:pt x="70" y="191"/>
                      <a:pt x="70" y="188"/>
                      <a:pt x="73" y="194"/>
                    </a:cubicBezTo>
                    <a:cubicBezTo>
                      <a:pt x="76" y="186"/>
                      <a:pt x="77" y="194"/>
                      <a:pt x="79" y="191"/>
                    </a:cubicBezTo>
                    <a:cubicBezTo>
                      <a:pt x="81" y="189"/>
                      <a:pt x="81" y="191"/>
                      <a:pt x="82" y="193"/>
                    </a:cubicBezTo>
                    <a:cubicBezTo>
                      <a:pt x="84" y="196"/>
                      <a:pt x="87" y="189"/>
                      <a:pt x="91" y="189"/>
                    </a:cubicBezTo>
                    <a:cubicBezTo>
                      <a:pt x="93" y="191"/>
                      <a:pt x="90" y="191"/>
                      <a:pt x="93" y="191"/>
                    </a:cubicBezTo>
                    <a:cubicBezTo>
                      <a:pt x="96" y="191"/>
                      <a:pt x="96" y="189"/>
                      <a:pt x="97" y="186"/>
                    </a:cubicBezTo>
                    <a:cubicBezTo>
                      <a:pt x="99" y="185"/>
                      <a:pt x="100" y="182"/>
                      <a:pt x="103" y="180"/>
                    </a:cubicBezTo>
                    <a:cubicBezTo>
                      <a:pt x="106" y="180"/>
                      <a:pt x="110" y="179"/>
                      <a:pt x="110" y="180"/>
                    </a:cubicBezTo>
                    <a:cubicBezTo>
                      <a:pt x="108" y="183"/>
                      <a:pt x="111" y="183"/>
                      <a:pt x="113" y="183"/>
                    </a:cubicBezTo>
                    <a:cubicBezTo>
                      <a:pt x="111" y="177"/>
                      <a:pt x="114" y="175"/>
                      <a:pt x="111" y="175"/>
                    </a:cubicBezTo>
                    <a:cubicBezTo>
                      <a:pt x="106" y="174"/>
                      <a:pt x="106" y="174"/>
                      <a:pt x="105" y="166"/>
                    </a:cubicBezTo>
                    <a:cubicBezTo>
                      <a:pt x="103" y="158"/>
                      <a:pt x="102" y="161"/>
                      <a:pt x="99" y="157"/>
                    </a:cubicBezTo>
                    <a:cubicBezTo>
                      <a:pt x="96" y="151"/>
                      <a:pt x="87" y="152"/>
                      <a:pt x="91" y="149"/>
                    </a:cubicBezTo>
                    <a:cubicBezTo>
                      <a:pt x="93" y="147"/>
                      <a:pt x="88" y="143"/>
                      <a:pt x="96" y="146"/>
                    </a:cubicBezTo>
                    <a:cubicBezTo>
                      <a:pt x="102" y="147"/>
                      <a:pt x="97" y="137"/>
                      <a:pt x="100" y="130"/>
                    </a:cubicBezTo>
                    <a:cubicBezTo>
                      <a:pt x="102" y="126"/>
                      <a:pt x="99" y="127"/>
                      <a:pt x="100" y="123"/>
                    </a:cubicBezTo>
                    <a:cubicBezTo>
                      <a:pt x="103" y="118"/>
                      <a:pt x="103" y="124"/>
                      <a:pt x="105" y="123"/>
                    </a:cubicBezTo>
                    <a:cubicBezTo>
                      <a:pt x="106" y="121"/>
                      <a:pt x="105" y="113"/>
                      <a:pt x="108" y="110"/>
                    </a:cubicBezTo>
                    <a:cubicBezTo>
                      <a:pt x="111" y="109"/>
                      <a:pt x="110" y="102"/>
                      <a:pt x="116" y="102"/>
                    </a:cubicBezTo>
                    <a:cubicBezTo>
                      <a:pt x="114" y="98"/>
                      <a:pt x="117" y="96"/>
                      <a:pt x="119" y="87"/>
                    </a:cubicBezTo>
                    <a:cubicBezTo>
                      <a:pt x="119" y="84"/>
                      <a:pt x="116" y="81"/>
                      <a:pt x="117" y="79"/>
                    </a:cubicBezTo>
                    <a:cubicBezTo>
                      <a:pt x="119" y="76"/>
                      <a:pt x="122" y="71"/>
                      <a:pt x="122" y="62"/>
                    </a:cubicBezTo>
                    <a:cubicBezTo>
                      <a:pt x="120" y="56"/>
                      <a:pt x="123" y="63"/>
                      <a:pt x="126" y="57"/>
                    </a:cubicBezTo>
                    <a:cubicBezTo>
                      <a:pt x="128" y="54"/>
                      <a:pt x="131" y="59"/>
                      <a:pt x="134" y="49"/>
                    </a:cubicBezTo>
                    <a:cubicBezTo>
                      <a:pt x="134" y="48"/>
                      <a:pt x="132" y="46"/>
                      <a:pt x="131" y="48"/>
                    </a:cubicBezTo>
                    <a:cubicBezTo>
                      <a:pt x="129" y="48"/>
                      <a:pt x="129" y="43"/>
                      <a:pt x="126" y="43"/>
                    </a:cubicBezTo>
                    <a:cubicBezTo>
                      <a:pt x="125" y="45"/>
                      <a:pt x="122" y="29"/>
                      <a:pt x="123" y="28"/>
                    </a:cubicBezTo>
                    <a:cubicBezTo>
                      <a:pt x="125" y="23"/>
                      <a:pt x="120" y="20"/>
                      <a:pt x="123" y="20"/>
                    </a:cubicBezTo>
                    <a:cubicBezTo>
                      <a:pt x="126" y="21"/>
                      <a:pt x="122" y="18"/>
                      <a:pt x="122" y="10"/>
                    </a:cubicBezTo>
                    <a:cubicBezTo>
                      <a:pt x="120" y="9"/>
                      <a:pt x="120" y="7"/>
                      <a:pt x="119" y="7"/>
                    </a:cubicBezTo>
                    <a:cubicBezTo>
                      <a:pt x="116" y="7"/>
                      <a:pt x="117" y="3"/>
                      <a:pt x="114" y="3"/>
                    </a:cubicBezTo>
                    <a:cubicBezTo>
                      <a:pt x="113" y="3"/>
                      <a:pt x="111" y="1"/>
                      <a:pt x="111" y="0"/>
                    </a:cubicBezTo>
                    <a:cubicBezTo>
                      <a:pt x="108" y="4"/>
                      <a:pt x="106" y="0"/>
                      <a:pt x="105" y="4"/>
                    </a:cubicBezTo>
                    <a:cubicBezTo>
                      <a:pt x="103" y="9"/>
                      <a:pt x="100" y="7"/>
                      <a:pt x="99" y="10"/>
                    </a:cubicBezTo>
                    <a:cubicBezTo>
                      <a:pt x="97" y="14"/>
                      <a:pt x="94" y="15"/>
                      <a:pt x="91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71"/>
                      <a:pt x="21" y="74"/>
                      <a:pt x="16" y="73"/>
                    </a:cubicBezTo>
                    <a:cubicBezTo>
                      <a:pt x="13" y="73"/>
                      <a:pt x="10" y="73"/>
                      <a:pt x="10" y="77"/>
                    </a:cubicBezTo>
                    <a:cubicBezTo>
                      <a:pt x="10" y="82"/>
                      <a:pt x="7" y="79"/>
                      <a:pt x="9" y="82"/>
                    </a:cubicBezTo>
                    <a:cubicBezTo>
                      <a:pt x="9" y="87"/>
                      <a:pt x="4" y="82"/>
                      <a:pt x="6" y="87"/>
                    </a:cubicBezTo>
                    <a:cubicBezTo>
                      <a:pt x="9" y="91"/>
                      <a:pt x="1" y="90"/>
                      <a:pt x="4" y="95"/>
                    </a:cubicBezTo>
                    <a:cubicBezTo>
                      <a:pt x="7" y="99"/>
                      <a:pt x="0" y="99"/>
                      <a:pt x="1" y="104"/>
                    </a:cubicBezTo>
                    <a:cubicBezTo>
                      <a:pt x="3" y="105"/>
                      <a:pt x="6" y="101"/>
                      <a:pt x="6" y="105"/>
                    </a:cubicBezTo>
                    <a:cubicBezTo>
                      <a:pt x="6" y="110"/>
                      <a:pt x="7" y="109"/>
                      <a:pt x="7" y="113"/>
                    </a:cubicBezTo>
                    <a:cubicBezTo>
                      <a:pt x="7" y="118"/>
                      <a:pt x="12" y="115"/>
                      <a:pt x="10" y="121"/>
                    </a:cubicBezTo>
                    <a:cubicBezTo>
                      <a:pt x="13" y="126"/>
                      <a:pt x="18" y="130"/>
                      <a:pt x="15" y="137"/>
                    </a:cubicBezTo>
                    <a:cubicBezTo>
                      <a:pt x="13" y="147"/>
                      <a:pt x="23" y="141"/>
                      <a:pt x="19" y="144"/>
                    </a:cubicBezTo>
                    <a:cubicBezTo>
                      <a:pt x="18" y="149"/>
                      <a:pt x="24" y="146"/>
                      <a:pt x="27" y="149"/>
                    </a:cubicBezTo>
                    <a:cubicBezTo>
                      <a:pt x="30" y="154"/>
                      <a:pt x="26" y="152"/>
                      <a:pt x="32" y="157"/>
                    </a:cubicBezTo>
                    <a:cubicBezTo>
                      <a:pt x="36" y="161"/>
                      <a:pt x="38" y="161"/>
                      <a:pt x="38" y="165"/>
                    </a:cubicBezTo>
                    <a:cubicBezTo>
                      <a:pt x="36" y="168"/>
                      <a:pt x="38" y="168"/>
                      <a:pt x="42" y="171"/>
                    </a:cubicBezTo>
                    <a:cubicBezTo>
                      <a:pt x="45" y="171"/>
                      <a:pt x="44" y="175"/>
                      <a:pt x="47" y="179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49" name="Freeform 84"/>
              <p:cNvSpPr>
                <a:spLocks/>
              </p:cNvSpPr>
              <p:nvPr/>
            </p:nvSpPr>
            <p:spPr bwMode="auto">
              <a:xfrm>
                <a:off x="3197" y="2375"/>
                <a:ext cx="37" cy="23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0" y="6"/>
                  </a:cxn>
                  <a:cxn ang="0">
                    <a:pos x="5" y="6"/>
                  </a:cxn>
                  <a:cxn ang="0">
                    <a:pos x="8" y="3"/>
                  </a:cxn>
                  <a:cxn ang="0">
                    <a:pos x="17" y="0"/>
                  </a:cxn>
                  <a:cxn ang="0">
                    <a:pos x="17" y="1"/>
                  </a:cxn>
                  <a:cxn ang="0">
                    <a:pos x="14" y="6"/>
                  </a:cxn>
                  <a:cxn ang="0">
                    <a:pos x="11" y="7"/>
                  </a:cxn>
                  <a:cxn ang="0">
                    <a:pos x="6" y="10"/>
                  </a:cxn>
                  <a:cxn ang="0">
                    <a:pos x="5" y="10"/>
                  </a:cxn>
                  <a:cxn ang="0">
                    <a:pos x="2" y="9"/>
                  </a:cxn>
                </a:cxnLst>
                <a:rect l="0" t="0" r="r" b="b"/>
                <a:pathLst>
                  <a:path w="19" h="12">
                    <a:moveTo>
                      <a:pt x="2" y="9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2" y="4"/>
                      <a:pt x="5" y="6"/>
                    </a:cubicBezTo>
                    <a:cubicBezTo>
                      <a:pt x="6" y="6"/>
                      <a:pt x="3" y="3"/>
                      <a:pt x="8" y="3"/>
                    </a:cubicBezTo>
                    <a:cubicBezTo>
                      <a:pt x="12" y="4"/>
                      <a:pt x="15" y="1"/>
                      <a:pt x="17" y="0"/>
                    </a:cubicBezTo>
                    <a:cubicBezTo>
                      <a:pt x="19" y="0"/>
                      <a:pt x="19" y="0"/>
                      <a:pt x="17" y="1"/>
                    </a:cubicBezTo>
                    <a:cubicBezTo>
                      <a:pt x="14" y="4"/>
                      <a:pt x="12" y="4"/>
                      <a:pt x="14" y="6"/>
                    </a:cubicBezTo>
                    <a:cubicBezTo>
                      <a:pt x="15" y="7"/>
                      <a:pt x="12" y="6"/>
                      <a:pt x="11" y="7"/>
                    </a:cubicBezTo>
                    <a:cubicBezTo>
                      <a:pt x="9" y="10"/>
                      <a:pt x="6" y="10"/>
                      <a:pt x="6" y="10"/>
                    </a:cubicBezTo>
                    <a:cubicBezTo>
                      <a:pt x="6" y="12"/>
                      <a:pt x="6" y="10"/>
                      <a:pt x="5" y="10"/>
                    </a:cubicBezTo>
                    <a:cubicBezTo>
                      <a:pt x="3" y="10"/>
                      <a:pt x="2" y="10"/>
                      <a:pt x="2" y="9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50" name="Freeform 85"/>
              <p:cNvSpPr>
                <a:spLocks/>
              </p:cNvSpPr>
              <p:nvPr/>
            </p:nvSpPr>
            <p:spPr bwMode="auto">
              <a:xfrm>
                <a:off x="2920" y="2365"/>
                <a:ext cx="5" cy="6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3" y="3"/>
                  </a:cxn>
                  <a:cxn ang="0">
                    <a:pos x="1" y="2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0"/>
                      <a:pt x="3" y="3"/>
                      <a:pt x="3" y="3"/>
                    </a:cubicBezTo>
                    <a:cubicBezTo>
                      <a:pt x="1" y="3"/>
                      <a:pt x="0" y="2"/>
                      <a:pt x="1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51" name="Freeform 86"/>
              <p:cNvSpPr>
                <a:spLocks/>
              </p:cNvSpPr>
              <p:nvPr/>
            </p:nvSpPr>
            <p:spPr bwMode="auto">
              <a:xfrm>
                <a:off x="2569" y="2340"/>
                <a:ext cx="318" cy="373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0" y="106"/>
                  </a:cxn>
                  <a:cxn ang="0">
                    <a:pos x="32" y="129"/>
                  </a:cxn>
                  <a:cxn ang="0">
                    <a:pos x="77" y="168"/>
                  </a:cxn>
                  <a:cxn ang="0">
                    <a:pos x="80" y="173"/>
                  </a:cxn>
                  <a:cxn ang="0">
                    <a:pos x="85" y="178"/>
                  </a:cxn>
                  <a:cxn ang="0">
                    <a:pos x="91" y="181"/>
                  </a:cxn>
                  <a:cxn ang="0">
                    <a:pos x="94" y="188"/>
                  </a:cxn>
                  <a:cxn ang="0">
                    <a:pos x="102" y="188"/>
                  </a:cxn>
                  <a:cxn ang="0">
                    <a:pos x="129" y="171"/>
                  </a:cxn>
                  <a:cxn ang="0">
                    <a:pos x="164" y="145"/>
                  </a:cxn>
                  <a:cxn ang="0">
                    <a:pos x="158" y="136"/>
                  </a:cxn>
                  <a:cxn ang="0">
                    <a:pos x="148" y="133"/>
                  </a:cxn>
                  <a:cxn ang="0">
                    <a:pos x="145" y="122"/>
                  </a:cxn>
                  <a:cxn ang="0">
                    <a:pos x="147" y="109"/>
                  </a:cxn>
                  <a:cxn ang="0">
                    <a:pos x="147" y="98"/>
                  </a:cxn>
                  <a:cxn ang="0">
                    <a:pos x="144" y="75"/>
                  </a:cxn>
                  <a:cxn ang="0">
                    <a:pos x="133" y="49"/>
                  </a:cxn>
                  <a:cxn ang="0">
                    <a:pos x="127" y="36"/>
                  </a:cxn>
                  <a:cxn ang="0">
                    <a:pos x="133" y="28"/>
                  </a:cxn>
                  <a:cxn ang="0">
                    <a:pos x="135" y="18"/>
                  </a:cxn>
                  <a:cxn ang="0">
                    <a:pos x="133" y="10"/>
                  </a:cxn>
                  <a:cxn ang="0">
                    <a:pos x="136" y="4"/>
                  </a:cxn>
                  <a:cxn ang="0">
                    <a:pos x="132" y="5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15" y="5"/>
                  </a:cxn>
                  <a:cxn ang="0">
                    <a:pos x="109" y="7"/>
                  </a:cxn>
                  <a:cxn ang="0">
                    <a:pos x="98" y="5"/>
                  </a:cxn>
                  <a:cxn ang="0">
                    <a:pos x="91" y="7"/>
                  </a:cxn>
                  <a:cxn ang="0">
                    <a:pos x="83" y="8"/>
                  </a:cxn>
                  <a:cxn ang="0">
                    <a:pos x="70" y="14"/>
                  </a:cxn>
                  <a:cxn ang="0">
                    <a:pos x="65" y="16"/>
                  </a:cxn>
                  <a:cxn ang="0">
                    <a:pos x="59" y="19"/>
                  </a:cxn>
                  <a:cxn ang="0">
                    <a:pos x="51" y="24"/>
                  </a:cxn>
                  <a:cxn ang="0">
                    <a:pos x="59" y="50"/>
                  </a:cxn>
                  <a:cxn ang="0">
                    <a:pos x="59" y="55"/>
                  </a:cxn>
                  <a:cxn ang="0">
                    <a:pos x="45" y="58"/>
                  </a:cxn>
                  <a:cxn ang="0">
                    <a:pos x="38" y="63"/>
                  </a:cxn>
                  <a:cxn ang="0">
                    <a:pos x="36" y="70"/>
                  </a:cxn>
                  <a:cxn ang="0">
                    <a:pos x="27" y="77"/>
                  </a:cxn>
                  <a:cxn ang="0">
                    <a:pos x="7" y="86"/>
                  </a:cxn>
                  <a:cxn ang="0">
                    <a:pos x="0" y="91"/>
                  </a:cxn>
                  <a:cxn ang="0">
                    <a:pos x="0" y="102"/>
                  </a:cxn>
                </a:cxnLst>
                <a:rect l="0" t="0" r="r" b="b"/>
                <a:pathLst>
                  <a:path w="164" h="192">
                    <a:moveTo>
                      <a:pt x="0" y="102"/>
                    </a:moveTo>
                    <a:cubicBezTo>
                      <a:pt x="0" y="106"/>
                      <a:pt x="0" y="106"/>
                      <a:pt x="0" y="106"/>
                    </a:cubicBezTo>
                    <a:cubicBezTo>
                      <a:pt x="32" y="129"/>
                      <a:pt x="32" y="129"/>
                      <a:pt x="32" y="129"/>
                    </a:cubicBezTo>
                    <a:cubicBezTo>
                      <a:pt x="32" y="129"/>
                      <a:pt x="76" y="167"/>
                      <a:pt x="77" y="168"/>
                    </a:cubicBezTo>
                    <a:cubicBezTo>
                      <a:pt x="80" y="171"/>
                      <a:pt x="77" y="171"/>
                      <a:pt x="80" y="173"/>
                    </a:cubicBezTo>
                    <a:cubicBezTo>
                      <a:pt x="83" y="175"/>
                      <a:pt x="82" y="179"/>
                      <a:pt x="85" y="178"/>
                    </a:cubicBezTo>
                    <a:cubicBezTo>
                      <a:pt x="89" y="178"/>
                      <a:pt x="86" y="181"/>
                      <a:pt x="91" y="181"/>
                    </a:cubicBezTo>
                    <a:cubicBezTo>
                      <a:pt x="95" y="181"/>
                      <a:pt x="95" y="185"/>
                      <a:pt x="94" y="188"/>
                    </a:cubicBezTo>
                    <a:cubicBezTo>
                      <a:pt x="92" y="190"/>
                      <a:pt x="94" y="192"/>
                      <a:pt x="102" y="188"/>
                    </a:cubicBezTo>
                    <a:cubicBezTo>
                      <a:pt x="123" y="188"/>
                      <a:pt x="120" y="178"/>
                      <a:pt x="129" y="171"/>
                    </a:cubicBezTo>
                    <a:cubicBezTo>
                      <a:pt x="138" y="164"/>
                      <a:pt x="159" y="148"/>
                      <a:pt x="164" y="145"/>
                    </a:cubicBezTo>
                    <a:cubicBezTo>
                      <a:pt x="161" y="139"/>
                      <a:pt x="162" y="139"/>
                      <a:pt x="158" y="136"/>
                    </a:cubicBezTo>
                    <a:cubicBezTo>
                      <a:pt x="152" y="133"/>
                      <a:pt x="152" y="137"/>
                      <a:pt x="148" y="133"/>
                    </a:cubicBezTo>
                    <a:cubicBezTo>
                      <a:pt x="147" y="128"/>
                      <a:pt x="150" y="129"/>
                      <a:pt x="145" y="122"/>
                    </a:cubicBezTo>
                    <a:cubicBezTo>
                      <a:pt x="139" y="114"/>
                      <a:pt x="148" y="117"/>
                      <a:pt x="147" y="109"/>
                    </a:cubicBezTo>
                    <a:cubicBezTo>
                      <a:pt x="145" y="105"/>
                      <a:pt x="148" y="103"/>
                      <a:pt x="147" y="98"/>
                    </a:cubicBezTo>
                    <a:cubicBezTo>
                      <a:pt x="145" y="92"/>
                      <a:pt x="148" y="89"/>
                      <a:pt x="144" y="75"/>
                    </a:cubicBezTo>
                    <a:cubicBezTo>
                      <a:pt x="141" y="47"/>
                      <a:pt x="136" y="58"/>
                      <a:pt x="133" y="49"/>
                    </a:cubicBezTo>
                    <a:cubicBezTo>
                      <a:pt x="133" y="46"/>
                      <a:pt x="127" y="39"/>
                      <a:pt x="127" y="36"/>
                    </a:cubicBezTo>
                    <a:cubicBezTo>
                      <a:pt x="129" y="33"/>
                      <a:pt x="133" y="30"/>
                      <a:pt x="133" y="28"/>
                    </a:cubicBezTo>
                    <a:cubicBezTo>
                      <a:pt x="133" y="22"/>
                      <a:pt x="136" y="25"/>
                      <a:pt x="135" y="18"/>
                    </a:cubicBezTo>
                    <a:cubicBezTo>
                      <a:pt x="133" y="13"/>
                      <a:pt x="135" y="10"/>
                      <a:pt x="133" y="10"/>
                    </a:cubicBezTo>
                    <a:cubicBezTo>
                      <a:pt x="132" y="8"/>
                      <a:pt x="136" y="7"/>
                      <a:pt x="136" y="4"/>
                    </a:cubicBezTo>
                    <a:cubicBezTo>
                      <a:pt x="135" y="4"/>
                      <a:pt x="133" y="4"/>
                      <a:pt x="132" y="5"/>
                    </a:cubicBezTo>
                    <a:cubicBezTo>
                      <a:pt x="130" y="7"/>
                      <a:pt x="130" y="4"/>
                      <a:pt x="127" y="2"/>
                    </a:cubicBezTo>
                    <a:cubicBezTo>
                      <a:pt x="124" y="0"/>
                      <a:pt x="126" y="5"/>
                      <a:pt x="123" y="4"/>
                    </a:cubicBezTo>
                    <a:cubicBezTo>
                      <a:pt x="118" y="2"/>
                      <a:pt x="120" y="4"/>
                      <a:pt x="115" y="5"/>
                    </a:cubicBezTo>
                    <a:cubicBezTo>
                      <a:pt x="111" y="5"/>
                      <a:pt x="112" y="8"/>
                      <a:pt x="109" y="7"/>
                    </a:cubicBezTo>
                    <a:cubicBezTo>
                      <a:pt x="108" y="4"/>
                      <a:pt x="102" y="4"/>
                      <a:pt x="98" y="5"/>
                    </a:cubicBezTo>
                    <a:cubicBezTo>
                      <a:pt x="94" y="7"/>
                      <a:pt x="92" y="4"/>
                      <a:pt x="91" y="7"/>
                    </a:cubicBezTo>
                    <a:cubicBezTo>
                      <a:pt x="89" y="8"/>
                      <a:pt x="88" y="8"/>
                      <a:pt x="83" y="8"/>
                    </a:cubicBezTo>
                    <a:cubicBezTo>
                      <a:pt x="77" y="8"/>
                      <a:pt x="70" y="11"/>
                      <a:pt x="70" y="14"/>
                    </a:cubicBezTo>
                    <a:cubicBezTo>
                      <a:pt x="68" y="19"/>
                      <a:pt x="67" y="14"/>
                      <a:pt x="65" y="16"/>
                    </a:cubicBezTo>
                    <a:cubicBezTo>
                      <a:pt x="62" y="19"/>
                      <a:pt x="62" y="14"/>
                      <a:pt x="59" y="19"/>
                    </a:cubicBezTo>
                    <a:cubicBezTo>
                      <a:pt x="58" y="21"/>
                      <a:pt x="54" y="25"/>
                      <a:pt x="51" y="24"/>
                    </a:cubicBezTo>
                    <a:cubicBezTo>
                      <a:pt x="58" y="27"/>
                      <a:pt x="53" y="47"/>
                      <a:pt x="59" y="50"/>
                    </a:cubicBezTo>
                    <a:cubicBezTo>
                      <a:pt x="62" y="52"/>
                      <a:pt x="59" y="52"/>
                      <a:pt x="59" y="55"/>
                    </a:cubicBezTo>
                    <a:cubicBezTo>
                      <a:pt x="59" y="58"/>
                      <a:pt x="48" y="53"/>
                      <a:pt x="45" y="58"/>
                    </a:cubicBezTo>
                    <a:cubicBezTo>
                      <a:pt x="42" y="61"/>
                      <a:pt x="36" y="58"/>
                      <a:pt x="38" y="63"/>
                    </a:cubicBezTo>
                    <a:cubicBezTo>
                      <a:pt x="41" y="67"/>
                      <a:pt x="42" y="67"/>
                      <a:pt x="36" y="70"/>
                    </a:cubicBezTo>
                    <a:cubicBezTo>
                      <a:pt x="30" y="72"/>
                      <a:pt x="30" y="72"/>
                      <a:pt x="27" y="77"/>
                    </a:cubicBezTo>
                    <a:cubicBezTo>
                      <a:pt x="27" y="78"/>
                      <a:pt x="9" y="83"/>
                      <a:pt x="7" y="86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102"/>
                      <a:pt x="0" y="102"/>
                      <a:pt x="0" y="10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52" name="Freeform 87"/>
              <p:cNvSpPr>
                <a:spLocks/>
              </p:cNvSpPr>
              <p:nvPr/>
            </p:nvSpPr>
            <p:spPr bwMode="auto">
              <a:xfrm>
                <a:off x="2815" y="2338"/>
                <a:ext cx="68" cy="148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6" y="11"/>
                  </a:cxn>
                  <a:cxn ang="0">
                    <a:pos x="8" y="19"/>
                  </a:cxn>
                  <a:cxn ang="0">
                    <a:pos x="6" y="30"/>
                  </a:cxn>
                  <a:cxn ang="0">
                    <a:pos x="0" y="37"/>
                  </a:cxn>
                  <a:cxn ang="0">
                    <a:pos x="6" y="50"/>
                  </a:cxn>
                  <a:cxn ang="0">
                    <a:pos x="17" y="76"/>
                  </a:cxn>
                  <a:cxn ang="0">
                    <a:pos x="23" y="61"/>
                  </a:cxn>
                  <a:cxn ang="0">
                    <a:pos x="32" y="54"/>
                  </a:cxn>
                  <a:cxn ang="0">
                    <a:pos x="34" y="47"/>
                  </a:cxn>
                  <a:cxn ang="0">
                    <a:pos x="29" y="42"/>
                  </a:cxn>
                  <a:cxn ang="0">
                    <a:pos x="28" y="40"/>
                  </a:cxn>
                  <a:cxn ang="0">
                    <a:pos x="21" y="36"/>
                  </a:cxn>
                  <a:cxn ang="0">
                    <a:pos x="29" y="23"/>
                  </a:cxn>
                  <a:cxn ang="0">
                    <a:pos x="26" y="17"/>
                  </a:cxn>
                  <a:cxn ang="0">
                    <a:pos x="25" y="11"/>
                  </a:cxn>
                  <a:cxn ang="0">
                    <a:pos x="29" y="5"/>
                  </a:cxn>
                  <a:cxn ang="0">
                    <a:pos x="23" y="8"/>
                  </a:cxn>
                  <a:cxn ang="0">
                    <a:pos x="20" y="2"/>
                  </a:cxn>
                  <a:cxn ang="0">
                    <a:pos x="11" y="5"/>
                  </a:cxn>
                  <a:cxn ang="0">
                    <a:pos x="9" y="5"/>
                  </a:cxn>
                </a:cxnLst>
                <a:rect l="0" t="0" r="r" b="b"/>
                <a:pathLst>
                  <a:path w="35" h="76">
                    <a:moveTo>
                      <a:pt x="9" y="5"/>
                    </a:moveTo>
                    <a:cubicBezTo>
                      <a:pt x="9" y="8"/>
                      <a:pt x="5" y="9"/>
                      <a:pt x="6" y="11"/>
                    </a:cubicBezTo>
                    <a:cubicBezTo>
                      <a:pt x="8" y="11"/>
                      <a:pt x="6" y="14"/>
                      <a:pt x="8" y="19"/>
                    </a:cubicBezTo>
                    <a:cubicBezTo>
                      <a:pt x="9" y="26"/>
                      <a:pt x="6" y="23"/>
                      <a:pt x="6" y="30"/>
                    </a:cubicBezTo>
                    <a:cubicBezTo>
                      <a:pt x="6" y="31"/>
                      <a:pt x="2" y="34"/>
                      <a:pt x="0" y="37"/>
                    </a:cubicBezTo>
                    <a:cubicBezTo>
                      <a:pt x="0" y="40"/>
                      <a:pt x="6" y="47"/>
                      <a:pt x="6" y="50"/>
                    </a:cubicBezTo>
                    <a:cubicBezTo>
                      <a:pt x="9" y="59"/>
                      <a:pt x="14" y="48"/>
                      <a:pt x="17" y="76"/>
                    </a:cubicBezTo>
                    <a:cubicBezTo>
                      <a:pt x="28" y="70"/>
                      <a:pt x="18" y="65"/>
                      <a:pt x="23" y="61"/>
                    </a:cubicBezTo>
                    <a:cubicBezTo>
                      <a:pt x="28" y="57"/>
                      <a:pt x="29" y="56"/>
                      <a:pt x="32" y="54"/>
                    </a:cubicBezTo>
                    <a:cubicBezTo>
                      <a:pt x="35" y="53"/>
                      <a:pt x="31" y="51"/>
                      <a:pt x="34" y="47"/>
                    </a:cubicBezTo>
                    <a:cubicBezTo>
                      <a:pt x="31" y="45"/>
                      <a:pt x="31" y="45"/>
                      <a:pt x="29" y="42"/>
                    </a:cubicBezTo>
                    <a:cubicBezTo>
                      <a:pt x="29" y="39"/>
                      <a:pt x="28" y="42"/>
                      <a:pt x="28" y="40"/>
                    </a:cubicBezTo>
                    <a:cubicBezTo>
                      <a:pt x="26" y="40"/>
                      <a:pt x="21" y="40"/>
                      <a:pt x="21" y="36"/>
                    </a:cubicBezTo>
                    <a:cubicBezTo>
                      <a:pt x="20" y="33"/>
                      <a:pt x="32" y="26"/>
                      <a:pt x="29" y="23"/>
                    </a:cubicBezTo>
                    <a:cubicBezTo>
                      <a:pt x="28" y="20"/>
                      <a:pt x="31" y="20"/>
                      <a:pt x="26" y="17"/>
                    </a:cubicBezTo>
                    <a:cubicBezTo>
                      <a:pt x="23" y="16"/>
                      <a:pt x="23" y="12"/>
                      <a:pt x="25" y="11"/>
                    </a:cubicBezTo>
                    <a:cubicBezTo>
                      <a:pt x="28" y="9"/>
                      <a:pt x="31" y="6"/>
                      <a:pt x="29" y="5"/>
                    </a:cubicBezTo>
                    <a:cubicBezTo>
                      <a:pt x="28" y="2"/>
                      <a:pt x="25" y="8"/>
                      <a:pt x="23" y="8"/>
                    </a:cubicBezTo>
                    <a:cubicBezTo>
                      <a:pt x="21" y="6"/>
                      <a:pt x="25" y="3"/>
                      <a:pt x="20" y="2"/>
                    </a:cubicBezTo>
                    <a:cubicBezTo>
                      <a:pt x="14" y="0"/>
                      <a:pt x="12" y="5"/>
                      <a:pt x="11" y="5"/>
                    </a:cubicBezTo>
                    <a:cubicBezTo>
                      <a:pt x="11" y="5"/>
                      <a:pt x="11" y="5"/>
                      <a:pt x="9" y="5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53" name="Freeform 88"/>
              <p:cNvSpPr>
                <a:spLocks/>
              </p:cNvSpPr>
              <p:nvPr/>
            </p:nvSpPr>
            <p:spPr bwMode="auto">
              <a:xfrm>
                <a:off x="3079" y="2455"/>
                <a:ext cx="176" cy="207"/>
              </a:xfrm>
              <a:custGeom>
                <a:avLst/>
                <a:gdLst/>
                <a:ahLst/>
                <a:cxnLst>
                  <a:cxn ang="0">
                    <a:pos x="82" y="24"/>
                  </a:cxn>
                  <a:cxn ang="0">
                    <a:pos x="77" y="41"/>
                  </a:cxn>
                  <a:cxn ang="0">
                    <a:pos x="70" y="36"/>
                  </a:cxn>
                  <a:cxn ang="0">
                    <a:pos x="67" y="27"/>
                  </a:cxn>
                  <a:cxn ang="0">
                    <a:pos x="64" y="19"/>
                  </a:cxn>
                  <a:cxn ang="0">
                    <a:pos x="64" y="27"/>
                  </a:cxn>
                  <a:cxn ang="0">
                    <a:pos x="71" y="44"/>
                  </a:cxn>
                  <a:cxn ang="0">
                    <a:pos x="74" y="52"/>
                  </a:cxn>
                  <a:cxn ang="0">
                    <a:pos x="83" y="74"/>
                  </a:cxn>
                  <a:cxn ang="0">
                    <a:pos x="88" y="82"/>
                  </a:cxn>
                  <a:cxn ang="0">
                    <a:pos x="88" y="91"/>
                  </a:cxn>
                  <a:cxn ang="0">
                    <a:pos x="82" y="96"/>
                  </a:cxn>
                  <a:cxn ang="0">
                    <a:pos x="76" y="102"/>
                  </a:cxn>
                  <a:cxn ang="0">
                    <a:pos x="68" y="102"/>
                  </a:cxn>
                  <a:cxn ang="0">
                    <a:pos x="54" y="102"/>
                  </a:cxn>
                  <a:cxn ang="0">
                    <a:pos x="54" y="100"/>
                  </a:cxn>
                  <a:cxn ang="0">
                    <a:pos x="53" y="102"/>
                  </a:cxn>
                  <a:cxn ang="0">
                    <a:pos x="4" y="102"/>
                  </a:cxn>
                  <a:cxn ang="0">
                    <a:pos x="4" y="25"/>
                  </a:cxn>
                  <a:cxn ang="0">
                    <a:pos x="3" y="14"/>
                  </a:cxn>
                  <a:cxn ang="0">
                    <a:pos x="4" y="3"/>
                  </a:cxn>
                  <a:cxn ang="0">
                    <a:pos x="16" y="3"/>
                  </a:cxn>
                  <a:cxn ang="0">
                    <a:pos x="24" y="6"/>
                  </a:cxn>
                  <a:cxn ang="0">
                    <a:pos x="30" y="8"/>
                  </a:cxn>
                  <a:cxn ang="0">
                    <a:pos x="39" y="9"/>
                  </a:cxn>
                  <a:cxn ang="0">
                    <a:pos x="45" y="5"/>
                  </a:cxn>
                  <a:cxn ang="0">
                    <a:pos x="50" y="2"/>
                  </a:cxn>
                  <a:cxn ang="0">
                    <a:pos x="56" y="3"/>
                  </a:cxn>
                  <a:cxn ang="0">
                    <a:pos x="59" y="3"/>
                  </a:cxn>
                  <a:cxn ang="0">
                    <a:pos x="61" y="5"/>
                  </a:cxn>
                  <a:cxn ang="0">
                    <a:pos x="57" y="3"/>
                  </a:cxn>
                  <a:cxn ang="0">
                    <a:pos x="57" y="5"/>
                  </a:cxn>
                  <a:cxn ang="0">
                    <a:pos x="59" y="6"/>
                  </a:cxn>
                  <a:cxn ang="0">
                    <a:pos x="61" y="6"/>
                  </a:cxn>
                  <a:cxn ang="0">
                    <a:pos x="62" y="6"/>
                  </a:cxn>
                  <a:cxn ang="0">
                    <a:pos x="68" y="6"/>
                  </a:cxn>
                  <a:cxn ang="0">
                    <a:pos x="76" y="5"/>
                  </a:cxn>
                  <a:cxn ang="0">
                    <a:pos x="77" y="6"/>
                  </a:cxn>
                  <a:cxn ang="0">
                    <a:pos x="82" y="24"/>
                  </a:cxn>
                </a:cxnLst>
                <a:rect l="0" t="0" r="r" b="b"/>
                <a:pathLst>
                  <a:path w="91" h="107">
                    <a:moveTo>
                      <a:pt x="82" y="24"/>
                    </a:moveTo>
                    <a:cubicBezTo>
                      <a:pt x="77" y="38"/>
                      <a:pt x="79" y="38"/>
                      <a:pt x="77" y="41"/>
                    </a:cubicBezTo>
                    <a:cubicBezTo>
                      <a:pt x="76" y="44"/>
                      <a:pt x="74" y="41"/>
                      <a:pt x="70" y="36"/>
                    </a:cubicBezTo>
                    <a:cubicBezTo>
                      <a:pt x="67" y="33"/>
                      <a:pt x="70" y="30"/>
                      <a:pt x="67" y="27"/>
                    </a:cubicBezTo>
                    <a:cubicBezTo>
                      <a:pt x="62" y="22"/>
                      <a:pt x="65" y="20"/>
                      <a:pt x="64" y="19"/>
                    </a:cubicBezTo>
                    <a:cubicBezTo>
                      <a:pt x="59" y="25"/>
                      <a:pt x="64" y="22"/>
                      <a:pt x="64" y="27"/>
                    </a:cubicBezTo>
                    <a:cubicBezTo>
                      <a:pt x="64" y="33"/>
                      <a:pt x="71" y="39"/>
                      <a:pt x="71" y="44"/>
                    </a:cubicBezTo>
                    <a:cubicBezTo>
                      <a:pt x="71" y="47"/>
                      <a:pt x="74" y="49"/>
                      <a:pt x="74" y="52"/>
                    </a:cubicBezTo>
                    <a:cubicBezTo>
                      <a:pt x="73" y="56"/>
                      <a:pt x="79" y="63"/>
                      <a:pt x="83" y="74"/>
                    </a:cubicBezTo>
                    <a:cubicBezTo>
                      <a:pt x="86" y="82"/>
                      <a:pt x="91" y="82"/>
                      <a:pt x="88" y="82"/>
                    </a:cubicBezTo>
                    <a:cubicBezTo>
                      <a:pt x="85" y="82"/>
                      <a:pt x="86" y="88"/>
                      <a:pt x="88" y="91"/>
                    </a:cubicBezTo>
                    <a:cubicBezTo>
                      <a:pt x="85" y="96"/>
                      <a:pt x="83" y="91"/>
                      <a:pt x="82" y="96"/>
                    </a:cubicBezTo>
                    <a:cubicBezTo>
                      <a:pt x="80" y="100"/>
                      <a:pt x="77" y="99"/>
                      <a:pt x="76" y="102"/>
                    </a:cubicBezTo>
                    <a:cubicBezTo>
                      <a:pt x="74" y="105"/>
                      <a:pt x="71" y="107"/>
                      <a:pt x="68" y="102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54" y="100"/>
                      <a:pt x="54" y="100"/>
                      <a:pt x="54" y="100"/>
                    </a:cubicBezTo>
                    <a:cubicBezTo>
                      <a:pt x="53" y="102"/>
                      <a:pt x="53" y="102"/>
                      <a:pt x="53" y="102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2"/>
                      <a:pt x="0" y="20"/>
                      <a:pt x="3" y="14"/>
                    </a:cubicBezTo>
                    <a:cubicBezTo>
                      <a:pt x="6" y="9"/>
                      <a:pt x="1" y="6"/>
                      <a:pt x="4" y="3"/>
                    </a:cubicBezTo>
                    <a:cubicBezTo>
                      <a:pt x="6" y="3"/>
                      <a:pt x="7" y="0"/>
                      <a:pt x="16" y="3"/>
                    </a:cubicBezTo>
                    <a:cubicBezTo>
                      <a:pt x="27" y="5"/>
                      <a:pt x="22" y="6"/>
                      <a:pt x="24" y="6"/>
                    </a:cubicBezTo>
                    <a:cubicBezTo>
                      <a:pt x="27" y="5"/>
                      <a:pt x="27" y="8"/>
                      <a:pt x="30" y="8"/>
                    </a:cubicBezTo>
                    <a:cubicBezTo>
                      <a:pt x="32" y="6"/>
                      <a:pt x="36" y="13"/>
                      <a:pt x="39" y="9"/>
                    </a:cubicBezTo>
                    <a:cubicBezTo>
                      <a:pt x="45" y="3"/>
                      <a:pt x="44" y="6"/>
                      <a:pt x="45" y="5"/>
                    </a:cubicBezTo>
                    <a:cubicBezTo>
                      <a:pt x="47" y="2"/>
                      <a:pt x="47" y="3"/>
                      <a:pt x="50" y="2"/>
                    </a:cubicBezTo>
                    <a:cubicBezTo>
                      <a:pt x="53" y="0"/>
                      <a:pt x="54" y="5"/>
                      <a:pt x="56" y="3"/>
                    </a:cubicBezTo>
                    <a:cubicBezTo>
                      <a:pt x="57" y="2"/>
                      <a:pt x="57" y="2"/>
                      <a:pt x="59" y="3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59" y="5"/>
                      <a:pt x="57" y="3"/>
                      <a:pt x="57" y="3"/>
                    </a:cubicBezTo>
                    <a:cubicBezTo>
                      <a:pt x="57" y="5"/>
                      <a:pt x="56" y="5"/>
                      <a:pt x="57" y="5"/>
                    </a:cubicBezTo>
                    <a:cubicBezTo>
                      <a:pt x="57" y="6"/>
                      <a:pt x="59" y="5"/>
                      <a:pt x="59" y="6"/>
                    </a:cubicBezTo>
                    <a:cubicBezTo>
                      <a:pt x="61" y="8"/>
                      <a:pt x="62" y="6"/>
                      <a:pt x="61" y="6"/>
                    </a:cubicBezTo>
                    <a:cubicBezTo>
                      <a:pt x="61" y="5"/>
                      <a:pt x="61" y="5"/>
                      <a:pt x="62" y="6"/>
                    </a:cubicBezTo>
                    <a:cubicBezTo>
                      <a:pt x="65" y="9"/>
                      <a:pt x="67" y="5"/>
                      <a:pt x="68" y="6"/>
                    </a:cubicBezTo>
                    <a:cubicBezTo>
                      <a:pt x="70" y="8"/>
                      <a:pt x="68" y="8"/>
                      <a:pt x="76" y="5"/>
                    </a:cubicBezTo>
                    <a:cubicBezTo>
                      <a:pt x="76" y="5"/>
                      <a:pt x="76" y="6"/>
                      <a:pt x="77" y="6"/>
                    </a:cubicBezTo>
                    <a:cubicBezTo>
                      <a:pt x="79" y="11"/>
                      <a:pt x="80" y="17"/>
                      <a:pt x="82" y="24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54" name="Freeform 89"/>
              <p:cNvSpPr>
                <a:spLocks/>
              </p:cNvSpPr>
              <p:nvPr/>
            </p:nvSpPr>
            <p:spPr bwMode="auto">
              <a:xfrm>
                <a:off x="3249" y="2338"/>
                <a:ext cx="103" cy="105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5" y="31"/>
                  </a:cxn>
                  <a:cxn ang="0">
                    <a:pos x="8" y="34"/>
                  </a:cxn>
                  <a:cxn ang="0">
                    <a:pos x="5" y="37"/>
                  </a:cxn>
                  <a:cxn ang="0">
                    <a:pos x="6" y="39"/>
                  </a:cxn>
                  <a:cxn ang="0">
                    <a:pos x="3" y="39"/>
                  </a:cxn>
                  <a:cxn ang="0">
                    <a:pos x="2" y="40"/>
                  </a:cxn>
                  <a:cxn ang="0">
                    <a:pos x="3" y="40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8"/>
                  </a:cxn>
                  <a:cxn ang="0">
                    <a:pos x="0" y="49"/>
                  </a:cxn>
                  <a:cxn ang="0">
                    <a:pos x="2" y="49"/>
                  </a:cxn>
                  <a:cxn ang="0">
                    <a:pos x="3" y="52"/>
                  </a:cxn>
                  <a:cxn ang="0">
                    <a:pos x="9" y="54"/>
                  </a:cxn>
                  <a:cxn ang="0">
                    <a:pos x="18" y="48"/>
                  </a:cxn>
                  <a:cxn ang="0">
                    <a:pos x="24" y="43"/>
                  </a:cxn>
                  <a:cxn ang="0">
                    <a:pos x="35" y="37"/>
                  </a:cxn>
                  <a:cxn ang="0">
                    <a:pos x="43" y="32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6"/>
                  </a:cxn>
                  <a:cxn ang="0">
                    <a:pos x="44" y="23"/>
                  </a:cxn>
                  <a:cxn ang="0">
                    <a:pos x="46" y="17"/>
                  </a:cxn>
                  <a:cxn ang="0">
                    <a:pos x="44" y="11"/>
                  </a:cxn>
                  <a:cxn ang="0">
                    <a:pos x="49" y="9"/>
                  </a:cxn>
                  <a:cxn ang="0">
                    <a:pos x="53" y="3"/>
                  </a:cxn>
                  <a:cxn ang="0">
                    <a:pos x="53" y="2"/>
                  </a:cxn>
                  <a:cxn ang="0">
                    <a:pos x="52" y="2"/>
                  </a:cxn>
                  <a:cxn ang="0">
                    <a:pos x="47" y="3"/>
                  </a:cxn>
                  <a:cxn ang="0">
                    <a:pos x="41" y="3"/>
                  </a:cxn>
                  <a:cxn ang="0">
                    <a:pos x="27" y="8"/>
                  </a:cxn>
                  <a:cxn ang="0">
                    <a:pos x="21" y="5"/>
                  </a:cxn>
                  <a:cxn ang="0">
                    <a:pos x="14" y="8"/>
                  </a:cxn>
                  <a:cxn ang="0">
                    <a:pos x="12" y="8"/>
                  </a:cxn>
                  <a:cxn ang="0">
                    <a:pos x="8" y="6"/>
                  </a:cxn>
                  <a:cxn ang="0">
                    <a:pos x="8" y="11"/>
                  </a:cxn>
                  <a:cxn ang="0">
                    <a:pos x="8" y="12"/>
                  </a:cxn>
                  <a:cxn ang="0">
                    <a:pos x="6" y="12"/>
                  </a:cxn>
                  <a:cxn ang="0">
                    <a:pos x="3" y="17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29"/>
                  </a:cxn>
                </a:cxnLst>
                <a:rect l="0" t="0" r="r" b="b"/>
                <a:pathLst>
                  <a:path w="53" h="54">
                    <a:moveTo>
                      <a:pt x="2" y="29"/>
                    </a:moveTo>
                    <a:cubicBezTo>
                      <a:pt x="3" y="29"/>
                      <a:pt x="3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31"/>
                      <a:pt x="5" y="31"/>
                      <a:pt x="5" y="31"/>
                    </a:cubicBezTo>
                    <a:cubicBezTo>
                      <a:pt x="6" y="31"/>
                      <a:pt x="8" y="32"/>
                      <a:pt x="8" y="34"/>
                    </a:cubicBezTo>
                    <a:cubicBezTo>
                      <a:pt x="8" y="36"/>
                      <a:pt x="5" y="36"/>
                      <a:pt x="5" y="37"/>
                    </a:cubicBezTo>
                    <a:cubicBezTo>
                      <a:pt x="5" y="37"/>
                      <a:pt x="6" y="37"/>
                      <a:pt x="6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3" y="39"/>
                      <a:pt x="2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3" y="42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6"/>
                      <a:pt x="0" y="48"/>
                      <a:pt x="0" y="4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1"/>
                      <a:pt x="0" y="49"/>
                      <a:pt x="2" y="49"/>
                    </a:cubicBezTo>
                    <a:cubicBezTo>
                      <a:pt x="3" y="51"/>
                      <a:pt x="3" y="51"/>
                      <a:pt x="3" y="52"/>
                    </a:cubicBezTo>
                    <a:cubicBezTo>
                      <a:pt x="5" y="52"/>
                      <a:pt x="8" y="54"/>
                      <a:pt x="9" y="54"/>
                    </a:cubicBezTo>
                    <a:cubicBezTo>
                      <a:pt x="11" y="54"/>
                      <a:pt x="15" y="49"/>
                      <a:pt x="18" y="48"/>
                    </a:cubicBezTo>
                    <a:cubicBezTo>
                      <a:pt x="20" y="46"/>
                      <a:pt x="23" y="45"/>
                      <a:pt x="24" y="43"/>
                    </a:cubicBezTo>
                    <a:cubicBezTo>
                      <a:pt x="27" y="40"/>
                      <a:pt x="32" y="39"/>
                      <a:pt x="35" y="37"/>
                    </a:cubicBezTo>
                    <a:cubicBezTo>
                      <a:pt x="37" y="36"/>
                      <a:pt x="40" y="34"/>
                      <a:pt x="43" y="32"/>
                    </a:cubicBezTo>
                    <a:cubicBezTo>
                      <a:pt x="43" y="31"/>
                      <a:pt x="44" y="29"/>
                      <a:pt x="4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8"/>
                      <a:pt x="44" y="26"/>
                    </a:cubicBezTo>
                    <a:cubicBezTo>
                      <a:pt x="44" y="26"/>
                      <a:pt x="44" y="25"/>
                      <a:pt x="44" y="23"/>
                    </a:cubicBezTo>
                    <a:cubicBezTo>
                      <a:pt x="44" y="22"/>
                      <a:pt x="46" y="19"/>
                      <a:pt x="46" y="17"/>
                    </a:cubicBezTo>
                    <a:cubicBezTo>
                      <a:pt x="44" y="15"/>
                      <a:pt x="44" y="14"/>
                      <a:pt x="44" y="11"/>
                    </a:cubicBezTo>
                    <a:cubicBezTo>
                      <a:pt x="46" y="9"/>
                      <a:pt x="47" y="9"/>
                      <a:pt x="49" y="9"/>
                    </a:cubicBezTo>
                    <a:cubicBezTo>
                      <a:pt x="50" y="8"/>
                      <a:pt x="52" y="5"/>
                      <a:pt x="53" y="3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2"/>
                      <a:pt x="52" y="0"/>
                      <a:pt x="52" y="2"/>
                    </a:cubicBezTo>
                    <a:cubicBezTo>
                      <a:pt x="50" y="3"/>
                      <a:pt x="49" y="3"/>
                      <a:pt x="47" y="3"/>
                    </a:cubicBezTo>
                    <a:cubicBezTo>
                      <a:pt x="44" y="3"/>
                      <a:pt x="43" y="3"/>
                      <a:pt x="41" y="3"/>
                    </a:cubicBezTo>
                    <a:cubicBezTo>
                      <a:pt x="37" y="5"/>
                      <a:pt x="34" y="8"/>
                      <a:pt x="27" y="8"/>
                    </a:cubicBezTo>
                    <a:cubicBezTo>
                      <a:pt x="24" y="8"/>
                      <a:pt x="24" y="6"/>
                      <a:pt x="21" y="5"/>
                    </a:cubicBezTo>
                    <a:cubicBezTo>
                      <a:pt x="18" y="5"/>
                      <a:pt x="17" y="8"/>
                      <a:pt x="14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8" y="6"/>
                      <a:pt x="8" y="6"/>
                    </a:cubicBezTo>
                    <a:cubicBezTo>
                      <a:pt x="8" y="6"/>
                      <a:pt x="6" y="9"/>
                      <a:pt x="8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7"/>
                      <a:pt x="3" y="17"/>
                    </a:cubicBezTo>
                    <a:cubicBezTo>
                      <a:pt x="3" y="17"/>
                      <a:pt x="3" y="15"/>
                      <a:pt x="2" y="15"/>
                    </a:cubicBezTo>
                    <a:cubicBezTo>
                      <a:pt x="2" y="17"/>
                      <a:pt x="0" y="19"/>
                      <a:pt x="2" y="22"/>
                    </a:cubicBezTo>
                    <a:cubicBezTo>
                      <a:pt x="3" y="23"/>
                      <a:pt x="2" y="25"/>
                      <a:pt x="2" y="29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55" name="Freeform 90"/>
              <p:cNvSpPr>
                <a:spLocks/>
              </p:cNvSpPr>
              <p:nvPr/>
            </p:nvSpPr>
            <p:spPr bwMode="auto">
              <a:xfrm>
                <a:off x="3240" y="2394"/>
                <a:ext cx="23" cy="33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7"/>
                  </a:cxn>
                  <a:cxn ang="0">
                    <a:pos x="3" y="11"/>
                  </a:cxn>
                  <a:cxn ang="0">
                    <a:pos x="5" y="6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12" y="5"/>
                  </a:cxn>
                  <a:cxn ang="0">
                    <a:pos x="9" y="8"/>
                  </a:cxn>
                  <a:cxn ang="0">
                    <a:pos x="11" y="10"/>
                  </a:cxn>
                  <a:cxn ang="0">
                    <a:pos x="8" y="10"/>
                  </a:cxn>
                  <a:cxn ang="0">
                    <a:pos x="6" y="11"/>
                  </a:cxn>
                  <a:cxn ang="0">
                    <a:pos x="8" y="11"/>
                  </a:cxn>
                  <a:cxn ang="0">
                    <a:pos x="5" y="16"/>
                  </a:cxn>
                </a:cxnLst>
                <a:rect l="0" t="0" r="r" b="b"/>
                <a:pathLst>
                  <a:path w="12" h="17">
                    <a:moveTo>
                      <a:pt x="5" y="16"/>
                    </a:moveTo>
                    <a:cubicBezTo>
                      <a:pt x="3" y="16"/>
                      <a:pt x="3" y="14"/>
                      <a:pt x="3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0" y="17"/>
                    </a:cubicBezTo>
                    <a:cubicBezTo>
                      <a:pt x="2" y="13"/>
                      <a:pt x="2" y="14"/>
                      <a:pt x="3" y="11"/>
                    </a:cubicBezTo>
                    <a:cubicBezTo>
                      <a:pt x="3" y="6"/>
                      <a:pt x="5" y="10"/>
                      <a:pt x="5" y="6"/>
                    </a:cubicBezTo>
                    <a:cubicBezTo>
                      <a:pt x="3" y="2"/>
                      <a:pt x="8" y="3"/>
                      <a:pt x="6" y="0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2"/>
                      <a:pt x="9" y="2"/>
                      <a:pt x="9" y="2"/>
                    </a:cubicBezTo>
                    <a:cubicBezTo>
                      <a:pt x="11" y="2"/>
                      <a:pt x="12" y="3"/>
                      <a:pt x="12" y="5"/>
                    </a:cubicBezTo>
                    <a:cubicBezTo>
                      <a:pt x="12" y="6"/>
                      <a:pt x="9" y="6"/>
                      <a:pt x="9" y="8"/>
                    </a:cubicBezTo>
                    <a:cubicBezTo>
                      <a:pt x="9" y="8"/>
                      <a:pt x="11" y="8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6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3"/>
                      <a:pt x="5" y="16"/>
                      <a:pt x="5" y="16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56" name="Freeform 91"/>
              <p:cNvSpPr>
                <a:spLocks/>
              </p:cNvSpPr>
              <p:nvPr/>
            </p:nvSpPr>
            <p:spPr bwMode="auto">
              <a:xfrm>
                <a:off x="3238" y="2422"/>
                <a:ext cx="68" cy="85"/>
              </a:xfrm>
              <a:custGeom>
                <a:avLst/>
                <a:gdLst/>
                <a:ahLst/>
                <a:cxnLst>
                  <a:cxn ang="0">
                    <a:pos x="6" y="7"/>
                  </a:cxn>
                  <a:cxn ang="0">
                    <a:pos x="5" y="10"/>
                  </a:cxn>
                  <a:cxn ang="0">
                    <a:pos x="5" y="11"/>
                  </a:cxn>
                  <a:cxn ang="0">
                    <a:pos x="5" y="19"/>
                  </a:cxn>
                  <a:cxn ang="0">
                    <a:pos x="5" y="24"/>
                  </a:cxn>
                  <a:cxn ang="0">
                    <a:pos x="2" y="34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9" y="44"/>
                  </a:cxn>
                  <a:cxn ang="0">
                    <a:pos x="15" y="37"/>
                  </a:cxn>
                  <a:cxn ang="0">
                    <a:pos x="21" y="36"/>
                  </a:cxn>
                  <a:cxn ang="0">
                    <a:pos x="21" y="33"/>
                  </a:cxn>
                  <a:cxn ang="0">
                    <a:pos x="24" y="30"/>
                  </a:cxn>
                  <a:cxn ang="0">
                    <a:pos x="17" y="20"/>
                  </a:cxn>
                  <a:cxn ang="0">
                    <a:pos x="21" y="19"/>
                  </a:cxn>
                  <a:cxn ang="0">
                    <a:pos x="33" y="13"/>
                  </a:cxn>
                  <a:cxn ang="0">
                    <a:pos x="35" y="13"/>
                  </a:cxn>
                  <a:cxn ang="0">
                    <a:pos x="32" y="11"/>
                  </a:cxn>
                  <a:cxn ang="0">
                    <a:pos x="32" y="10"/>
                  </a:cxn>
                  <a:cxn ang="0">
                    <a:pos x="33" y="10"/>
                  </a:cxn>
                  <a:cxn ang="0">
                    <a:pos x="33" y="8"/>
                  </a:cxn>
                  <a:cxn ang="0">
                    <a:pos x="30" y="0"/>
                  </a:cxn>
                  <a:cxn ang="0">
                    <a:pos x="24" y="5"/>
                  </a:cxn>
                  <a:cxn ang="0">
                    <a:pos x="15" y="11"/>
                  </a:cxn>
                  <a:cxn ang="0">
                    <a:pos x="9" y="10"/>
                  </a:cxn>
                  <a:cxn ang="0">
                    <a:pos x="8" y="7"/>
                  </a:cxn>
                  <a:cxn ang="0">
                    <a:pos x="6" y="7"/>
                  </a:cxn>
                </a:cxnLst>
                <a:rect l="0" t="0" r="r" b="b"/>
                <a:pathLst>
                  <a:path w="35" h="44">
                    <a:moveTo>
                      <a:pt x="6" y="7"/>
                    </a:moveTo>
                    <a:cubicBezTo>
                      <a:pt x="5" y="7"/>
                      <a:pt x="5" y="8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3"/>
                      <a:pt x="6" y="17"/>
                      <a:pt x="5" y="19"/>
                    </a:cubicBezTo>
                    <a:cubicBezTo>
                      <a:pt x="5" y="20"/>
                      <a:pt x="5" y="22"/>
                      <a:pt x="5" y="24"/>
                    </a:cubicBezTo>
                    <a:cubicBezTo>
                      <a:pt x="5" y="25"/>
                      <a:pt x="2" y="30"/>
                      <a:pt x="2" y="34"/>
                    </a:cubicBezTo>
                    <a:cubicBezTo>
                      <a:pt x="2" y="36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2"/>
                    </a:cubicBezTo>
                    <a:cubicBezTo>
                      <a:pt x="2" y="42"/>
                      <a:pt x="8" y="44"/>
                      <a:pt x="9" y="44"/>
                    </a:cubicBezTo>
                    <a:cubicBezTo>
                      <a:pt x="12" y="44"/>
                      <a:pt x="12" y="39"/>
                      <a:pt x="15" y="37"/>
                    </a:cubicBezTo>
                    <a:cubicBezTo>
                      <a:pt x="15" y="36"/>
                      <a:pt x="20" y="37"/>
                      <a:pt x="21" y="36"/>
                    </a:cubicBezTo>
                    <a:cubicBezTo>
                      <a:pt x="21" y="34"/>
                      <a:pt x="21" y="33"/>
                      <a:pt x="21" y="33"/>
                    </a:cubicBezTo>
                    <a:cubicBezTo>
                      <a:pt x="23" y="31"/>
                      <a:pt x="24" y="31"/>
                      <a:pt x="24" y="3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19"/>
                      <a:pt x="20" y="19"/>
                      <a:pt x="21" y="19"/>
                    </a:cubicBezTo>
                    <a:cubicBezTo>
                      <a:pt x="23" y="17"/>
                      <a:pt x="32" y="16"/>
                      <a:pt x="33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0"/>
                      <a:pt x="33" y="11"/>
                      <a:pt x="32" y="1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8"/>
                    </a:cubicBezTo>
                    <a:cubicBezTo>
                      <a:pt x="32" y="7"/>
                      <a:pt x="32" y="4"/>
                      <a:pt x="30" y="0"/>
                    </a:cubicBezTo>
                    <a:cubicBezTo>
                      <a:pt x="29" y="2"/>
                      <a:pt x="26" y="4"/>
                      <a:pt x="24" y="5"/>
                    </a:cubicBezTo>
                    <a:cubicBezTo>
                      <a:pt x="21" y="7"/>
                      <a:pt x="17" y="11"/>
                      <a:pt x="15" y="11"/>
                    </a:cubicBezTo>
                    <a:cubicBezTo>
                      <a:pt x="14" y="11"/>
                      <a:pt x="11" y="10"/>
                      <a:pt x="9" y="10"/>
                    </a:cubicBezTo>
                    <a:cubicBezTo>
                      <a:pt x="9" y="8"/>
                      <a:pt x="9" y="8"/>
                      <a:pt x="8" y="7"/>
                    </a:cubicBezTo>
                    <a:cubicBezTo>
                      <a:pt x="6" y="7"/>
                      <a:pt x="6" y="8"/>
                      <a:pt x="6" y="7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57" name="Freeform 92"/>
              <p:cNvSpPr>
                <a:spLocks/>
              </p:cNvSpPr>
              <p:nvPr/>
            </p:nvSpPr>
            <p:spPr bwMode="auto">
              <a:xfrm>
                <a:off x="3333" y="2841"/>
                <a:ext cx="165" cy="263"/>
              </a:xfrm>
              <a:custGeom>
                <a:avLst/>
                <a:gdLst/>
                <a:ahLst/>
                <a:cxnLst>
                  <a:cxn ang="0">
                    <a:pos x="5" y="136"/>
                  </a:cxn>
                  <a:cxn ang="0">
                    <a:pos x="0" y="126"/>
                  </a:cxn>
                  <a:cxn ang="0">
                    <a:pos x="0" y="92"/>
                  </a:cxn>
                  <a:cxn ang="0">
                    <a:pos x="8" y="81"/>
                  </a:cxn>
                  <a:cxn ang="0">
                    <a:pos x="12" y="78"/>
                  </a:cxn>
                  <a:cxn ang="0">
                    <a:pos x="18" y="73"/>
                  </a:cxn>
                  <a:cxn ang="0">
                    <a:pos x="33" y="69"/>
                  </a:cxn>
                  <a:cxn ang="0">
                    <a:pos x="49" y="48"/>
                  </a:cxn>
                  <a:cxn ang="0">
                    <a:pos x="53" y="41"/>
                  </a:cxn>
                  <a:cxn ang="0">
                    <a:pos x="38" y="38"/>
                  </a:cxn>
                  <a:cxn ang="0">
                    <a:pos x="23" y="30"/>
                  </a:cxn>
                  <a:cxn ang="0">
                    <a:pos x="18" y="25"/>
                  </a:cxn>
                  <a:cxn ang="0">
                    <a:pos x="15" y="20"/>
                  </a:cxn>
                  <a:cxn ang="0">
                    <a:pos x="15" y="13"/>
                  </a:cxn>
                  <a:cxn ang="0">
                    <a:pos x="18" y="6"/>
                  </a:cxn>
                  <a:cxn ang="0">
                    <a:pos x="27" y="17"/>
                  </a:cxn>
                  <a:cxn ang="0">
                    <a:pos x="41" y="14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9" y="3"/>
                  </a:cxn>
                  <a:cxn ang="0">
                    <a:pos x="80" y="16"/>
                  </a:cxn>
                  <a:cxn ang="0">
                    <a:pos x="77" y="24"/>
                  </a:cxn>
                  <a:cxn ang="0">
                    <a:pos x="68" y="48"/>
                  </a:cxn>
                  <a:cxn ang="0">
                    <a:pos x="35" y="98"/>
                  </a:cxn>
                  <a:cxn ang="0">
                    <a:pos x="12" y="122"/>
                  </a:cxn>
                  <a:cxn ang="0">
                    <a:pos x="5" y="136"/>
                  </a:cxn>
                </a:cxnLst>
                <a:rect l="0" t="0" r="r" b="b"/>
                <a:pathLst>
                  <a:path w="85" h="136">
                    <a:moveTo>
                      <a:pt x="5" y="136"/>
                    </a:moveTo>
                    <a:cubicBezTo>
                      <a:pt x="3" y="131"/>
                      <a:pt x="0" y="133"/>
                      <a:pt x="0" y="126"/>
                    </a:cubicBezTo>
                    <a:cubicBezTo>
                      <a:pt x="0" y="119"/>
                      <a:pt x="0" y="92"/>
                      <a:pt x="0" y="92"/>
                    </a:cubicBezTo>
                    <a:cubicBezTo>
                      <a:pt x="0" y="92"/>
                      <a:pt x="5" y="84"/>
                      <a:pt x="8" y="81"/>
                    </a:cubicBezTo>
                    <a:cubicBezTo>
                      <a:pt x="9" y="78"/>
                      <a:pt x="9" y="78"/>
                      <a:pt x="12" y="78"/>
                    </a:cubicBezTo>
                    <a:cubicBezTo>
                      <a:pt x="18" y="78"/>
                      <a:pt x="11" y="77"/>
                      <a:pt x="18" y="73"/>
                    </a:cubicBezTo>
                    <a:cubicBezTo>
                      <a:pt x="27" y="69"/>
                      <a:pt x="27" y="77"/>
                      <a:pt x="33" y="69"/>
                    </a:cubicBezTo>
                    <a:cubicBezTo>
                      <a:pt x="39" y="61"/>
                      <a:pt x="42" y="56"/>
                      <a:pt x="49" y="48"/>
                    </a:cubicBezTo>
                    <a:cubicBezTo>
                      <a:pt x="56" y="41"/>
                      <a:pt x="56" y="41"/>
                      <a:pt x="53" y="41"/>
                    </a:cubicBezTo>
                    <a:cubicBezTo>
                      <a:pt x="52" y="41"/>
                      <a:pt x="49" y="42"/>
                      <a:pt x="38" y="38"/>
                    </a:cubicBezTo>
                    <a:cubicBezTo>
                      <a:pt x="27" y="33"/>
                      <a:pt x="26" y="34"/>
                      <a:pt x="23" y="30"/>
                    </a:cubicBezTo>
                    <a:cubicBezTo>
                      <a:pt x="20" y="27"/>
                      <a:pt x="18" y="28"/>
                      <a:pt x="18" y="25"/>
                    </a:cubicBezTo>
                    <a:cubicBezTo>
                      <a:pt x="17" y="22"/>
                      <a:pt x="17" y="24"/>
                      <a:pt x="15" y="20"/>
                    </a:cubicBezTo>
                    <a:cubicBezTo>
                      <a:pt x="14" y="16"/>
                      <a:pt x="12" y="16"/>
                      <a:pt x="15" y="1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21" y="11"/>
                      <a:pt x="20" y="14"/>
                      <a:pt x="27" y="17"/>
                    </a:cubicBezTo>
                    <a:cubicBezTo>
                      <a:pt x="32" y="20"/>
                      <a:pt x="33" y="11"/>
                      <a:pt x="41" y="14"/>
                    </a:cubicBezTo>
                    <a:cubicBezTo>
                      <a:pt x="47" y="17"/>
                      <a:pt x="45" y="10"/>
                      <a:pt x="53" y="11"/>
                    </a:cubicBezTo>
                    <a:cubicBezTo>
                      <a:pt x="61" y="11"/>
                      <a:pt x="52" y="8"/>
                      <a:pt x="62" y="8"/>
                    </a:cubicBezTo>
                    <a:cubicBezTo>
                      <a:pt x="73" y="10"/>
                      <a:pt x="74" y="0"/>
                      <a:pt x="79" y="3"/>
                    </a:cubicBezTo>
                    <a:cubicBezTo>
                      <a:pt x="83" y="5"/>
                      <a:pt x="76" y="8"/>
                      <a:pt x="80" y="16"/>
                    </a:cubicBezTo>
                    <a:cubicBezTo>
                      <a:pt x="85" y="22"/>
                      <a:pt x="79" y="13"/>
                      <a:pt x="77" y="24"/>
                    </a:cubicBezTo>
                    <a:cubicBezTo>
                      <a:pt x="77" y="30"/>
                      <a:pt x="73" y="34"/>
                      <a:pt x="68" y="48"/>
                    </a:cubicBezTo>
                    <a:cubicBezTo>
                      <a:pt x="59" y="72"/>
                      <a:pt x="47" y="89"/>
                      <a:pt x="35" y="98"/>
                    </a:cubicBezTo>
                    <a:cubicBezTo>
                      <a:pt x="21" y="109"/>
                      <a:pt x="21" y="111"/>
                      <a:pt x="12" y="122"/>
                    </a:cubicBezTo>
                    <a:cubicBezTo>
                      <a:pt x="5" y="131"/>
                      <a:pt x="9" y="130"/>
                      <a:pt x="5" y="136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58" name="Freeform 93"/>
              <p:cNvSpPr>
                <a:spLocks/>
              </p:cNvSpPr>
              <p:nvPr/>
            </p:nvSpPr>
            <p:spPr bwMode="auto">
              <a:xfrm>
                <a:off x="3203" y="2784"/>
                <a:ext cx="238" cy="227"/>
              </a:xfrm>
              <a:custGeom>
                <a:avLst/>
                <a:gdLst/>
                <a:ahLst/>
                <a:cxnLst>
                  <a:cxn ang="0">
                    <a:pos x="26" y="104"/>
                  </a:cxn>
                  <a:cxn ang="0">
                    <a:pos x="38" y="109"/>
                  </a:cxn>
                  <a:cxn ang="0">
                    <a:pos x="49" y="114"/>
                  </a:cxn>
                  <a:cxn ang="0">
                    <a:pos x="53" y="115"/>
                  </a:cxn>
                  <a:cxn ang="0">
                    <a:pos x="61" y="109"/>
                  </a:cxn>
                  <a:cxn ang="0">
                    <a:pos x="67" y="109"/>
                  </a:cxn>
                  <a:cxn ang="0">
                    <a:pos x="75" y="110"/>
                  </a:cxn>
                  <a:cxn ang="0">
                    <a:pos x="79" y="107"/>
                  </a:cxn>
                  <a:cxn ang="0">
                    <a:pos x="85" y="103"/>
                  </a:cxn>
                  <a:cxn ang="0">
                    <a:pos x="101" y="98"/>
                  </a:cxn>
                  <a:cxn ang="0">
                    <a:pos x="116" y="78"/>
                  </a:cxn>
                  <a:cxn ang="0">
                    <a:pos x="120" y="70"/>
                  </a:cxn>
                  <a:cxn ang="0">
                    <a:pos x="105" y="67"/>
                  </a:cxn>
                  <a:cxn ang="0">
                    <a:pos x="90" y="59"/>
                  </a:cxn>
                  <a:cxn ang="0">
                    <a:pos x="85" y="54"/>
                  </a:cxn>
                  <a:cxn ang="0">
                    <a:pos x="82" y="50"/>
                  </a:cxn>
                  <a:cxn ang="0">
                    <a:pos x="82" y="42"/>
                  </a:cxn>
                  <a:cxn ang="0">
                    <a:pos x="73" y="40"/>
                  </a:cxn>
                  <a:cxn ang="0">
                    <a:pos x="78" y="26"/>
                  </a:cxn>
                  <a:cxn ang="0">
                    <a:pos x="72" y="17"/>
                  </a:cxn>
                  <a:cxn ang="0">
                    <a:pos x="64" y="9"/>
                  </a:cxn>
                  <a:cxn ang="0">
                    <a:pos x="56" y="6"/>
                  </a:cxn>
                  <a:cxn ang="0">
                    <a:pos x="52" y="6"/>
                  </a:cxn>
                  <a:cxn ang="0">
                    <a:pos x="44" y="3"/>
                  </a:cxn>
                  <a:cxn ang="0">
                    <a:pos x="38" y="7"/>
                  </a:cxn>
                  <a:cxn ang="0">
                    <a:pos x="32" y="7"/>
                  </a:cxn>
                  <a:cxn ang="0">
                    <a:pos x="29" y="23"/>
                  </a:cxn>
                  <a:cxn ang="0">
                    <a:pos x="21" y="31"/>
                  </a:cxn>
                  <a:cxn ang="0">
                    <a:pos x="18" y="43"/>
                  </a:cxn>
                  <a:cxn ang="0">
                    <a:pos x="14" y="43"/>
                  </a:cxn>
                  <a:cxn ang="0">
                    <a:pos x="14" y="51"/>
                  </a:cxn>
                  <a:cxn ang="0">
                    <a:pos x="9" y="67"/>
                  </a:cxn>
                  <a:cxn ang="0">
                    <a:pos x="5" y="70"/>
                  </a:cxn>
                  <a:cxn ang="0">
                    <a:pos x="12" y="78"/>
                  </a:cxn>
                  <a:cxn ang="0">
                    <a:pos x="18" y="87"/>
                  </a:cxn>
                  <a:cxn ang="0">
                    <a:pos x="24" y="96"/>
                  </a:cxn>
                  <a:cxn ang="0">
                    <a:pos x="26" y="104"/>
                  </a:cxn>
                </a:cxnLst>
                <a:rect l="0" t="0" r="r" b="b"/>
                <a:pathLst>
                  <a:path w="123" h="117">
                    <a:moveTo>
                      <a:pt x="26" y="104"/>
                    </a:moveTo>
                    <a:cubicBezTo>
                      <a:pt x="31" y="109"/>
                      <a:pt x="31" y="101"/>
                      <a:pt x="38" y="109"/>
                    </a:cubicBezTo>
                    <a:cubicBezTo>
                      <a:pt x="46" y="117"/>
                      <a:pt x="46" y="112"/>
                      <a:pt x="49" y="114"/>
                    </a:cubicBezTo>
                    <a:cubicBezTo>
                      <a:pt x="52" y="115"/>
                      <a:pt x="53" y="114"/>
                      <a:pt x="53" y="115"/>
                    </a:cubicBezTo>
                    <a:cubicBezTo>
                      <a:pt x="56" y="117"/>
                      <a:pt x="55" y="112"/>
                      <a:pt x="61" y="109"/>
                    </a:cubicBezTo>
                    <a:cubicBezTo>
                      <a:pt x="66" y="106"/>
                      <a:pt x="66" y="107"/>
                      <a:pt x="67" y="109"/>
                    </a:cubicBezTo>
                    <a:cubicBezTo>
                      <a:pt x="69" y="110"/>
                      <a:pt x="72" y="110"/>
                      <a:pt x="75" y="110"/>
                    </a:cubicBezTo>
                    <a:cubicBezTo>
                      <a:pt x="76" y="107"/>
                      <a:pt x="76" y="107"/>
                      <a:pt x="79" y="107"/>
                    </a:cubicBezTo>
                    <a:cubicBezTo>
                      <a:pt x="85" y="107"/>
                      <a:pt x="78" y="106"/>
                      <a:pt x="85" y="103"/>
                    </a:cubicBezTo>
                    <a:cubicBezTo>
                      <a:pt x="94" y="98"/>
                      <a:pt x="94" y="106"/>
                      <a:pt x="101" y="98"/>
                    </a:cubicBezTo>
                    <a:cubicBezTo>
                      <a:pt x="107" y="90"/>
                      <a:pt x="110" y="85"/>
                      <a:pt x="116" y="78"/>
                    </a:cubicBezTo>
                    <a:cubicBezTo>
                      <a:pt x="123" y="70"/>
                      <a:pt x="123" y="70"/>
                      <a:pt x="120" y="70"/>
                    </a:cubicBezTo>
                    <a:cubicBezTo>
                      <a:pt x="119" y="70"/>
                      <a:pt x="116" y="71"/>
                      <a:pt x="105" y="67"/>
                    </a:cubicBezTo>
                    <a:cubicBezTo>
                      <a:pt x="94" y="62"/>
                      <a:pt x="93" y="64"/>
                      <a:pt x="90" y="59"/>
                    </a:cubicBezTo>
                    <a:cubicBezTo>
                      <a:pt x="87" y="56"/>
                      <a:pt x="85" y="57"/>
                      <a:pt x="85" y="54"/>
                    </a:cubicBezTo>
                    <a:cubicBezTo>
                      <a:pt x="84" y="51"/>
                      <a:pt x="84" y="53"/>
                      <a:pt x="82" y="50"/>
                    </a:cubicBezTo>
                    <a:cubicBezTo>
                      <a:pt x="81" y="45"/>
                      <a:pt x="79" y="45"/>
                      <a:pt x="82" y="42"/>
                    </a:cubicBezTo>
                    <a:cubicBezTo>
                      <a:pt x="81" y="37"/>
                      <a:pt x="76" y="43"/>
                      <a:pt x="73" y="40"/>
                    </a:cubicBezTo>
                    <a:cubicBezTo>
                      <a:pt x="73" y="31"/>
                      <a:pt x="75" y="36"/>
                      <a:pt x="78" y="26"/>
                    </a:cubicBezTo>
                    <a:cubicBezTo>
                      <a:pt x="73" y="23"/>
                      <a:pt x="75" y="20"/>
                      <a:pt x="72" y="17"/>
                    </a:cubicBezTo>
                    <a:cubicBezTo>
                      <a:pt x="69" y="15"/>
                      <a:pt x="67" y="9"/>
                      <a:pt x="64" y="9"/>
                    </a:cubicBezTo>
                    <a:cubicBezTo>
                      <a:pt x="62" y="7"/>
                      <a:pt x="61" y="6"/>
                      <a:pt x="56" y="6"/>
                    </a:cubicBezTo>
                    <a:cubicBezTo>
                      <a:pt x="52" y="4"/>
                      <a:pt x="53" y="7"/>
                      <a:pt x="52" y="6"/>
                    </a:cubicBezTo>
                    <a:cubicBezTo>
                      <a:pt x="50" y="3"/>
                      <a:pt x="50" y="12"/>
                      <a:pt x="44" y="3"/>
                    </a:cubicBezTo>
                    <a:cubicBezTo>
                      <a:pt x="41" y="0"/>
                      <a:pt x="41" y="12"/>
                      <a:pt x="38" y="7"/>
                    </a:cubicBezTo>
                    <a:cubicBezTo>
                      <a:pt x="37" y="3"/>
                      <a:pt x="38" y="11"/>
                      <a:pt x="32" y="7"/>
                    </a:cubicBezTo>
                    <a:cubicBezTo>
                      <a:pt x="31" y="17"/>
                      <a:pt x="27" y="18"/>
                      <a:pt x="29" y="23"/>
                    </a:cubicBezTo>
                    <a:cubicBezTo>
                      <a:pt x="23" y="23"/>
                      <a:pt x="24" y="29"/>
                      <a:pt x="21" y="31"/>
                    </a:cubicBezTo>
                    <a:cubicBezTo>
                      <a:pt x="18" y="34"/>
                      <a:pt x="20" y="42"/>
                      <a:pt x="18" y="43"/>
                    </a:cubicBezTo>
                    <a:cubicBezTo>
                      <a:pt x="17" y="45"/>
                      <a:pt x="17" y="39"/>
                      <a:pt x="14" y="43"/>
                    </a:cubicBezTo>
                    <a:cubicBezTo>
                      <a:pt x="12" y="48"/>
                      <a:pt x="15" y="46"/>
                      <a:pt x="14" y="51"/>
                    </a:cubicBezTo>
                    <a:cubicBezTo>
                      <a:pt x="11" y="57"/>
                      <a:pt x="15" y="68"/>
                      <a:pt x="9" y="67"/>
                    </a:cubicBezTo>
                    <a:cubicBezTo>
                      <a:pt x="2" y="64"/>
                      <a:pt x="6" y="68"/>
                      <a:pt x="5" y="70"/>
                    </a:cubicBezTo>
                    <a:cubicBezTo>
                      <a:pt x="0" y="73"/>
                      <a:pt x="9" y="71"/>
                      <a:pt x="12" y="78"/>
                    </a:cubicBezTo>
                    <a:cubicBezTo>
                      <a:pt x="15" y="82"/>
                      <a:pt x="17" y="79"/>
                      <a:pt x="18" y="87"/>
                    </a:cubicBezTo>
                    <a:cubicBezTo>
                      <a:pt x="20" y="95"/>
                      <a:pt x="20" y="95"/>
                      <a:pt x="24" y="96"/>
                    </a:cubicBezTo>
                    <a:cubicBezTo>
                      <a:pt x="27" y="96"/>
                      <a:pt x="24" y="98"/>
                      <a:pt x="26" y="104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59" name="Freeform 94"/>
              <p:cNvSpPr>
                <a:spLocks/>
              </p:cNvSpPr>
              <p:nvPr/>
            </p:nvSpPr>
            <p:spPr bwMode="auto">
              <a:xfrm>
                <a:off x="3257" y="2728"/>
                <a:ext cx="107" cy="113"/>
              </a:xfrm>
              <a:custGeom>
                <a:avLst/>
                <a:gdLst/>
                <a:ahLst/>
                <a:cxnLst>
                  <a:cxn ang="0">
                    <a:pos x="4" y="37"/>
                  </a:cxn>
                  <a:cxn ang="0">
                    <a:pos x="10" y="37"/>
                  </a:cxn>
                  <a:cxn ang="0">
                    <a:pos x="16" y="32"/>
                  </a:cxn>
                  <a:cxn ang="0">
                    <a:pos x="23" y="35"/>
                  </a:cxn>
                  <a:cxn ang="0">
                    <a:pos x="28" y="35"/>
                  </a:cxn>
                  <a:cxn ang="0">
                    <a:pos x="36" y="38"/>
                  </a:cxn>
                  <a:cxn ang="0">
                    <a:pos x="43" y="46"/>
                  </a:cxn>
                  <a:cxn ang="0">
                    <a:pos x="49" y="55"/>
                  </a:cxn>
                  <a:cxn ang="0">
                    <a:pos x="55" y="52"/>
                  </a:cxn>
                  <a:cxn ang="0">
                    <a:pos x="51" y="49"/>
                  </a:cxn>
                  <a:cxn ang="0">
                    <a:pos x="49" y="46"/>
                  </a:cxn>
                  <a:cxn ang="0">
                    <a:pos x="46" y="43"/>
                  </a:cxn>
                  <a:cxn ang="0">
                    <a:pos x="42" y="37"/>
                  </a:cxn>
                  <a:cxn ang="0">
                    <a:pos x="36" y="32"/>
                  </a:cxn>
                  <a:cxn ang="0">
                    <a:pos x="31" y="27"/>
                  </a:cxn>
                  <a:cxn ang="0">
                    <a:pos x="28" y="30"/>
                  </a:cxn>
                  <a:cxn ang="0">
                    <a:pos x="25" y="23"/>
                  </a:cxn>
                  <a:cxn ang="0">
                    <a:pos x="19" y="0"/>
                  </a:cxn>
                  <a:cxn ang="0">
                    <a:pos x="11" y="7"/>
                  </a:cxn>
                  <a:cxn ang="0">
                    <a:pos x="7" y="12"/>
                  </a:cxn>
                  <a:cxn ang="0">
                    <a:pos x="2" y="29"/>
                  </a:cxn>
                  <a:cxn ang="0">
                    <a:pos x="4" y="37"/>
                  </a:cxn>
                </a:cxnLst>
                <a:rect l="0" t="0" r="r" b="b"/>
                <a:pathLst>
                  <a:path w="55" h="58">
                    <a:moveTo>
                      <a:pt x="4" y="37"/>
                    </a:moveTo>
                    <a:cubicBezTo>
                      <a:pt x="10" y="40"/>
                      <a:pt x="8" y="32"/>
                      <a:pt x="10" y="37"/>
                    </a:cubicBezTo>
                    <a:cubicBezTo>
                      <a:pt x="13" y="41"/>
                      <a:pt x="13" y="29"/>
                      <a:pt x="16" y="32"/>
                    </a:cubicBezTo>
                    <a:cubicBezTo>
                      <a:pt x="22" y="41"/>
                      <a:pt x="22" y="32"/>
                      <a:pt x="23" y="35"/>
                    </a:cubicBezTo>
                    <a:cubicBezTo>
                      <a:pt x="25" y="37"/>
                      <a:pt x="23" y="34"/>
                      <a:pt x="28" y="35"/>
                    </a:cubicBezTo>
                    <a:cubicBezTo>
                      <a:pt x="33" y="35"/>
                      <a:pt x="34" y="37"/>
                      <a:pt x="36" y="38"/>
                    </a:cubicBezTo>
                    <a:cubicBezTo>
                      <a:pt x="39" y="38"/>
                      <a:pt x="40" y="44"/>
                      <a:pt x="43" y="46"/>
                    </a:cubicBezTo>
                    <a:cubicBezTo>
                      <a:pt x="46" y="49"/>
                      <a:pt x="45" y="52"/>
                      <a:pt x="49" y="55"/>
                    </a:cubicBezTo>
                    <a:cubicBezTo>
                      <a:pt x="51" y="54"/>
                      <a:pt x="51" y="58"/>
                      <a:pt x="55" y="52"/>
                    </a:cubicBezTo>
                    <a:cubicBezTo>
                      <a:pt x="54" y="50"/>
                      <a:pt x="52" y="52"/>
                      <a:pt x="51" y="49"/>
                    </a:cubicBezTo>
                    <a:cubicBezTo>
                      <a:pt x="51" y="47"/>
                      <a:pt x="51" y="49"/>
                      <a:pt x="49" y="46"/>
                    </a:cubicBezTo>
                    <a:cubicBezTo>
                      <a:pt x="46" y="40"/>
                      <a:pt x="48" y="46"/>
                      <a:pt x="46" y="43"/>
                    </a:cubicBezTo>
                    <a:cubicBezTo>
                      <a:pt x="45" y="38"/>
                      <a:pt x="45" y="44"/>
                      <a:pt x="42" y="37"/>
                    </a:cubicBezTo>
                    <a:cubicBezTo>
                      <a:pt x="37" y="30"/>
                      <a:pt x="39" y="37"/>
                      <a:pt x="36" y="32"/>
                    </a:cubicBezTo>
                    <a:cubicBezTo>
                      <a:pt x="34" y="27"/>
                      <a:pt x="34" y="35"/>
                      <a:pt x="31" y="27"/>
                    </a:cubicBezTo>
                    <a:cubicBezTo>
                      <a:pt x="28" y="21"/>
                      <a:pt x="29" y="30"/>
                      <a:pt x="28" y="30"/>
                    </a:cubicBezTo>
                    <a:cubicBezTo>
                      <a:pt x="28" y="29"/>
                      <a:pt x="28" y="27"/>
                      <a:pt x="25" y="23"/>
                    </a:cubicBezTo>
                    <a:cubicBezTo>
                      <a:pt x="23" y="18"/>
                      <a:pt x="23" y="7"/>
                      <a:pt x="19" y="0"/>
                    </a:cubicBezTo>
                    <a:cubicBezTo>
                      <a:pt x="16" y="9"/>
                      <a:pt x="13" y="4"/>
                      <a:pt x="11" y="7"/>
                    </a:cubicBezTo>
                    <a:cubicBezTo>
                      <a:pt x="8" y="13"/>
                      <a:pt x="5" y="6"/>
                      <a:pt x="7" y="12"/>
                    </a:cubicBezTo>
                    <a:cubicBezTo>
                      <a:pt x="7" y="21"/>
                      <a:pt x="4" y="26"/>
                      <a:pt x="2" y="29"/>
                    </a:cubicBezTo>
                    <a:cubicBezTo>
                      <a:pt x="0" y="30"/>
                      <a:pt x="4" y="34"/>
                      <a:pt x="4" y="37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60" name="Freeform 95"/>
              <p:cNvSpPr>
                <a:spLocks/>
              </p:cNvSpPr>
              <p:nvPr/>
            </p:nvSpPr>
            <p:spPr bwMode="auto">
              <a:xfrm>
                <a:off x="3344" y="2829"/>
                <a:ext cx="28" cy="41"/>
              </a:xfrm>
              <a:custGeom>
                <a:avLst/>
                <a:gdLst/>
                <a:ahLst/>
                <a:cxnLst>
                  <a:cxn ang="0">
                    <a:pos x="9" y="19"/>
                  </a:cxn>
                  <a:cxn ang="0">
                    <a:pos x="0" y="17"/>
                  </a:cxn>
                  <a:cxn ang="0">
                    <a:pos x="5" y="3"/>
                  </a:cxn>
                  <a:cxn ang="0">
                    <a:pos x="11" y="0"/>
                  </a:cxn>
                  <a:cxn ang="0">
                    <a:pos x="11" y="10"/>
                  </a:cxn>
                  <a:cxn ang="0">
                    <a:pos x="12" y="13"/>
                  </a:cxn>
                  <a:cxn ang="0">
                    <a:pos x="9" y="19"/>
                  </a:cxn>
                </a:cxnLst>
                <a:rect l="0" t="0" r="r" b="b"/>
                <a:pathLst>
                  <a:path w="14" h="21">
                    <a:moveTo>
                      <a:pt x="9" y="19"/>
                    </a:moveTo>
                    <a:cubicBezTo>
                      <a:pt x="8" y="14"/>
                      <a:pt x="3" y="21"/>
                      <a:pt x="0" y="17"/>
                    </a:cubicBezTo>
                    <a:cubicBezTo>
                      <a:pt x="0" y="8"/>
                      <a:pt x="2" y="13"/>
                      <a:pt x="5" y="3"/>
                    </a:cubicBezTo>
                    <a:cubicBezTo>
                      <a:pt x="6" y="2"/>
                      <a:pt x="6" y="6"/>
                      <a:pt x="11" y="0"/>
                    </a:cubicBezTo>
                    <a:cubicBezTo>
                      <a:pt x="12" y="5"/>
                      <a:pt x="14" y="6"/>
                      <a:pt x="11" y="10"/>
                    </a:cubicBezTo>
                    <a:cubicBezTo>
                      <a:pt x="3" y="14"/>
                      <a:pt x="9" y="11"/>
                      <a:pt x="12" y="13"/>
                    </a:cubicBezTo>
                    <a:cubicBezTo>
                      <a:pt x="9" y="19"/>
                      <a:pt x="9" y="19"/>
                      <a:pt x="9" y="19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61" name="Freeform 96"/>
              <p:cNvSpPr>
                <a:spLocks/>
              </p:cNvSpPr>
              <p:nvPr/>
            </p:nvSpPr>
            <p:spPr bwMode="auto">
              <a:xfrm>
                <a:off x="2889" y="2965"/>
                <a:ext cx="300" cy="374"/>
              </a:xfrm>
              <a:custGeom>
                <a:avLst/>
                <a:gdLst/>
                <a:ahLst/>
                <a:cxnLst>
                  <a:cxn ang="0">
                    <a:pos x="138" y="114"/>
                  </a:cxn>
                  <a:cxn ang="0">
                    <a:pos x="148" y="136"/>
                  </a:cxn>
                  <a:cxn ang="0">
                    <a:pos x="130" y="148"/>
                  </a:cxn>
                  <a:cxn ang="0">
                    <a:pos x="129" y="170"/>
                  </a:cxn>
                  <a:cxn ang="0">
                    <a:pos x="141" y="181"/>
                  </a:cxn>
                  <a:cxn ang="0">
                    <a:pos x="132" y="182"/>
                  </a:cxn>
                  <a:cxn ang="0">
                    <a:pos x="119" y="171"/>
                  </a:cxn>
                  <a:cxn ang="0">
                    <a:pos x="107" y="171"/>
                  </a:cxn>
                  <a:cxn ang="0">
                    <a:pos x="93" y="162"/>
                  </a:cxn>
                  <a:cxn ang="0">
                    <a:pos x="84" y="164"/>
                  </a:cxn>
                  <a:cxn ang="0">
                    <a:pos x="78" y="153"/>
                  </a:cxn>
                  <a:cxn ang="0">
                    <a:pos x="77" y="128"/>
                  </a:cxn>
                  <a:cxn ang="0">
                    <a:pos x="64" y="123"/>
                  </a:cxn>
                  <a:cxn ang="0">
                    <a:pos x="57" y="133"/>
                  </a:cxn>
                  <a:cxn ang="0">
                    <a:pos x="41" y="133"/>
                  </a:cxn>
                  <a:cxn ang="0">
                    <a:pos x="35" y="117"/>
                  </a:cxn>
                  <a:cxn ang="0">
                    <a:pos x="8" y="112"/>
                  </a:cxn>
                  <a:cxn ang="0">
                    <a:pos x="0" y="112"/>
                  </a:cxn>
                  <a:cxn ang="0">
                    <a:pos x="8" y="101"/>
                  </a:cxn>
                  <a:cxn ang="0">
                    <a:pos x="19" y="103"/>
                  </a:cxn>
                  <a:cxn ang="0">
                    <a:pos x="32" y="86"/>
                  </a:cxn>
                  <a:cxn ang="0">
                    <a:pos x="46" y="53"/>
                  </a:cxn>
                  <a:cxn ang="0">
                    <a:pos x="48" y="30"/>
                  </a:cxn>
                  <a:cxn ang="0">
                    <a:pos x="52" y="13"/>
                  </a:cxn>
                  <a:cxn ang="0">
                    <a:pos x="67" y="13"/>
                  </a:cxn>
                  <a:cxn ang="0">
                    <a:pos x="93" y="8"/>
                  </a:cxn>
                  <a:cxn ang="0">
                    <a:pos x="116" y="6"/>
                  </a:cxn>
                  <a:cxn ang="0">
                    <a:pos x="130" y="13"/>
                  </a:cxn>
                  <a:cxn ang="0">
                    <a:pos x="142" y="14"/>
                  </a:cxn>
                  <a:cxn ang="0">
                    <a:pos x="150" y="33"/>
                  </a:cxn>
                  <a:cxn ang="0">
                    <a:pos x="139" y="69"/>
                  </a:cxn>
                  <a:cxn ang="0">
                    <a:pos x="133" y="83"/>
                  </a:cxn>
                  <a:cxn ang="0">
                    <a:pos x="138" y="100"/>
                  </a:cxn>
                </a:cxnLst>
                <a:rect l="0" t="0" r="r" b="b"/>
                <a:pathLst>
                  <a:path w="155" h="193">
                    <a:moveTo>
                      <a:pt x="138" y="100"/>
                    </a:moveTo>
                    <a:cubicBezTo>
                      <a:pt x="136" y="106"/>
                      <a:pt x="139" y="109"/>
                      <a:pt x="138" y="114"/>
                    </a:cubicBezTo>
                    <a:cubicBezTo>
                      <a:pt x="136" y="119"/>
                      <a:pt x="144" y="125"/>
                      <a:pt x="145" y="128"/>
                    </a:cubicBezTo>
                    <a:cubicBezTo>
                      <a:pt x="145" y="133"/>
                      <a:pt x="147" y="134"/>
                      <a:pt x="148" y="136"/>
                    </a:cubicBezTo>
                    <a:cubicBezTo>
                      <a:pt x="142" y="137"/>
                      <a:pt x="133" y="136"/>
                      <a:pt x="133" y="140"/>
                    </a:cubicBezTo>
                    <a:cubicBezTo>
                      <a:pt x="133" y="147"/>
                      <a:pt x="127" y="145"/>
                      <a:pt x="130" y="148"/>
                    </a:cubicBezTo>
                    <a:cubicBezTo>
                      <a:pt x="135" y="154"/>
                      <a:pt x="129" y="153"/>
                      <a:pt x="130" y="157"/>
                    </a:cubicBezTo>
                    <a:cubicBezTo>
                      <a:pt x="133" y="161"/>
                      <a:pt x="127" y="167"/>
                      <a:pt x="129" y="170"/>
                    </a:cubicBezTo>
                    <a:cubicBezTo>
                      <a:pt x="130" y="173"/>
                      <a:pt x="132" y="176"/>
                      <a:pt x="135" y="178"/>
                    </a:cubicBezTo>
                    <a:cubicBezTo>
                      <a:pt x="139" y="179"/>
                      <a:pt x="141" y="168"/>
                      <a:pt x="141" y="181"/>
                    </a:cubicBezTo>
                    <a:cubicBezTo>
                      <a:pt x="139" y="193"/>
                      <a:pt x="139" y="184"/>
                      <a:pt x="138" y="186"/>
                    </a:cubicBezTo>
                    <a:cubicBezTo>
                      <a:pt x="135" y="189"/>
                      <a:pt x="135" y="189"/>
                      <a:pt x="132" y="182"/>
                    </a:cubicBezTo>
                    <a:cubicBezTo>
                      <a:pt x="129" y="178"/>
                      <a:pt x="127" y="176"/>
                      <a:pt x="124" y="176"/>
                    </a:cubicBezTo>
                    <a:cubicBezTo>
                      <a:pt x="122" y="176"/>
                      <a:pt x="121" y="173"/>
                      <a:pt x="119" y="171"/>
                    </a:cubicBezTo>
                    <a:cubicBezTo>
                      <a:pt x="119" y="168"/>
                      <a:pt x="118" y="167"/>
                      <a:pt x="118" y="171"/>
                    </a:cubicBezTo>
                    <a:cubicBezTo>
                      <a:pt x="116" y="175"/>
                      <a:pt x="115" y="173"/>
                      <a:pt x="107" y="171"/>
                    </a:cubicBezTo>
                    <a:cubicBezTo>
                      <a:pt x="101" y="170"/>
                      <a:pt x="109" y="162"/>
                      <a:pt x="101" y="167"/>
                    </a:cubicBezTo>
                    <a:cubicBezTo>
                      <a:pt x="95" y="170"/>
                      <a:pt x="101" y="162"/>
                      <a:pt x="93" y="162"/>
                    </a:cubicBezTo>
                    <a:cubicBezTo>
                      <a:pt x="93" y="164"/>
                      <a:pt x="93" y="164"/>
                      <a:pt x="90" y="164"/>
                    </a:cubicBezTo>
                    <a:cubicBezTo>
                      <a:pt x="89" y="162"/>
                      <a:pt x="87" y="165"/>
                      <a:pt x="84" y="164"/>
                    </a:cubicBezTo>
                    <a:cubicBezTo>
                      <a:pt x="81" y="164"/>
                      <a:pt x="83" y="167"/>
                      <a:pt x="80" y="167"/>
                    </a:cubicBezTo>
                    <a:cubicBezTo>
                      <a:pt x="77" y="165"/>
                      <a:pt x="83" y="159"/>
                      <a:pt x="78" y="153"/>
                    </a:cubicBezTo>
                    <a:cubicBezTo>
                      <a:pt x="74" y="147"/>
                      <a:pt x="78" y="140"/>
                      <a:pt x="77" y="136"/>
                    </a:cubicBezTo>
                    <a:cubicBezTo>
                      <a:pt x="75" y="131"/>
                      <a:pt x="77" y="131"/>
                      <a:pt x="77" y="128"/>
                    </a:cubicBezTo>
                    <a:cubicBezTo>
                      <a:pt x="77" y="125"/>
                      <a:pt x="64" y="129"/>
                      <a:pt x="67" y="125"/>
                    </a:cubicBezTo>
                    <a:cubicBezTo>
                      <a:pt x="67" y="123"/>
                      <a:pt x="66" y="122"/>
                      <a:pt x="64" y="123"/>
                    </a:cubicBezTo>
                    <a:cubicBezTo>
                      <a:pt x="63" y="125"/>
                      <a:pt x="58" y="122"/>
                      <a:pt x="58" y="126"/>
                    </a:cubicBezTo>
                    <a:cubicBezTo>
                      <a:pt x="58" y="131"/>
                      <a:pt x="57" y="128"/>
                      <a:pt x="57" y="133"/>
                    </a:cubicBezTo>
                    <a:cubicBezTo>
                      <a:pt x="58" y="136"/>
                      <a:pt x="54" y="134"/>
                      <a:pt x="52" y="134"/>
                    </a:cubicBezTo>
                    <a:cubicBezTo>
                      <a:pt x="51" y="133"/>
                      <a:pt x="43" y="137"/>
                      <a:pt x="41" y="133"/>
                    </a:cubicBezTo>
                    <a:cubicBezTo>
                      <a:pt x="40" y="128"/>
                      <a:pt x="38" y="129"/>
                      <a:pt x="38" y="125"/>
                    </a:cubicBezTo>
                    <a:cubicBezTo>
                      <a:pt x="38" y="122"/>
                      <a:pt x="37" y="122"/>
                      <a:pt x="35" y="117"/>
                    </a:cubicBezTo>
                    <a:cubicBezTo>
                      <a:pt x="35" y="112"/>
                      <a:pt x="35" y="112"/>
                      <a:pt x="25" y="114"/>
                    </a:cubicBezTo>
                    <a:cubicBezTo>
                      <a:pt x="12" y="114"/>
                      <a:pt x="14" y="112"/>
                      <a:pt x="8" y="112"/>
                    </a:cubicBezTo>
                    <a:cubicBezTo>
                      <a:pt x="6" y="112"/>
                      <a:pt x="6" y="112"/>
                      <a:pt x="3" y="112"/>
                    </a:cubicBezTo>
                    <a:cubicBezTo>
                      <a:pt x="2" y="114"/>
                      <a:pt x="2" y="114"/>
                      <a:pt x="0" y="112"/>
                    </a:cubicBezTo>
                    <a:cubicBezTo>
                      <a:pt x="5" y="112"/>
                      <a:pt x="2" y="106"/>
                      <a:pt x="3" y="103"/>
                    </a:cubicBezTo>
                    <a:cubicBezTo>
                      <a:pt x="6" y="101"/>
                      <a:pt x="6" y="101"/>
                      <a:pt x="8" y="101"/>
                    </a:cubicBezTo>
                    <a:cubicBezTo>
                      <a:pt x="11" y="106"/>
                      <a:pt x="14" y="97"/>
                      <a:pt x="17" y="98"/>
                    </a:cubicBezTo>
                    <a:cubicBezTo>
                      <a:pt x="20" y="100"/>
                      <a:pt x="15" y="103"/>
                      <a:pt x="19" y="103"/>
                    </a:cubicBezTo>
                    <a:cubicBezTo>
                      <a:pt x="23" y="105"/>
                      <a:pt x="26" y="95"/>
                      <a:pt x="28" y="95"/>
                    </a:cubicBezTo>
                    <a:cubicBezTo>
                      <a:pt x="31" y="95"/>
                      <a:pt x="34" y="89"/>
                      <a:pt x="32" y="86"/>
                    </a:cubicBezTo>
                    <a:cubicBezTo>
                      <a:pt x="29" y="80"/>
                      <a:pt x="37" y="67"/>
                      <a:pt x="41" y="66"/>
                    </a:cubicBezTo>
                    <a:cubicBezTo>
                      <a:pt x="46" y="62"/>
                      <a:pt x="43" y="59"/>
                      <a:pt x="46" y="53"/>
                    </a:cubicBezTo>
                    <a:cubicBezTo>
                      <a:pt x="48" y="48"/>
                      <a:pt x="45" y="50"/>
                      <a:pt x="46" y="42"/>
                    </a:cubicBezTo>
                    <a:cubicBezTo>
                      <a:pt x="48" y="34"/>
                      <a:pt x="45" y="36"/>
                      <a:pt x="48" y="30"/>
                    </a:cubicBezTo>
                    <a:cubicBezTo>
                      <a:pt x="52" y="25"/>
                      <a:pt x="52" y="24"/>
                      <a:pt x="52" y="22"/>
                    </a:cubicBezTo>
                    <a:cubicBezTo>
                      <a:pt x="51" y="17"/>
                      <a:pt x="49" y="14"/>
                      <a:pt x="52" y="13"/>
                    </a:cubicBezTo>
                    <a:cubicBezTo>
                      <a:pt x="54" y="11"/>
                      <a:pt x="54" y="3"/>
                      <a:pt x="61" y="6"/>
                    </a:cubicBezTo>
                    <a:cubicBezTo>
                      <a:pt x="67" y="10"/>
                      <a:pt x="64" y="13"/>
                      <a:pt x="67" y="13"/>
                    </a:cubicBezTo>
                    <a:cubicBezTo>
                      <a:pt x="77" y="13"/>
                      <a:pt x="81" y="19"/>
                      <a:pt x="84" y="11"/>
                    </a:cubicBezTo>
                    <a:cubicBezTo>
                      <a:pt x="87" y="3"/>
                      <a:pt x="84" y="14"/>
                      <a:pt x="93" y="8"/>
                    </a:cubicBezTo>
                    <a:cubicBezTo>
                      <a:pt x="101" y="3"/>
                      <a:pt x="101" y="10"/>
                      <a:pt x="104" y="5"/>
                    </a:cubicBezTo>
                    <a:cubicBezTo>
                      <a:pt x="107" y="0"/>
                      <a:pt x="115" y="10"/>
                      <a:pt x="116" y="6"/>
                    </a:cubicBezTo>
                    <a:cubicBezTo>
                      <a:pt x="119" y="3"/>
                      <a:pt x="119" y="6"/>
                      <a:pt x="122" y="6"/>
                    </a:cubicBezTo>
                    <a:cubicBezTo>
                      <a:pt x="125" y="11"/>
                      <a:pt x="129" y="16"/>
                      <a:pt x="130" y="13"/>
                    </a:cubicBezTo>
                    <a:cubicBezTo>
                      <a:pt x="133" y="10"/>
                      <a:pt x="135" y="16"/>
                      <a:pt x="136" y="11"/>
                    </a:cubicBezTo>
                    <a:cubicBezTo>
                      <a:pt x="139" y="8"/>
                      <a:pt x="141" y="10"/>
                      <a:pt x="142" y="14"/>
                    </a:cubicBezTo>
                    <a:cubicBezTo>
                      <a:pt x="145" y="19"/>
                      <a:pt x="145" y="16"/>
                      <a:pt x="148" y="22"/>
                    </a:cubicBezTo>
                    <a:cubicBezTo>
                      <a:pt x="148" y="30"/>
                      <a:pt x="145" y="31"/>
                      <a:pt x="150" y="33"/>
                    </a:cubicBezTo>
                    <a:cubicBezTo>
                      <a:pt x="155" y="36"/>
                      <a:pt x="148" y="39"/>
                      <a:pt x="144" y="44"/>
                    </a:cubicBezTo>
                    <a:cubicBezTo>
                      <a:pt x="139" y="48"/>
                      <a:pt x="139" y="59"/>
                      <a:pt x="139" y="69"/>
                    </a:cubicBezTo>
                    <a:cubicBezTo>
                      <a:pt x="130" y="75"/>
                      <a:pt x="138" y="75"/>
                      <a:pt x="135" y="78"/>
                    </a:cubicBezTo>
                    <a:cubicBezTo>
                      <a:pt x="132" y="80"/>
                      <a:pt x="133" y="80"/>
                      <a:pt x="133" y="83"/>
                    </a:cubicBezTo>
                    <a:cubicBezTo>
                      <a:pt x="135" y="86"/>
                      <a:pt x="136" y="86"/>
                      <a:pt x="135" y="90"/>
                    </a:cubicBezTo>
                    <a:cubicBezTo>
                      <a:pt x="135" y="95"/>
                      <a:pt x="138" y="97"/>
                      <a:pt x="138" y="100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62" name="Freeform 97"/>
              <p:cNvSpPr>
                <a:spLocks/>
              </p:cNvSpPr>
              <p:nvPr/>
            </p:nvSpPr>
            <p:spPr bwMode="auto">
              <a:xfrm>
                <a:off x="3220" y="2976"/>
                <a:ext cx="126" cy="185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8" y="22"/>
                  </a:cxn>
                  <a:cxn ang="0">
                    <a:pos x="6" y="41"/>
                  </a:cxn>
                  <a:cxn ang="0">
                    <a:pos x="2" y="59"/>
                  </a:cxn>
                  <a:cxn ang="0">
                    <a:pos x="29" y="78"/>
                  </a:cxn>
                  <a:cxn ang="0">
                    <a:pos x="32" y="86"/>
                  </a:cxn>
                  <a:cxn ang="0">
                    <a:pos x="44" y="95"/>
                  </a:cxn>
                  <a:cxn ang="0">
                    <a:pos x="49" y="86"/>
                  </a:cxn>
                  <a:cxn ang="0">
                    <a:pos x="52" y="78"/>
                  </a:cxn>
                  <a:cxn ang="0">
                    <a:pos x="56" y="70"/>
                  </a:cxn>
                  <a:cxn ang="0">
                    <a:pos x="62" y="66"/>
                  </a:cxn>
                  <a:cxn ang="0">
                    <a:pos x="58" y="56"/>
                  </a:cxn>
                  <a:cxn ang="0">
                    <a:pos x="58" y="22"/>
                  </a:cxn>
                  <a:cxn ang="0">
                    <a:pos x="65" y="11"/>
                  </a:cxn>
                  <a:cxn ang="0">
                    <a:pos x="58" y="10"/>
                  </a:cxn>
                  <a:cxn ang="0">
                    <a:pos x="52" y="10"/>
                  </a:cxn>
                  <a:cxn ang="0">
                    <a:pos x="44" y="16"/>
                  </a:cxn>
                  <a:cxn ang="0">
                    <a:pos x="40" y="14"/>
                  </a:cxn>
                  <a:cxn ang="0">
                    <a:pos x="29" y="10"/>
                  </a:cxn>
                  <a:cxn ang="0">
                    <a:pos x="17" y="5"/>
                  </a:cxn>
                  <a:cxn ang="0">
                    <a:pos x="14" y="2"/>
                  </a:cxn>
                  <a:cxn ang="0">
                    <a:pos x="8" y="2"/>
                  </a:cxn>
                  <a:cxn ang="0">
                    <a:pos x="2" y="8"/>
                  </a:cxn>
                </a:cxnLst>
                <a:rect l="0" t="0" r="r" b="b"/>
                <a:pathLst>
                  <a:path w="65" h="95">
                    <a:moveTo>
                      <a:pt x="2" y="8"/>
                    </a:moveTo>
                    <a:cubicBezTo>
                      <a:pt x="8" y="16"/>
                      <a:pt x="5" y="17"/>
                      <a:pt x="8" y="22"/>
                    </a:cubicBezTo>
                    <a:cubicBezTo>
                      <a:pt x="11" y="27"/>
                      <a:pt x="11" y="34"/>
                      <a:pt x="6" y="41"/>
                    </a:cubicBezTo>
                    <a:cubicBezTo>
                      <a:pt x="0" y="47"/>
                      <a:pt x="3" y="52"/>
                      <a:pt x="2" y="59"/>
                    </a:cubicBezTo>
                    <a:cubicBezTo>
                      <a:pt x="18" y="70"/>
                      <a:pt x="24" y="75"/>
                      <a:pt x="29" y="78"/>
                    </a:cubicBezTo>
                    <a:cubicBezTo>
                      <a:pt x="35" y="81"/>
                      <a:pt x="29" y="81"/>
                      <a:pt x="32" y="86"/>
                    </a:cubicBezTo>
                    <a:cubicBezTo>
                      <a:pt x="37" y="89"/>
                      <a:pt x="43" y="95"/>
                      <a:pt x="44" y="95"/>
                    </a:cubicBezTo>
                    <a:cubicBezTo>
                      <a:pt x="47" y="91"/>
                      <a:pt x="49" y="91"/>
                      <a:pt x="49" y="86"/>
                    </a:cubicBezTo>
                    <a:cubicBezTo>
                      <a:pt x="49" y="80"/>
                      <a:pt x="52" y="86"/>
                      <a:pt x="52" y="78"/>
                    </a:cubicBezTo>
                    <a:cubicBezTo>
                      <a:pt x="50" y="72"/>
                      <a:pt x="58" y="75"/>
                      <a:pt x="56" y="70"/>
                    </a:cubicBezTo>
                    <a:cubicBezTo>
                      <a:pt x="56" y="67"/>
                      <a:pt x="58" y="72"/>
                      <a:pt x="62" y="66"/>
                    </a:cubicBezTo>
                    <a:cubicBezTo>
                      <a:pt x="61" y="61"/>
                      <a:pt x="58" y="63"/>
                      <a:pt x="58" y="56"/>
                    </a:cubicBezTo>
                    <a:cubicBezTo>
                      <a:pt x="58" y="48"/>
                      <a:pt x="58" y="22"/>
                      <a:pt x="58" y="22"/>
                    </a:cubicBezTo>
                    <a:cubicBezTo>
                      <a:pt x="58" y="22"/>
                      <a:pt x="62" y="14"/>
                      <a:pt x="65" y="11"/>
                    </a:cubicBezTo>
                    <a:cubicBezTo>
                      <a:pt x="62" y="11"/>
                      <a:pt x="59" y="11"/>
                      <a:pt x="58" y="10"/>
                    </a:cubicBezTo>
                    <a:cubicBezTo>
                      <a:pt x="56" y="8"/>
                      <a:pt x="56" y="6"/>
                      <a:pt x="52" y="10"/>
                    </a:cubicBezTo>
                    <a:cubicBezTo>
                      <a:pt x="46" y="13"/>
                      <a:pt x="47" y="17"/>
                      <a:pt x="44" y="16"/>
                    </a:cubicBezTo>
                    <a:cubicBezTo>
                      <a:pt x="44" y="14"/>
                      <a:pt x="43" y="16"/>
                      <a:pt x="40" y="14"/>
                    </a:cubicBezTo>
                    <a:cubicBezTo>
                      <a:pt x="37" y="13"/>
                      <a:pt x="37" y="17"/>
                      <a:pt x="29" y="10"/>
                    </a:cubicBezTo>
                    <a:cubicBezTo>
                      <a:pt x="21" y="2"/>
                      <a:pt x="21" y="10"/>
                      <a:pt x="17" y="5"/>
                    </a:cubicBezTo>
                    <a:cubicBezTo>
                      <a:pt x="15" y="5"/>
                      <a:pt x="12" y="5"/>
                      <a:pt x="14" y="2"/>
                    </a:cubicBezTo>
                    <a:cubicBezTo>
                      <a:pt x="14" y="0"/>
                      <a:pt x="11" y="2"/>
                      <a:pt x="8" y="2"/>
                    </a:cubicBezTo>
                    <a:cubicBezTo>
                      <a:pt x="5" y="3"/>
                      <a:pt x="3" y="6"/>
                      <a:pt x="2" y="8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63" name="Freeform 98"/>
              <p:cNvSpPr>
                <a:spLocks/>
              </p:cNvSpPr>
              <p:nvPr/>
            </p:nvSpPr>
            <p:spPr bwMode="auto">
              <a:xfrm>
                <a:off x="3158" y="2992"/>
                <a:ext cx="82" cy="109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11" y="19"/>
                  </a:cxn>
                  <a:cxn ang="0">
                    <a:pos x="5" y="30"/>
                  </a:cxn>
                  <a:cxn ang="0">
                    <a:pos x="0" y="55"/>
                  </a:cxn>
                  <a:cxn ang="0">
                    <a:pos x="3" y="56"/>
                  </a:cxn>
                  <a:cxn ang="0">
                    <a:pos x="6" y="52"/>
                  </a:cxn>
                  <a:cxn ang="0">
                    <a:pos x="33" y="52"/>
                  </a:cxn>
                  <a:cxn ang="0">
                    <a:pos x="38" y="33"/>
                  </a:cxn>
                  <a:cxn ang="0">
                    <a:pos x="39" y="14"/>
                  </a:cxn>
                  <a:cxn ang="0">
                    <a:pos x="33" y="0"/>
                  </a:cxn>
                  <a:cxn ang="0">
                    <a:pos x="29" y="5"/>
                  </a:cxn>
                  <a:cxn ang="0">
                    <a:pos x="27" y="3"/>
                  </a:cxn>
                  <a:cxn ang="0">
                    <a:pos x="18" y="6"/>
                  </a:cxn>
                  <a:cxn ang="0">
                    <a:pos x="15" y="5"/>
                  </a:cxn>
                  <a:cxn ang="0">
                    <a:pos x="9" y="8"/>
                  </a:cxn>
                </a:cxnLst>
                <a:rect l="0" t="0" r="r" b="b"/>
                <a:pathLst>
                  <a:path w="42" h="56">
                    <a:moveTo>
                      <a:pt x="9" y="8"/>
                    </a:moveTo>
                    <a:cubicBezTo>
                      <a:pt x="9" y="16"/>
                      <a:pt x="6" y="17"/>
                      <a:pt x="11" y="19"/>
                    </a:cubicBezTo>
                    <a:cubicBezTo>
                      <a:pt x="15" y="22"/>
                      <a:pt x="9" y="25"/>
                      <a:pt x="5" y="30"/>
                    </a:cubicBezTo>
                    <a:cubicBezTo>
                      <a:pt x="0" y="34"/>
                      <a:pt x="0" y="45"/>
                      <a:pt x="0" y="55"/>
                    </a:cubicBezTo>
                    <a:cubicBezTo>
                      <a:pt x="3" y="53"/>
                      <a:pt x="0" y="56"/>
                      <a:pt x="3" y="56"/>
                    </a:cubicBezTo>
                    <a:cubicBezTo>
                      <a:pt x="5" y="55"/>
                      <a:pt x="5" y="53"/>
                      <a:pt x="6" y="52"/>
                    </a:cubicBezTo>
                    <a:cubicBezTo>
                      <a:pt x="9" y="52"/>
                      <a:pt x="29" y="52"/>
                      <a:pt x="33" y="52"/>
                    </a:cubicBezTo>
                    <a:cubicBezTo>
                      <a:pt x="35" y="44"/>
                      <a:pt x="32" y="39"/>
                      <a:pt x="38" y="33"/>
                    </a:cubicBezTo>
                    <a:cubicBezTo>
                      <a:pt x="42" y="27"/>
                      <a:pt x="42" y="19"/>
                      <a:pt x="39" y="14"/>
                    </a:cubicBezTo>
                    <a:cubicBezTo>
                      <a:pt x="36" y="10"/>
                      <a:pt x="39" y="8"/>
                      <a:pt x="33" y="0"/>
                    </a:cubicBezTo>
                    <a:cubicBezTo>
                      <a:pt x="32" y="3"/>
                      <a:pt x="32" y="5"/>
                      <a:pt x="29" y="5"/>
                    </a:cubicBezTo>
                    <a:cubicBezTo>
                      <a:pt x="26" y="5"/>
                      <a:pt x="29" y="5"/>
                      <a:pt x="27" y="3"/>
                    </a:cubicBezTo>
                    <a:cubicBezTo>
                      <a:pt x="23" y="3"/>
                      <a:pt x="20" y="10"/>
                      <a:pt x="18" y="6"/>
                    </a:cubicBezTo>
                    <a:cubicBezTo>
                      <a:pt x="17" y="5"/>
                      <a:pt x="17" y="3"/>
                      <a:pt x="15" y="5"/>
                    </a:cubicBezTo>
                    <a:cubicBezTo>
                      <a:pt x="14" y="8"/>
                      <a:pt x="12" y="0"/>
                      <a:pt x="9" y="8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64" name="Freeform 99"/>
              <p:cNvSpPr>
                <a:spLocks/>
              </p:cNvSpPr>
              <p:nvPr/>
            </p:nvSpPr>
            <p:spPr bwMode="auto">
              <a:xfrm>
                <a:off x="2877" y="3182"/>
                <a:ext cx="198" cy="239"/>
              </a:xfrm>
              <a:custGeom>
                <a:avLst/>
                <a:gdLst/>
                <a:ahLst/>
                <a:cxnLst>
                  <a:cxn ang="0">
                    <a:pos x="95" y="117"/>
                  </a:cxn>
                  <a:cxn ang="0">
                    <a:pos x="84" y="100"/>
                  </a:cxn>
                  <a:cxn ang="0">
                    <a:pos x="84" y="73"/>
                  </a:cxn>
                  <a:cxn ang="0">
                    <a:pos x="98" y="72"/>
                  </a:cxn>
                  <a:cxn ang="0">
                    <a:pos x="99" y="65"/>
                  </a:cxn>
                  <a:cxn ang="0">
                    <a:pos x="99" y="59"/>
                  </a:cxn>
                  <a:cxn ang="0">
                    <a:pos x="99" y="50"/>
                  </a:cxn>
                  <a:cxn ang="0">
                    <a:pos x="96" y="51"/>
                  </a:cxn>
                  <a:cxn ang="0">
                    <a:pos x="90" y="51"/>
                  </a:cxn>
                  <a:cxn ang="0">
                    <a:pos x="85" y="55"/>
                  </a:cxn>
                  <a:cxn ang="0">
                    <a:pos x="84" y="41"/>
                  </a:cxn>
                  <a:cxn ang="0">
                    <a:pos x="82" y="24"/>
                  </a:cxn>
                  <a:cxn ang="0">
                    <a:pos x="82" y="16"/>
                  </a:cxn>
                  <a:cxn ang="0">
                    <a:pos x="73" y="13"/>
                  </a:cxn>
                  <a:cxn ang="0">
                    <a:pos x="70" y="11"/>
                  </a:cxn>
                  <a:cxn ang="0">
                    <a:pos x="64" y="14"/>
                  </a:cxn>
                  <a:cxn ang="0">
                    <a:pos x="63" y="20"/>
                  </a:cxn>
                  <a:cxn ang="0">
                    <a:pos x="58" y="22"/>
                  </a:cxn>
                  <a:cxn ang="0">
                    <a:pos x="47" y="20"/>
                  </a:cxn>
                  <a:cxn ang="0">
                    <a:pos x="44" y="13"/>
                  </a:cxn>
                  <a:cxn ang="0">
                    <a:pos x="41" y="5"/>
                  </a:cxn>
                  <a:cxn ang="0">
                    <a:pos x="31" y="2"/>
                  </a:cxn>
                  <a:cxn ang="0">
                    <a:pos x="14" y="0"/>
                  </a:cxn>
                  <a:cxn ang="0">
                    <a:pos x="8" y="3"/>
                  </a:cxn>
                  <a:cxn ang="0">
                    <a:pos x="14" y="28"/>
                  </a:cxn>
                  <a:cxn ang="0">
                    <a:pos x="18" y="47"/>
                  </a:cxn>
                  <a:cxn ang="0">
                    <a:pos x="14" y="67"/>
                  </a:cxn>
                  <a:cxn ang="0">
                    <a:pos x="5" y="96"/>
                  </a:cxn>
                  <a:cxn ang="0">
                    <a:pos x="2" y="114"/>
                  </a:cxn>
                  <a:cxn ang="0">
                    <a:pos x="12" y="110"/>
                  </a:cxn>
                  <a:cxn ang="0">
                    <a:pos x="22" y="115"/>
                  </a:cxn>
                  <a:cxn ang="0">
                    <a:pos x="50" y="115"/>
                  </a:cxn>
                  <a:cxn ang="0">
                    <a:pos x="58" y="117"/>
                  </a:cxn>
                  <a:cxn ang="0">
                    <a:pos x="72" y="120"/>
                  </a:cxn>
                  <a:cxn ang="0">
                    <a:pos x="76" y="120"/>
                  </a:cxn>
                  <a:cxn ang="0">
                    <a:pos x="79" y="121"/>
                  </a:cxn>
                  <a:cxn ang="0">
                    <a:pos x="95" y="117"/>
                  </a:cxn>
                </a:cxnLst>
                <a:rect l="0" t="0" r="r" b="b"/>
                <a:pathLst>
                  <a:path w="102" h="123">
                    <a:moveTo>
                      <a:pt x="95" y="117"/>
                    </a:moveTo>
                    <a:cubicBezTo>
                      <a:pt x="90" y="112"/>
                      <a:pt x="84" y="106"/>
                      <a:pt x="84" y="100"/>
                    </a:cubicBezTo>
                    <a:cubicBezTo>
                      <a:pt x="84" y="96"/>
                      <a:pt x="84" y="78"/>
                      <a:pt x="84" y="73"/>
                    </a:cubicBezTo>
                    <a:cubicBezTo>
                      <a:pt x="84" y="70"/>
                      <a:pt x="88" y="72"/>
                      <a:pt x="98" y="72"/>
                    </a:cubicBezTo>
                    <a:cubicBezTo>
                      <a:pt x="101" y="72"/>
                      <a:pt x="98" y="69"/>
                      <a:pt x="99" y="65"/>
                    </a:cubicBezTo>
                    <a:cubicBezTo>
                      <a:pt x="102" y="64"/>
                      <a:pt x="98" y="64"/>
                      <a:pt x="99" y="59"/>
                    </a:cubicBezTo>
                    <a:cubicBezTo>
                      <a:pt x="101" y="53"/>
                      <a:pt x="99" y="51"/>
                      <a:pt x="99" y="50"/>
                    </a:cubicBezTo>
                    <a:cubicBezTo>
                      <a:pt x="99" y="51"/>
                      <a:pt x="99" y="51"/>
                      <a:pt x="96" y="51"/>
                    </a:cubicBezTo>
                    <a:cubicBezTo>
                      <a:pt x="95" y="50"/>
                      <a:pt x="93" y="53"/>
                      <a:pt x="90" y="51"/>
                    </a:cubicBezTo>
                    <a:cubicBezTo>
                      <a:pt x="87" y="51"/>
                      <a:pt x="88" y="55"/>
                      <a:pt x="85" y="55"/>
                    </a:cubicBezTo>
                    <a:cubicBezTo>
                      <a:pt x="82" y="53"/>
                      <a:pt x="88" y="47"/>
                      <a:pt x="84" y="41"/>
                    </a:cubicBezTo>
                    <a:cubicBezTo>
                      <a:pt x="79" y="34"/>
                      <a:pt x="84" y="28"/>
                      <a:pt x="82" y="24"/>
                    </a:cubicBezTo>
                    <a:cubicBezTo>
                      <a:pt x="81" y="19"/>
                      <a:pt x="82" y="19"/>
                      <a:pt x="82" y="16"/>
                    </a:cubicBezTo>
                    <a:cubicBezTo>
                      <a:pt x="82" y="13"/>
                      <a:pt x="70" y="17"/>
                      <a:pt x="73" y="13"/>
                    </a:cubicBezTo>
                    <a:cubicBezTo>
                      <a:pt x="73" y="11"/>
                      <a:pt x="72" y="10"/>
                      <a:pt x="70" y="11"/>
                    </a:cubicBezTo>
                    <a:cubicBezTo>
                      <a:pt x="69" y="13"/>
                      <a:pt x="64" y="10"/>
                      <a:pt x="64" y="14"/>
                    </a:cubicBezTo>
                    <a:cubicBezTo>
                      <a:pt x="64" y="19"/>
                      <a:pt x="63" y="16"/>
                      <a:pt x="63" y="20"/>
                    </a:cubicBezTo>
                    <a:cubicBezTo>
                      <a:pt x="64" y="24"/>
                      <a:pt x="60" y="22"/>
                      <a:pt x="58" y="22"/>
                    </a:cubicBezTo>
                    <a:cubicBezTo>
                      <a:pt x="56" y="20"/>
                      <a:pt x="49" y="25"/>
                      <a:pt x="47" y="20"/>
                    </a:cubicBezTo>
                    <a:cubicBezTo>
                      <a:pt x="46" y="16"/>
                      <a:pt x="44" y="17"/>
                      <a:pt x="44" y="13"/>
                    </a:cubicBezTo>
                    <a:cubicBezTo>
                      <a:pt x="44" y="10"/>
                      <a:pt x="43" y="10"/>
                      <a:pt x="41" y="5"/>
                    </a:cubicBezTo>
                    <a:cubicBezTo>
                      <a:pt x="41" y="0"/>
                      <a:pt x="41" y="0"/>
                      <a:pt x="31" y="2"/>
                    </a:cubicBezTo>
                    <a:cubicBezTo>
                      <a:pt x="18" y="2"/>
                      <a:pt x="20" y="0"/>
                      <a:pt x="14" y="0"/>
                    </a:cubicBezTo>
                    <a:cubicBezTo>
                      <a:pt x="9" y="3"/>
                      <a:pt x="6" y="2"/>
                      <a:pt x="8" y="3"/>
                    </a:cubicBezTo>
                    <a:cubicBezTo>
                      <a:pt x="8" y="6"/>
                      <a:pt x="17" y="25"/>
                      <a:pt x="14" y="28"/>
                    </a:cubicBezTo>
                    <a:cubicBezTo>
                      <a:pt x="11" y="33"/>
                      <a:pt x="15" y="41"/>
                      <a:pt x="18" y="47"/>
                    </a:cubicBezTo>
                    <a:cubicBezTo>
                      <a:pt x="20" y="53"/>
                      <a:pt x="20" y="62"/>
                      <a:pt x="14" y="67"/>
                    </a:cubicBezTo>
                    <a:cubicBezTo>
                      <a:pt x="5" y="73"/>
                      <a:pt x="8" y="90"/>
                      <a:pt x="5" y="96"/>
                    </a:cubicBezTo>
                    <a:cubicBezTo>
                      <a:pt x="0" y="103"/>
                      <a:pt x="3" y="104"/>
                      <a:pt x="2" y="114"/>
                    </a:cubicBezTo>
                    <a:cubicBezTo>
                      <a:pt x="8" y="114"/>
                      <a:pt x="8" y="114"/>
                      <a:pt x="12" y="110"/>
                    </a:cubicBezTo>
                    <a:cubicBezTo>
                      <a:pt x="18" y="107"/>
                      <a:pt x="17" y="115"/>
                      <a:pt x="22" y="115"/>
                    </a:cubicBezTo>
                    <a:cubicBezTo>
                      <a:pt x="26" y="115"/>
                      <a:pt x="46" y="115"/>
                      <a:pt x="50" y="115"/>
                    </a:cubicBezTo>
                    <a:cubicBezTo>
                      <a:pt x="55" y="115"/>
                      <a:pt x="56" y="114"/>
                      <a:pt x="58" y="117"/>
                    </a:cubicBezTo>
                    <a:cubicBezTo>
                      <a:pt x="60" y="123"/>
                      <a:pt x="69" y="118"/>
                      <a:pt x="72" y="120"/>
                    </a:cubicBezTo>
                    <a:cubicBezTo>
                      <a:pt x="75" y="121"/>
                      <a:pt x="75" y="121"/>
                      <a:pt x="76" y="120"/>
                    </a:cubicBezTo>
                    <a:cubicBezTo>
                      <a:pt x="76" y="118"/>
                      <a:pt x="78" y="121"/>
                      <a:pt x="79" y="121"/>
                    </a:cubicBezTo>
                    <a:cubicBezTo>
                      <a:pt x="82" y="120"/>
                      <a:pt x="95" y="117"/>
                      <a:pt x="95" y="117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65" name="Freeform 100"/>
              <p:cNvSpPr>
                <a:spLocks/>
              </p:cNvSpPr>
              <p:nvPr/>
            </p:nvSpPr>
            <p:spPr bwMode="auto">
              <a:xfrm>
                <a:off x="3040" y="3227"/>
                <a:ext cx="180" cy="195"/>
              </a:xfrm>
              <a:custGeom>
                <a:avLst/>
                <a:gdLst/>
                <a:ahLst/>
                <a:cxnLst>
                  <a:cxn ang="0">
                    <a:pos x="26" y="95"/>
                  </a:cxn>
                  <a:cxn ang="0">
                    <a:pos x="11" y="94"/>
                  </a:cxn>
                  <a:cxn ang="0">
                    <a:pos x="0" y="76"/>
                  </a:cxn>
                  <a:cxn ang="0">
                    <a:pos x="0" y="50"/>
                  </a:cxn>
                  <a:cxn ang="0">
                    <a:pos x="14" y="48"/>
                  </a:cxn>
                  <a:cxn ang="0">
                    <a:pos x="15" y="42"/>
                  </a:cxn>
                  <a:cxn ang="0">
                    <a:pos x="15" y="36"/>
                  </a:cxn>
                  <a:cxn ang="0">
                    <a:pos x="15" y="27"/>
                  </a:cxn>
                  <a:cxn ang="0">
                    <a:pos x="23" y="31"/>
                  </a:cxn>
                  <a:cxn ang="0">
                    <a:pos x="29" y="36"/>
                  </a:cxn>
                  <a:cxn ang="0">
                    <a:pos x="40" y="36"/>
                  </a:cxn>
                  <a:cxn ang="0">
                    <a:pos x="41" y="36"/>
                  </a:cxn>
                  <a:cxn ang="0">
                    <a:pos x="46" y="41"/>
                  </a:cxn>
                  <a:cxn ang="0">
                    <a:pos x="53" y="47"/>
                  </a:cxn>
                  <a:cxn ang="0">
                    <a:pos x="59" y="50"/>
                  </a:cxn>
                  <a:cxn ang="0">
                    <a:pos x="63" y="45"/>
                  </a:cxn>
                  <a:cxn ang="0">
                    <a:pos x="56" y="42"/>
                  </a:cxn>
                  <a:cxn ang="0">
                    <a:pos x="50" y="35"/>
                  </a:cxn>
                  <a:cxn ang="0">
                    <a:pos x="52" y="22"/>
                  </a:cxn>
                  <a:cxn ang="0">
                    <a:pos x="52" y="13"/>
                  </a:cxn>
                  <a:cxn ang="0">
                    <a:pos x="55" y="5"/>
                  </a:cxn>
                  <a:cxn ang="0">
                    <a:pos x="70" y="0"/>
                  </a:cxn>
                  <a:cxn ang="0">
                    <a:pos x="76" y="6"/>
                  </a:cxn>
                  <a:cxn ang="0">
                    <a:pos x="79" y="8"/>
                  </a:cxn>
                  <a:cxn ang="0">
                    <a:pos x="87" y="13"/>
                  </a:cxn>
                  <a:cxn ang="0">
                    <a:pos x="90" y="16"/>
                  </a:cxn>
                  <a:cxn ang="0">
                    <a:pos x="90" y="20"/>
                  </a:cxn>
                  <a:cxn ang="0">
                    <a:pos x="91" y="27"/>
                  </a:cxn>
                  <a:cxn ang="0">
                    <a:pos x="90" y="31"/>
                  </a:cxn>
                  <a:cxn ang="0">
                    <a:pos x="90" y="38"/>
                  </a:cxn>
                  <a:cxn ang="0">
                    <a:pos x="90" y="44"/>
                  </a:cxn>
                  <a:cxn ang="0">
                    <a:pos x="85" y="53"/>
                  </a:cxn>
                  <a:cxn ang="0">
                    <a:pos x="88" y="58"/>
                  </a:cxn>
                  <a:cxn ang="0">
                    <a:pos x="66" y="67"/>
                  </a:cxn>
                  <a:cxn ang="0">
                    <a:pos x="67" y="73"/>
                  </a:cxn>
                  <a:cxn ang="0">
                    <a:pos x="56" y="76"/>
                  </a:cxn>
                  <a:cxn ang="0">
                    <a:pos x="52" y="84"/>
                  </a:cxn>
                  <a:cxn ang="0">
                    <a:pos x="40" y="97"/>
                  </a:cxn>
                  <a:cxn ang="0">
                    <a:pos x="32" y="97"/>
                  </a:cxn>
                  <a:cxn ang="0">
                    <a:pos x="26" y="95"/>
                  </a:cxn>
                </a:cxnLst>
                <a:rect l="0" t="0" r="r" b="b"/>
                <a:pathLst>
                  <a:path w="93" h="101">
                    <a:moveTo>
                      <a:pt x="26" y="95"/>
                    </a:moveTo>
                    <a:cubicBezTo>
                      <a:pt x="23" y="90"/>
                      <a:pt x="18" y="92"/>
                      <a:pt x="11" y="94"/>
                    </a:cubicBezTo>
                    <a:cubicBezTo>
                      <a:pt x="6" y="89"/>
                      <a:pt x="0" y="83"/>
                      <a:pt x="0" y="76"/>
                    </a:cubicBezTo>
                    <a:cubicBezTo>
                      <a:pt x="0" y="73"/>
                      <a:pt x="0" y="55"/>
                      <a:pt x="0" y="50"/>
                    </a:cubicBezTo>
                    <a:cubicBezTo>
                      <a:pt x="0" y="47"/>
                      <a:pt x="5" y="48"/>
                      <a:pt x="14" y="48"/>
                    </a:cubicBezTo>
                    <a:cubicBezTo>
                      <a:pt x="17" y="48"/>
                      <a:pt x="14" y="45"/>
                      <a:pt x="15" y="42"/>
                    </a:cubicBezTo>
                    <a:cubicBezTo>
                      <a:pt x="18" y="41"/>
                      <a:pt x="14" y="41"/>
                      <a:pt x="15" y="36"/>
                    </a:cubicBezTo>
                    <a:cubicBezTo>
                      <a:pt x="17" y="30"/>
                      <a:pt x="15" y="28"/>
                      <a:pt x="15" y="27"/>
                    </a:cubicBezTo>
                    <a:cubicBezTo>
                      <a:pt x="23" y="27"/>
                      <a:pt x="17" y="35"/>
                      <a:pt x="23" y="31"/>
                    </a:cubicBezTo>
                    <a:cubicBezTo>
                      <a:pt x="31" y="27"/>
                      <a:pt x="23" y="35"/>
                      <a:pt x="29" y="36"/>
                    </a:cubicBezTo>
                    <a:cubicBezTo>
                      <a:pt x="37" y="38"/>
                      <a:pt x="38" y="39"/>
                      <a:pt x="40" y="36"/>
                    </a:cubicBezTo>
                    <a:cubicBezTo>
                      <a:pt x="40" y="31"/>
                      <a:pt x="41" y="33"/>
                      <a:pt x="41" y="36"/>
                    </a:cubicBezTo>
                    <a:cubicBezTo>
                      <a:pt x="43" y="38"/>
                      <a:pt x="44" y="41"/>
                      <a:pt x="46" y="41"/>
                    </a:cubicBezTo>
                    <a:cubicBezTo>
                      <a:pt x="49" y="41"/>
                      <a:pt x="50" y="42"/>
                      <a:pt x="53" y="47"/>
                    </a:cubicBezTo>
                    <a:cubicBezTo>
                      <a:pt x="56" y="53"/>
                      <a:pt x="56" y="53"/>
                      <a:pt x="59" y="50"/>
                    </a:cubicBezTo>
                    <a:cubicBezTo>
                      <a:pt x="61" y="48"/>
                      <a:pt x="61" y="58"/>
                      <a:pt x="63" y="45"/>
                    </a:cubicBezTo>
                    <a:cubicBezTo>
                      <a:pt x="63" y="33"/>
                      <a:pt x="61" y="44"/>
                      <a:pt x="56" y="42"/>
                    </a:cubicBezTo>
                    <a:cubicBezTo>
                      <a:pt x="53" y="41"/>
                      <a:pt x="52" y="38"/>
                      <a:pt x="50" y="35"/>
                    </a:cubicBezTo>
                    <a:cubicBezTo>
                      <a:pt x="49" y="31"/>
                      <a:pt x="55" y="25"/>
                      <a:pt x="52" y="22"/>
                    </a:cubicBezTo>
                    <a:cubicBezTo>
                      <a:pt x="50" y="17"/>
                      <a:pt x="56" y="19"/>
                      <a:pt x="52" y="13"/>
                    </a:cubicBezTo>
                    <a:cubicBezTo>
                      <a:pt x="49" y="10"/>
                      <a:pt x="55" y="11"/>
                      <a:pt x="55" y="5"/>
                    </a:cubicBezTo>
                    <a:cubicBezTo>
                      <a:pt x="55" y="0"/>
                      <a:pt x="64" y="2"/>
                      <a:pt x="70" y="0"/>
                    </a:cubicBezTo>
                    <a:cubicBezTo>
                      <a:pt x="72" y="5"/>
                      <a:pt x="75" y="3"/>
                      <a:pt x="76" y="6"/>
                    </a:cubicBezTo>
                    <a:cubicBezTo>
                      <a:pt x="78" y="10"/>
                      <a:pt x="78" y="5"/>
                      <a:pt x="79" y="8"/>
                    </a:cubicBezTo>
                    <a:cubicBezTo>
                      <a:pt x="81" y="11"/>
                      <a:pt x="79" y="8"/>
                      <a:pt x="87" y="13"/>
                    </a:cubicBezTo>
                    <a:cubicBezTo>
                      <a:pt x="87" y="16"/>
                      <a:pt x="87" y="13"/>
                      <a:pt x="90" y="16"/>
                    </a:cubicBezTo>
                    <a:cubicBezTo>
                      <a:pt x="91" y="17"/>
                      <a:pt x="88" y="17"/>
                      <a:pt x="90" y="20"/>
                    </a:cubicBezTo>
                    <a:cubicBezTo>
                      <a:pt x="93" y="22"/>
                      <a:pt x="93" y="24"/>
                      <a:pt x="91" y="27"/>
                    </a:cubicBezTo>
                    <a:cubicBezTo>
                      <a:pt x="88" y="28"/>
                      <a:pt x="91" y="30"/>
                      <a:pt x="90" y="31"/>
                    </a:cubicBezTo>
                    <a:cubicBezTo>
                      <a:pt x="88" y="33"/>
                      <a:pt x="90" y="35"/>
                      <a:pt x="90" y="38"/>
                    </a:cubicBezTo>
                    <a:cubicBezTo>
                      <a:pt x="88" y="42"/>
                      <a:pt x="93" y="44"/>
                      <a:pt x="90" y="44"/>
                    </a:cubicBezTo>
                    <a:cubicBezTo>
                      <a:pt x="85" y="44"/>
                      <a:pt x="88" y="50"/>
                      <a:pt x="85" y="53"/>
                    </a:cubicBezTo>
                    <a:cubicBezTo>
                      <a:pt x="84" y="55"/>
                      <a:pt x="87" y="56"/>
                      <a:pt x="88" y="58"/>
                    </a:cubicBezTo>
                    <a:cubicBezTo>
                      <a:pt x="87" y="59"/>
                      <a:pt x="67" y="67"/>
                      <a:pt x="66" y="67"/>
                    </a:cubicBezTo>
                    <a:cubicBezTo>
                      <a:pt x="64" y="67"/>
                      <a:pt x="66" y="72"/>
                      <a:pt x="67" y="73"/>
                    </a:cubicBezTo>
                    <a:cubicBezTo>
                      <a:pt x="64" y="75"/>
                      <a:pt x="61" y="73"/>
                      <a:pt x="56" y="76"/>
                    </a:cubicBezTo>
                    <a:cubicBezTo>
                      <a:pt x="52" y="80"/>
                      <a:pt x="56" y="83"/>
                      <a:pt x="52" y="84"/>
                    </a:cubicBezTo>
                    <a:cubicBezTo>
                      <a:pt x="46" y="87"/>
                      <a:pt x="43" y="92"/>
                      <a:pt x="40" y="97"/>
                    </a:cubicBezTo>
                    <a:cubicBezTo>
                      <a:pt x="37" y="101"/>
                      <a:pt x="35" y="95"/>
                      <a:pt x="32" y="97"/>
                    </a:cubicBezTo>
                    <a:cubicBezTo>
                      <a:pt x="31" y="98"/>
                      <a:pt x="31" y="95"/>
                      <a:pt x="26" y="95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66" name="Freeform 101"/>
              <p:cNvSpPr>
                <a:spLocks/>
              </p:cNvSpPr>
              <p:nvPr/>
            </p:nvSpPr>
            <p:spPr bwMode="auto">
              <a:xfrm>
                <a:off x="3164" y="3273"/>
                <a:ext cx="169" cy="316"/>
              </a:xfrm>
              <a:custGeom>
                <a:avLst/>
                <a:gdLst/>
                <a:ahLst/>
                <a:cxnLst>
                  <a:cxn ang="0">
                    <a:pos x="17" y="163"/>
                  </a:cxn>
                  <a:cxn ang="0">
                    <a:pos x="23" y="163"/>
                  </a:cxn>
                  <a:cxn ang="0">
                    <a:pos x="21" y="156"/>
                  </a:cxn>
                  <a:cxn ang="0">
                    <a:pos x="34" y="145"/>
                  </a:cxn>
                  <a:cxn ang="0">
                    <a:pos x="43" y="132"/>
                  </a:cxn>
                  <a:cxn ang="0">
                    <a:pos x="44" y="120"/>
                  </a:cxn>
                  <a:cxn ang="0">
                    <a:pos x="41" y="114"/>
                  </a:cxn>
                  <a:cxn ang="0">
                    <a:pos x="38" y="101"/>
                  </a:cxn>
                  <a:cxn ang="0">
                    <a:pos x="37" y="93"/>
                  </a:cxn>
                  <a:cxn ang="0">
                    <a:pos x="43" y="87"/>
                  </a:cxn>
                  <a:cxn ang="0">
                    <a:pos x="53" y="78"/>
                  </a:cxn>
                  <a:cxn ang="0">
                    <a:pos x="69" y="65"/>
                  </a:cxn>
                  <a:cxn ang="0">
                    <a:pos x="82" y="48"/>
                  </a:cxn>
                  <a:cxn ang="0">
                    <a:pos x="85" y="42"/>
                  </a:cxn>
                  <a:cxn ang="0">
                    <a:pos x="82" y="31"/>
                  </a:cxn>
                  <a:cxn ang="0">
                    <a:pos x="82" y="12"/>
                  </a:cxn>
                  <a:cxn ang="0">
                    <a:pos x="82" y="0"/>
                  </a:cxn>
                  <a:cxn ang="0">
                    <a:pos x="70" y="8"/>
                  </a:cxn>
                  <a:cxn ang="0">
                    <a:pos x="63" y="8"/>
                  </a:cxn>
                  <a:cxn ang="0">
                    <a:pos x="55" y="11"/>
                  </a:cxn>
                  <a:cxn ang="0">
                    <a:pos x="47" y="11"/>
                  </a:cxn>
                  <a:cxn ang="0">
                    <a:pos x="37" y="9"/>
                  </a:cxn>
                  <a:cxn ang="0">
                    <a:pos x="35" y="14"/>
                  </a:cxn>
                  <a:cxn ang="0">
                    <a:pos x="35" y="26"/>
                  </a:cxn>
                  <a:cxn ang="0">
                    <a:pos x="43" y="36"/>
                  </a:cxn>
                  <a:cxn ang="0">
                    <a:pos x="46" y="48"/>
                  </a:cxn>
                  <a:cxn ang="0">
                    <a:pos x="44" y="56"/>
                  </a:cxn>
                  <a:cxn ang="0">
                    <a:pos x="41" y="61"/>
                  </a:cxn>
                  <a:cxn ang="0">
                    <a:pos x="40" y="65"/>
                  </a:cxn>
                  <a:cxn ang="0">
                    <a:pos x="35" y="56"/>
                  </a:cxn>
                  <a:cxn ang="0">
                    <a:pos x="35" y="47"/>
                  </a:cxn>
                  <a:cxn ang="0">
                    <a:pos x="29" y="39"/>
                  </a:cxn>
                  <a:cxn ang="0">
                    <a:pos x="24" y="34"/>
                  </a:cxn>
                  <a:cxn ang="0">
                    <a:pos x="2" y="43"/>
                  </a:cxn>
                  <a:cxn ang="0">
                    <a:pos x="3" y="50"/>
                  </a:cxn>
                  <a:cxn ang="0">
                    <a:pos x="12" y="56"/>
                  </a:cxn>
                  <a:cxn ang="0">
                    <a:pos x="21" y="61"/>
                  </a:cxn>
                  <a:cxn ang="0">
                    <a:pos x="23" y="67"/>
                  </a:cxn>
                  <a:cxn ang="0">
                    <a:pos x="21" y="82"/>
                  </a:cxn>
                  <a:cxn ang="0">
                    <a:pos x="21" y="87"/>
                  </a:cxn>
                  <a:cxn ang="0">
                    <a:pos x="23" y="96"/>
                  </a:cxn>
                  <a:cxn ang="0">
                    <a:pos x="17" y="109"/>
                  </a:cxn>
                  <a:cxn ang="0">
                    <a:pos x="9" y="118"/>
                  </a:cxn>
                  <a:cxn ang="0">
                    <a:pos x="15" y="156"/>
                  </a:cxn>
                  <a:cxn ang="0">
                    <a:pos x="17" y="163"/>
                  </a:cxn>
                </a:cxnLst>
                <a:rect l="0" t="0" r="r" b="b"/>
                <a:pathLst>
                  <a:path w="87" h="163">
                    <a:moveTo>
                      <a:pt x="17" y="163"/>
                    </a:moveTo>
                    <a:cubicBezTo>
                      <a:pt x="23" y="163"/>
                      <a:pt x="23" y="163"/>
                      <a:pt x="23" y="163"/>
                    </a:cubicBezTo>
                    <a:cubicBezTo>
                      <a:pt x="24" y="152"/>
                      <a:pt x="21" y="160"/>
                      <a:pt x="21" y="156"/>
                    </a:cubicBezTo>
                    <a:cubicBezTo>
                      <a:pt x="20" y="152"/>
                      <a:pt x="26" y="148"/>
                      <a:pt x="34" y="145"/>
                    </a:cubicBezTo>
                    <a:cubicBezTo>
                      <a:pt x="41" y="142"/>
                      <a:pt x="44" y="137"/>
                      <a:pt x="43" y="132"/>
                    </a:cubicBezTo>
                    <a:cubicBezTo>
                      <a:pt x="41" y="129"/>
                      <a:pt x="44" y="129"/>
                      <a:pt x="44" y="120"/>
                    </a:cubicBezTo>
                    <a:cubicBezTo>
                      <a:pt x="43" y="110"/>
                      <a:pt x="43" y="121"/>
                      <a:pt x="41" y="114"/>
                    </a:cubicBezTo>
                    <a:cubicBezTo>
                      <a:pt x="40" y="104"/>
                      <a:pt x="41" y="106"/>
                      <a:pt x="38" y="101"/>
                    </a:cubicBezTo>
                    <a:cubicBezTo>
                      <a:pt x="35" y="98"/>
                      <a:pt x="37" y="96"/>
                      <a:pt x="37" y="93"/>
                    </a:cubicBezTo>
                    <a:cubicBezTo>
                      <a:pt x="37" y="90"/>
                      <a:pt x="38" y="95"/>
                      <a:pt x="43" y="87"/>
                    </a:cubicBezTo>
                    <a:cubicBezTo>
                      <a:pt x="49" y="81"/>
                      <a:pt x="47" y="87"/>
                      <a:pt x="53" y="78"/>
                    </a:cubicBezTo>
                    <a:cubicBezTo>
                      <a:pt x="58" y="67"/>
                      <a:pt x="64" y="67"/>
                      <a:pt x="69" y="65"/>
                    </a:cubicBezTo>
                    <a:cubicBezTo>
                      <a:pt x="75" y="64"/>
                      <a:pt x="78" y="57"/>
                      <a:pt x="82" y="48"/>
                    </a:cubicBezTo>
                    <a:cubicBezTo>
                      <a:pt x="85" y="42"/>
                      <a:pt x="82" y="47"/>
                      <a:pt x="85" y="42"/>
                    </a:cubicBezTo>
                    <a:cubicBezTo>
                      <a:pt x="87" y="37"/>
                      <a:pt x="82" y="40"/>
                      <a:pt x="82" y="31"/>
                    </a:cubicBezTo>
                    <a:cubicBezTo>
                      <a:pt x="84" y="23"/>
                      <a:pt x="84" y="18"/>
                      <a:pt x="82" y="12"/>
                    </a:cubicBezTo>
                    <a:cubicBezTo>
                      <a:pt x="81" y="3"/>
                      <a:pt x="87" y="8"/>
                      <a:pt x="82" y="0"/>
                    </a:cubicBezTo>
                    <a:cubicBezTo>
                      <a:pt x="79" y="3"/>
                      <a:pt x="76" y="4"/>
                      <a:pt x="70" y="8"/>
                    </a:cubicBezTo>
                    <a:cubicBezTo>
                      <a:pt x="64" y="11"/>
                      <a:pt x="63" y="3"/>
                      <a:pt x="63" y="8"/>
                    </a:cubicBezTo>
                    <a:cubicBezTo>
                      <a:pt x="61" y="12"/>
                      <a:pt x="56" y="12"/>
                      <a:pt x="55" y="11"/>
                    </a:cubicBezTo>
                    <a:cubicBezTo>
                      <a:pt x="53" y="9"/>
                      <a:pt x="50" y="14"/>
                      <a:pt x="47" y="11"/>
                    </a:cubicBezTo>
                    <a:cubicBezTo>
                      <a:pt x="44" y="6"/>
                      <a:pt x="44" y="12"/>
                      <a:pt x="37" y="9"/>
                    </a:cubicBezTo>
                    <a:cubicBezTo>
                      <a:pt x="35" y="11"/>
                      <a:pt x="37" y="12"/>
                      <a:pt x="35" y="14"/>
                    </a:cubicBezTo>
                    <a:cubicBezTo>
                      <a:pt x="34" y="17"/>
                      <a:pt x="35" y="22"/>
                      <a:pt x="35" y="26"/>
                    </a:cubicBezTo>
                    <a:cubicBezTo>
                      <a:pt x="37" y="29"/>
                      <a:pt x="38" y="29"/>
                      <a:pt x="43" y="36"/>
                    </a:cubicBezTo>
                    <a:cubicBezTo>
                      <a:pt x="49" y="42"/>
                      <a:pt x="46" y="43"/>
                      <a:pt x="46" y="48"/>
                    </a:cubicBezTo>
                    <a:cubicBezTo>
                      <a:pt x="46" y="53"/>
                      <a:pt x="46" y="54"/>
                      <a:pt x="44" y="56"/>
                    </a:cubicBezTo>
                    <a:cubicBezTo>
                      <a:pt x="41" y="56"/>
                      <a:pt x="40" y="57"/>
                      <a:pt x="41" y="61"/>
                    </a:cubicBezTo>
                    <a:cubicBezTo>
                      <a:pt x="41" y="64"/>
                      <a:pt x="41" y="67"/>
                      <a:pt x="40" y="65"/>
                    </a:cubicBezTo>
                    <a:cubicBezTo>
                      <a:pt x="38" y="65"/>
                      <a:pt x="40" y="62"/>
                      <a:pt x="35" y="56"/>
                    </a:cubicBezTo>
                    <a:cubicBezTo>
                      <a:pt x="31" y="51"/>
                      <a:pt x="35" y="53"/>
                      <a:pt x="35" y="47"/>
                    </a:cubicBezTo>
                    <a:cubicBezTo>
                      <a:pt x="37" y="40"/>
                      <a:pt x="35" y="37"/>
                      <a:pt x="29" y="39"/>
                    </a:cubicBezTo>
                    <a:cubicBezTo>
                      <a:pt x="27" y="40"/>
                      <a:pt x="26" y="37"/>
                      <a:pt x="24" y="34"/>
                    </a:cubicBezTo>
                    <a:cubicBezTo>
                      <a:pt x="23" y="36"/>
                      <a:pt x="3" y="43"/>
                      <a:pt x="2" y="43"/>
                    </a:cubicBezTo>
                    <a:cubicBezTo>
                      <a:pt x="0" y="43"/>
                      <a:pt x="2" y="48"/>
                      <a:pt x="3" y="50"/>
                    </a:cubicBezTo>
                    <a:cubicBezTo>
                      <a:pt x="2" y="57"/>
                      <a:pt x="8" y="51"/>
                      <a:pt x="12" y="56"/>
                    </a:cubicBezTo>
                    <a:cubicBezTo>
                      <a:pt x="17" y="59"/>
                      <a:pt x="18" y="57"/>
                      <a:pt x="21" y="61"/>
                    </a:cubicBezTo>
                    <a:cubicBezTo>
                      <a:pt x="24" y="62"/>
                      <a:pt x="21" y="62"/>
                      <a:pt x="23" y="67"/>
                    </a:cubicBezTo>
                    <a:cubicBezTo>
                      <a:pt x="24" y="70"/>
                      <a:pt x="23" y="82"/>
                      <a:pt x="21" y="82"/>
                    </a:cubicBezTo>
                    <a:cubicBezTo>
                      <a:pt x="20" y="82"/>
                      <a:pt x="23" y="84"/>
                      <a:pt x="21" y="87"/>
                    </a:cubicBezTo>
                    <a:cubicBezTo>
                      <a:pt x="20" y="92"/>
                      <a:pt x="26" y="90"/>
                      <a:pt x="23" y="96"/>
                    </a:cubicBezTo>
                    <a:cubicBezTo>
                      <a:pt x="17" y="104"/>
                      <a:pt x="20" y="106"/>
                      <a:pt x="17" y="109"/>
                    </a:cubicBezTo>
                    <a:cubicBezTo>
                      <a:pt x="15" y="112"/>
                      <a:pt x="9" y="118"/>
                      <a:pt x="9" y="118"/>
                    </a:cubicBezTo>
                    <a:cubicBezTo>
                      <a:pt x="12" y="126"/>
                      <a:pt x="17" y="146"/>
                      <a:pt x="15" y="156"/>
                    </a:cubicBezTo>
                    <a:cubicBezTo>
                      <a:pt x="17" y="163"/>
                      <a:pt x="17" y="163"/>
                      <a:pt x="17" y="163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67" name="Freeform 102"/>
              <p:cNvSpPr>
                <a:spLocks/>
              </p:cNvSpPr>
              <p:nvPr/>
            </p:nvSpPr>
            <p:spPr bwMode="auto">
              <a:xfrm>
                <a:off x="2877" y="3391"/>
                <a:ext cx="213" cy="243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15" y="42"/>
                  </a:cxn>
                  <a:cxn ang="0">
                    <a:pos x="23" y="68"/>
                  </a:cxn>
                  <a:cxn ang="0">
                    <a:pos x="29" y="101"/>
                  </a:cxn>
                  <a:cxn ang="0">
                    <a:pos x="40" y="121"/>
                  </a:cxn>
                  <a:cxn ang="0">
                    <a:pos x="46" y="116"/>
                  </a:cxn>
                  <a:cxn ang="0">
                    <a:pos x="51" y="124"/>
                  </a:cxn>
                  <a:cxn ang="0">
                    <a:pos x="60" y="124"/>
                  </a:cxn>
                  <a:cxn ang="0">
                    <a:pos x="69" y="119"/>
                  </a:cxn>
                  <a:cxn ang="0">
                    <a:pos x="69" y="82"/>
                  </a:cxn>
                  <a:cxn ang="0">
                    <a:pos x="69" y="54"/>
                  </a:cxn>
                  <a:cxn ang="0">
                    <a:pos x="77" y="54"/>
                  </a:cxn>
                  <a:cxn ang="0">
                    <a:pos x="77" y="17"/>
                  </a:cxn>
                  <a:cxn ang="0">
                    <a:pos x="87" y="14"/>
                  </a:cxn>
                  <a:cxn ang="0">
                    <a:pos x="96" y="15"/>
                  </a:cxn>
                  <a:cxn ang="0">
                    <a:pos x="102" y="14"/>
                  </a:cxn>
                  <a:cxn ang="0">
                    <a:pos x="110" y="11"/>
                  </a:cxn>
                  <a:cxn ang="0">
                    <a:pos x="95" y="9"/>
                  </a:cxn>
                  <a:cxn ang="0">
                    <a:pos x="80" y="14"/>
                  </a:cxn>
                  <a:cxn ang="0">
                    <a:pos x="77" y="12"/>
                  </a:cxn>
                  <a:cxn ang="0">
                    <a:pos x="72" y="12"/>
                  </a:cxn>
                  <a:cxn ang="0">
                    <a:pos x="58" y="9"/>
                  </a:cxn>
                  <a:cxn ang="0">
                    <a:pos x="51" y="8"/>
                  </a:cxn>
                  <a:cxn ang="0">
                    <a:pos x="22" y="8"/>
                  </a:cxn>
                  <a:cxn ang="0">
                    <a:pos x="12" y="3"/>
                  </a:cxn>
                  <a:cxn ang="0">
                    <a:pos x="2" y="6"/>
                  </a:cxn>
                </a:cxnLst>
                <a:rect l="0" t="0" r="r" b="b"/>
                <a:pathLst>
                  <a:path w="110" h="125">
                    <a:moveTo>
                      <a:pt x="2" y="6"/>
                    </a:moveTo>
                    <a:cubicBezTo>
                      <a:pt x="0" y="15"/>
                      <a:pt x="11" y="25"/>
                      <a:pt x="15" y="42"/>
                    </a:cubicBezTo>
                    <a:cubicBezTo>
                      <a:pt x="19" y="57"/>
                      <a:pt x="26" y="49"/>
                      <a:pt x="23" y="68"/>
                    </a:cubicBezTo>
                    <a:cubicBezTo>
                      <a:pt x="23" y="76"/>
                      <a:pt x="28" y="90"/>
                      <a:pt x="29" y="101"/>
                    </a:cubicBezTo>
                    <a:cubicBezTo>
                      <a:pt x="29" y="113"/>
                      <a:pt x="37" y="118"/>
                      <a:pt x="40" y="121"/>
                    </a:cubicBezTo>
                    <a:cubicBezTo>
                      <a:pt x="44" y="119"/>
                      <a:pt x="43" y="113"/>
                      <a:pt x="46" y="116"/>
                    </a:cubicBezTo>
                    <a:cubicBezTo>
                      <a:pt x="49" y="119"/>
                      <a:pt x="44" y="121"/>
                      <a:pt x="51" y="124"/>
                    </a:cubicBezTo>
                    <a:cubicBezTo>
                      <a:pt x="55" y="125"/>
                      <a:pt x="58" y="122"/>
                      <a:pt x="60" y="124"/>
                    </a:cubicBezTo>
                    <a:cubicBezTo>
                      <a:pt x="61" y="125"/>
                      <a:pt x="64" y="121"/>
                      <a:pt x="69" y="119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77" y="54"/>
                      <a:pt x="77" y="54"/>
                      <a:pt x="77" y="54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17"/>
                      <a:pt x="81" y="15"/>
                      <a:pt x="87" y="14"/>
                    </a:cubicBezTo>
                    <a:cubicBezTo>
                      <a:pt x="93" y="14"/>
                      <a:pt x="95" y="12"/>
                      <a:pt x="96" y="15"/>
                    </a:cubicBezTo>
                    <a:cubicBezTo>
                      <a:pt x="98" y="20"/>
                      <a:pt x="99" y="14"/>
                      <a:pt x="102" y="14"/>
                    </a:cubicBezTo>
                    <a:cubicBezTo>
                      <a:pt x="105" y="14"/>
                      <a:pt x="105" y="12"/>
                      <a:pt x="110" y="11"/>
                    </a:cubicBezTo>
                    <a:cubicBezTo>
                      <a:pt x="107" y="6"/>
                      <a:pt x="102" y="8"/>
                      <a:pt x="95" y="9"/>
                    </a:cubicBezTo>
                    <a:cubicBezTo>
                      <a:pt x="95" y="9"/>
                      <a:pt x="83" y="12"/>
                      <a:pt x="80" y="14"/>
                    </a:cubicBezTo>
                    <a:cubicBezTo>
                      <a:pt x="78" y="14"/>
                      <a:pt x="77" y="11"/>
                      <a:pt x="77" y="12"/>
                    </a:cubicBezTo>
                    <a:cubicBezTo>
                      <a:pt x="75" y="14"/>
                      <a:pt x="75" y="14"/>
                      <a:pt x="72" y="12"/>
                    </a:cubicBezTo>
                    <a:cubicBezTo>
                      <a:pt x="69" y="11"/>
                      <a:pt x="60" y="15"/>
                      <a:pt x="58" y="9"/>
                    </a:cubicBezTo>
                    <a:cubicBezTo>
                      <a:pt x="57" y="6"/>
                      <a:pt x="55" y="8"/>
                      <a:pt x="51" y="8"/>
                    </a:cubicBezTo>
                    <a:cubicBezTo>
                      <a:pt x="46" y="8"/>
                      <a:pt x="26" y="8"/>
                      <a:pt x="22" y="8"/>
                    </a:cubicBezTo>
                    <a:cubicBezTo>
                      <a:pt x="17" y="8"/>
                      <a:pt x="19" y="0"/>
                      <a:pt x="12" y="3"/>
                    </a:cubicBezTo>
                    <a:cubicBezTo>
                      <a:pt x="8" y="6"/>
                      <a:pt x="8" y="6"/>
                      <a:pt x="2" y="6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68" name="Freeform 103"/>
              <p:cNvSpPr>
                <a:spLocks/>
              </p:cNvSpPr>
              <p:nvPr/>
            </p:nvSpPr>
            <p:spPr bwMode="auto">
              <a:xfrm>
                <a:off x="3011" y="3411"/>
                <a:ext cx="141" cy="18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4" y="3"/>
                  </a:cxn>
                  <a:cxn ang="0">
                    <a:pos x="27" y="5"/>
                  </a:cxn>
                  <a:cxn ang="0">
                    <a:pos x="18" y="3"/>
                  </a:cxn>
                  <a:cxn ang="0">
                    <a:pos x="8" y="7"/>
                  </a:cxn>
                  <a:cxn ang="0">
                    <a:pos x="8" y="44"/>
                  </a:cxn>
                  <a:cxn ang="0">
                    <a:pos x="0" y="44"/>
                  </a:cxn>
                  <a:cxn ang="0">
                    <a:pos x="0" y="72"/>
                  </a:cxn>
                  <a:cxn ang="0">
                    <a:pos x="5" y="88"/>
                  </a:cxn>
                  <a:cxn ang="0">
                    <a:pos x="6" y="94"/>
                  </a:cxn>
                  <a:cxn ang="0">
                    <a:pos x="17" y="89"/>
                  </a:cxn>
                  <a:cxn ang="0">
                    <a:pos x="30" y="80"/>
                  </a:cxn>
                  <a:cxn ang="0">
                    <a:pos x="46" y="75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73" y="46"/>
                  </a:cxn>
                  <a:cxn ang="0">
                    <a:pos x="65" y="39"/>
                  </a:cxn>
                  <a:cxn ang="0">
                    <a:pos x="61" y="30"/>
                  </a:cxn>
                  <a:cxn ang="0">
                    <a:pos x="58" y="25"/>
                  </a:cxn>
                  <a:cxn ang="0">
                    <a:pos x="47" y="16"/>
                  </a:cxn>
                  <a:cxn ang="0">
                    <a:pos x="41" y="0"/>
                  </a:cxn>
                </a:cxnLst>
                <a:rect l="0" t="0" r="r" b="b"/>
                <a:pathLst>
                  <a:path w="73" h="95">
                    <a:moveTo>
                      <a:pt x="41" y="0"/>
                    </a:moveTo>
                    <a:cubicBezTo>
                      <a:pt x="37" y="2"/>
                      <a:pt x="37" y="3"/>
                      <a:pt x="34" y="3"/>
                    </a:cubicBezTo>
                    <a:cubicBezTo>
                      <a:pt x="30" y="3"/>
                      <a:pt x="29" y="10"/>
                      <a:pt x="27" y="5"/>
                    </a:cubicBezTo>
                    <a:cubicBezTo>
                      <a:pt x="26" y="2"/>
                      <a:pt x="24" y="3"/>
                      <a:pt x="18" y="3"/>
                    </a:cubicBezTo>
                    <a:cubicBezTo>
                      <a:pt x="12" y="5"/>
                      <a:pt x="8" y="7"/>
                      <a:pt x="8" y="7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3" y="75"/>
                      <a:pt x="6" y="84"/>
                      <a:pt x="5" y="88"/>
                    </a:cubicBezTo>
                    <a:cubicBezTo>
                      <a:pt x="3" y="89"/>
                      <a:pt x="3" y="94"/>
                      <a:pt x="6" y="94"/>
                    </a:cubicBezTo>
                    <a:cubicBezTo>
                      <a:pt x="9" y="92"/>
                      <a:pt x="11" y="95"/>
                      <a:pt x="17" y="89"/>
                    </a:cubicBezTo>
                    <a:cubicBezTo>
                      <a:pt x="21" y="83"/>
                      <a:pt x="20" y="72"/>
                      <a:pt x="30" y="80"/>
                    </a:cubicBezTo>
                    <a:cubicBezTo>
                      <a:pt x="41" y="86"/>
                      <a:pt x="43" y="80"/>
                      <a:pt x="46" y="75"/>
                    </a:cubicBezTo>
                    <a:cubicBezTo>
                      <a:pt x="47" y="69"/>
                      <a:pt x="53" y="70"/>
                      <a:pt x="55" y="63"/>
                    </a:cubicBezTo>
                    <a:cubicBezTo>
                      <a:pt x="56" y="56"/>
                      <a:pt x="61" y="58"/>
                      <a:pt x="62" y="53"/>
                    </a:cubicBezTo>
                    <a:cubicBezTo>
                      <a:pt x="64" y="49"/>
                      <a:pt x="68" y="50"/>
                      <a:pt x="73" y="46"/>
                    </a:cubicBezTo>
                    <a:cubicBezTo>
                      <a:pt x="72" y="41"/>
                      <a:pt x="70" y="41"/>
                      <a:pt x="65" y="39"/>
                    </a:cubicBezTo>
                    <a:cubicBezTo>
                      <a:pt x="62" y="38"/>
                      <a:pt x="59" y="35"/>
                      <a:pt x="61" y="30"/>
                    </a:cubicBezTo>
                    <a:cubicBezTo>
                      <a:pt x="61" y="25"/>
                      <a:pt x="58" y="30"/>
                      <a:pt x="58" y="25"/>
                    </a:cubicBezTo>
                    <a:cubicBezTo>
                      <a:pt x="58" y="22"/>
                      <a:pt x="49" y="22"/>
                      <a:pt x="47" y="16"/>
                    </a:cubicBezTo>
                    <a:cubicBezTo>
                      <a:pt x="46" y="11"/>
                      <a:pt x="43" y="8"/>
                      <a:pt x="41" y="0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69" name="Freeform 104"/>
              <p:cNvSpPr>
                <a:spLocks/>
              </p:cNvSpPr>
              <p:nvPr/>
            </p:nvSpPr>
            <p:spPr bwMode="auto">
              <a:xfrm>
                <a:off x="3090" y="3368"/>
                <a:ext cx="124" cy="134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" y="38"/>
                  </a:cxn>
                  <a:cxn ang="0">
                    <a:pos x="17" y="47"/>
                  </a:cxn>
                  <a:cxn ang="0">
                    <a:pos x="20" y="52"/>
                  </a:cxn>
                  <a:cxn ang="0">
                    <a:pos x="24" y="61"/>
                  </a:cxn>
                  <a:cxn ang="0">
                    <a:pos x="32" y="67"/>
                  </a:cxn>
                  <a:cxn ang="0">
                    <a:pos x="43" y="69"/>
                  </a:cxn>
                  <a:cxn ang="0">
                    <a:pos x="47" y="69"/>
                  </a:cxn>
                  <a:cxn ang="0">
                    <a:pos x="55" y="59"/>
                  </a:cxn>
                  <a:cxn ang="0">
                    <a:pos x="61" y="47"/>
                  </a:cxn>
                  <a:cxn ang="0">
                    <a:pos x="59" y="38"/>
                  </a:cxn>
                  <a:cxn ang="0">
                    <a:pos x="59" y="33"/>
                  </a:cxn>
                  <a:cxn ang="0">
                    <a:pos x="61" y="17"/>
                  </a:cxn>
                  <a:cxn ang="0">
                    <a:pos x="59" y="11"/>
                  </a:cxn>
                  <a:cxn ang="0">
                    <a:pos x="50" y="7"/>
                  </a:cxn>
                  <a:cxn ang="0">
                    <a:pos x="41" y="0"/>
                  </a:cxn>
                  <a:cxn ang="0">
                    <a:pos x="31" y="3"/>
                  </a:cxn>
                  <a:cxn ang="0">
                    <a:pos x="26" y="11"/>
                  </a:cxn>
                  <a:cxn ang="0">
                    <a:pos x="14" y="24"/>
                  </a:cxn>
                  <a:cxn ang="0">
                    <a:pos x="6" y="24"/>
                  </a:cxn>
                  <a:cxn ang="0">
                    <a:pos x="0" y="22"/>
                  </a:cxn>
                </a:cxnLst>
                <a:rect l="0" t="0" r="r" b="b"/>
                <a:pathLst>
                  <a:path w="64" h="69">
                    <a:moveTo>
                      <a:pt x="0" y="22"/>
                    </a:moveTo>
                    <a:cubicBezTo>
                      <a:pt x="2" y="30"/>
                      <a:pt x="5" y="33"/>
                      <a:pt x="6" y="38"/>
                    </a:cubicBezTo>
                    <a:cubicBezTo>
                      <a:pt x="8" y="44"/>
                      <a:pt x="17" y="44"/>
                      <a:pt x="17" y="47"/>
                    </a:cubicBezTo>
                    <a:cubicBezTo>
                      <a:pt x="17" y="52"/>
                      <a:pt x="20" y="47"/>
                      <a:pt x="20" y="52"/>
                    </a:cubicBezTo>
                    <a:cubicBezTo>
                      <a:pt x="18" y="56"/>
                      <a:pt x="21" y="59"/>
                      <a:pt x="24" y="61"/>
                    </a:cubicBezTo>
                    <a:cubicBezTo>
                      <a:pt x="29" y="63"/>
                      <a:pt x="31" y="63"/>
                      <a:pt x="32" y="67"/>
                    </a:cubicBezTo>
                    <a:cubicBezTo>
                      <a:pt x="37" y="66"/>
                      <a:pt x="40" y="69"/>
                      <a:pt x="43" y="69"/>
                    </a:cubicBezTo>
                    <a:cubicBezTo>
                      <a:pt x="44" y="67"/>
                      <a:pt x="46" y="69"/>
                      <a:pt x="47" y="69"/>
                    </a:cubicBezTo>
                    <a:cubicBezTo>
                      <a:pt x="47" y="69"/>
                      <a:pt x="53" y="63"/>
                      <a:pt x="55" y="59"/>
                    </a:cubicBezTo>
                    <a:cubicBezTo>
                      <a:pt x="58" y="56"/>
                      <a:pt x="55" y="55"/>
                      <a:pt x="61" y="47"/>
                    </a:cubicBezTo>
                    <a:cubicBezTo>
                      <a:pt x="64" y="41"/>
                      <a:pt x="58" y="42"/>
                      <a:pt x="59" y="38"/>
                    </a:cubicBezTo>
                    <a:cubicBezTo>
                      <a:pt x="61" y="35"/>
                      <a:pt x="58" y="33"/>
                      <a:pt x="59" y="33"/>
                    </a:cubicBezTo>
                    <a:cubicBezTo>
                      <a:pt x="61" y="33"/>
                      <a:pt x="62" y="21"/>
                      <a:pt x="61" y="17"/>
                    </a:cubicBezTo>
                    <a:cubicBezTo>
                      <a:pt x="59" y="13"/>
                      <a:pt x="62" y="13"/>
                      <a:pt x="59" y="11"/>
                    </a:cubicBezTo>
                    <a:cubicBezTo>
                      <a:pt x="56" y="8"/>
                      <a:pt x="55" y="10"/>
                      <a:pt x="50" y="7"/>
                    </a:cubicBezTo>
                    <a:cubicBezTo>
                      <a:pt x="46" y="2"/>
                      <a:pt x="40" y="8"/>
                      <a:pt x="41" y="0"/>
                    </a:cubicBezTo>
                    <a:cubicBezTo>
                      <a:pt x="38" y="2"/>
                      <a:pt x="35" y="0"/>
                      <a:pt x="31" y="3"/>
                    </a:cubicBezTo>
                    <a:cubicBezTo>
                      <a:pt x="26" y="7"/>
                      <a:pt x="31" y="10"/>
                      <a:pt x="26" y="11"/>
                    </a:cubicBezTo>
                    <a:cubicBezTo>
                      <a:pt x="20" y="14"/>
                      <a:pt x="17" y="19"/>
                      <a:pt x="14" y="24"/>
                    </a:cubicBezTo>
                    <a:cubicBezTo>
                      <a:pt x="11" y="28"/>
                      <a:pt x="9" y="22"/>
                      <a:pt x="6" y="24"/>
                    </a:cubicBezTo>
                    <a:cubicBezTo>
                      <a:pt x="5" y="25"/>
                      <a:pt x="5" y="22"/>
                      <a:pt x="0" y="22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70" name="Freeform 105"/>
              <p:cNvSpPr>
                <a:spLocks/>
              </p:cNvSpPr>
              <p:nvPr/>
            </p:nvSpPr>
            <p:spPr bwMode="auto">
              <a:xfrm>
                <a:off x="2955" y="3496"/>
                <a:ext cx="254" cy="258"/>
              </a:xfrm>
              <a:custGeom>
                <a:avLst/>
                <a:gdLst/>
                <a:ahLst/>
                <a:cxnLst>
                  <a:cxn ang="0">
                    <a:pos x="102" y="1"/>
                  </a:cxn>
                  <a:cxn ang="0">
                    <a:pos x="113" y="3"/>
                  </a:cxn>
                  <a:cxn ang="0">
                    <a:pos x="117" y="3"/>
                  </a:cxn>
                  <a:cxn ang="0">
                    <a:pos x="123" y="40"/>
                  </a:cxn>
                  <a:cxn ang="0">
                    <a:pos x="114" y="43"/>
                  </a:cxn>
                  <a:cxn ang="0">
                    <a:pos x="122" y="54"/>
                  </a:cxn>
                  <a:cxn ang="0">
                    <a:pos x="125" y="48"/>
                  </a:cxn>
                  <a:cxn ang="0">
                    <a:pos x="131" y="48"/>
                  </a:cxn>
                  <a:cxn ang="0">
                    <a:pos x="116" y="81"/>
                  </a:cxn>
                  <a:cxn ang="0">
                    <a:pos x="102" y="101"/>
                  </a:cxn>
                  <a:cxn ang="0">
                    <a:pos x="84" y="119"/>
                  </a:cxn>
                  <a:cxn ang="0">
                    <a:pos x="73" y="123"/>
                  </a:cxn>
                  <a:cxn ang="0">
                    <a:pos x="67" y="124"/>
                  </a:cxn>
                  <a:cxn ang="0">
                    <a:pos x="56" y="124"/>
                  </a:cxn>
                  <a:cxn ang="0">
                    <a:pos x="47" y="124"/>
                  </a:cxn>
                  <a:cxn ang="0">
                    <a:pos x="41" y="127"/>
                  </a:cxn>
                  <a:cxn ang="0">
                    <a:pos x="34" y="129"/>
                  </a:cxn>
                  <a:cxn ang="0">
                    <a:pos x="29" y="132"/>
                  </a:cxn>
                  <a:cxn ang="0">
                    <a:pos x="24" y="132"/>
                  </a:cxn>
                  <a:cxn ang="0">
                    <a:pos x="23" y="129"/>
                  </a:cxn>
                  <a:cxn ang="0">
                    <a:pos x="20" y="126"/>
                  </a:cxn>
                  <a:cxn ang="0">
                    <a:pos x="17" y="126"/>
                  </a:cxn>
                  <a:cxn ang="0">
                    <a:pos x="15" y="123"/>
                  </a:cxn>
                  <a:cxn ang="0">
                    <a:pos x="12" y="116"/>
                  </a:cxn>
                  <a:cxn ang="0">
                    <a:pos x="12" y="110"/>
                  </a:cxn>
                  <a:cxn ang="0">
                    <a:pos x="11" y="95"/>
                  </a:cxn>
                  <a:cxn ang="0">
                    <a:pos x="0" y="67"/>
                  </a:cxn>
                  <a:cxn ang="0">
                    <a:pos x="6" y="62"/>
                  </a:cxn>
                  <a:cxn ang="0">
                    <a:pos x="11" y="70"/>
                  </a:cxn>
                  <a:cxn ang="0">
                    <a:pos x="20" y="70"/>
                  </a:cxn>
                  <a:cxn ang="0">
                    <a:pos x="29" y="65"/>
                  </a:cxn>
                  <a:cxn ang="0">
                    <a:pos x="29" y="28"/>
                  </a:cxn>
                  <a:cxn ang="0">
                    <a:pos x="34" y="43"/>
                  </a:cxn>
                  <a:cxn ang="0">
                    <a:pos x="35" y="50"/>
                  </a:cxn>
                  <a:cxn ang="0">
                    <a:pos x="46" y="45"/>
                  </a:cxn>
                  <a:cxn ang="0">
                    <a:pos x="59" y="36"/>
                  </a:cxn>
                  <a:cxn ang="0">
                    <a:pos x="75" y="31"/>
                  </a:cxn>
                  <a:cxn ang="0">
                    <a:pos x="84" y="19"/>
                  </a:cxn>
                  <a:cxn ang="0">
                    <a:pos x="91" y="9"/>
                  </a:cxn>
                  <a:cxn ang="0">
                    <a:pos x="102" y="1"/>
                  </a:cxn>
                </a:cxnLst>
                <a:rect l="0" t="0" r="r" b="b"/>
                <a:pathLst>
                  <a:path w="131" h="133">
                    <a:moveTo>
                      <a:pt x="102" y="1"/>
                    </a:moveTo>
                    <a:cubicBezTo>
                      <a:pt x="107" y="0"/>
                      <a:pt x="110" y="3"/>
                      <a:pt x="113" y="3"/>
                    </a:cubicBezTo>
                    <a:cubicBezTo>
                      <a:pt x="114" y="1"/>
                      <a:pt x="116" y="3"/>
                      <a:pt x="117" y="3"/>
                    </a:cubicBezTo>
                    <a:cubicBezTo>
                      <a:pt x="120" y="11"/>
                      <a:pt x="125" y="31"/>
                      <a:pt x="123" y="40"/>
                    </a:cubicBezTo>
                    <a:cubicBezTo>
                      <a:pt x="117" y="36"/>
                      <a:pt x="116" y="39"/>
                      <a:pt x="114" y="43"/>
                    </a:cubicBezTo>
                    <a:cubicBezTo>
                      <a:pt x="113" y="50"/>
                      <a:pt x="119" y="54"/>
                      <a:pt x="122" y="54"/>
                    </a:cubicBezTo>
                    <a:cubicBezTo>
                      <a:pt x="125" y="54"/>
                      <a:pt x="122" y="48"/>
                      <a:pt x="125" y="48"/>
                    </a:cubicBezTo>
                    <a:cubicBezTo>
                      <a:pt x="131" y="48"/>
                      <a:pt x="131" y="48"/>
                      <a:pt x="131" y="48"/>
                    </a:cubicBezTo>
                    <a:cubicBezTo>
                      <a:pt x="128" y="74"/>
                      <a:pt x="123" y="62"/>
                      <a:pt x="116" y="81"/>
                    </a:cubicBezTo>
                    <a:cubicBezTo>
                      <a:pt x="108" y="98"/>
                      <a:pt x="105" y="95"/>
                      <a:pt x="102" y="101"/>
                    </a:cubicBezTo>
                    <a:cubicBezTo>
                      <a:pt x="94" y="112"/>
                      <a:pt x="87" y="116"/>
                      <a:pt x="84" y="119"/>
                    </a:cubicBezTo>
                    <a:cubicBezTo>
                      <a:pt x="79" y="123"/>
                      <a:pt x="73" y="119"/>
                      <a:pt x="73" y="123"/>
                    </a:cubicBezTo>
                    <a:cubicBezTo>
                      <a:pt x="75" y="126"/>
                      <a:pt x="69" y="121"/>
                      <a:pt x="67" y="124"/>
                    </a:cubicBezTo>
                    <a:cubicBezTo>
                      <a:pt x="64" y="129"/>
                      <a:pt x="58" y="123"/>
                      <a:pt x="56" y="124"/>
                    </a:cubicBezTo>
                    <a:cubicBezTo>
                      <a:pt x="53" y="126"/>
                      <a:pt x="50" y="123"/>
                      <a:pt x="47" y="124"/>
                    </a:cubicBezTo>
                    <a:cubicBezTo>
                      <a:pt x="44" y="124"/>
                      <a:pt x="46" y="126"/>
                      <a:pt x="41" y="127"/>
                    </a:cubicBezTo>
                    <a:cubicBezTo>
                      <a:pt x="37" y="129"/>
                      <a:pt x="38" y="127"/>
                      <a:pt x="34" y="129"/>
                    </a:cubicBezTo>
                    <a:cubicBezTo>
                      <a:pt x="29" y="129"/>
                      <a:pt x="31" y="133"/>
                      <a:pt x="29" y="132"/>
                    </a:cubicBezTo>
                    <a:cubicBezTo>
                      <a:pt x="28" y="132"/>
                      <a:pt x="26" y="133"/>
                      <a:pt x="24" y="132"/>
                    </a:cubicBezTo>
                    <a:cubicBezTo>
                      <a:pt x="24" y="130"/>
                      <a:pt x="23" y="132"/>
                      <a:pt x="23" y="129"/>
                    </a:cubicBezTo>
                    <a:cubicBezTo>
                      <a:pt x="23" y="126"/>
                      <a:pt x="20" y="130"/>
                      <a:pt x="20" y="126"/>
                    </a:cubicBezTo>
                    <a:cubicBezTo>
                      <a:pt x="20" y="124"/>
                      <a:pt x="17" y="124"/>
                      <a:pt x="17" y="126"/>
                    </a:cubicBezTo>
                    <a:cubicBezTo>
                      <a:pt x="15" y="129"/>
                      <a:pt x="14" y="124"/>
                      <a:pt x="15" y="123"/>
                    </a:cubicBezTo>
                    <a:cubicBezTo>
                      <a:pt x="17" y="121"/>
                      <a:pt x="15" y="119"/>
                      <a:pt x="12" y="116"/>
                    </a:cubicBezTo>
                    <a:cubicBezTo>
                      <a:pt x="9" y="112"/>
                      <a:pt x="11" y="109"/>
                      <a:pt x="12" y="110"/>
                    </a:cubicBezTo>
                    <a:cubicBezTo>
                      <a:pt x="14" y="112"/>
                      <a:pt x="18" y="105"/>
                      <a:pt x="11" y="95"/>
                    </a:cubicBezTo>
                    <a:cubicBezTo>
                      <a:pt x="3" y="81"/>
                      <a:pt x="6" y="74"/>
                      <a:pt x="0" y="67"/>
                    </a:cubicBezTo>
                    <a:cubicBezTo>
                      <a:pt x="5" y="65"/>
                      <a:pt x="3" y="59"/>
                      <a:pt x="6" y="62"/>
                    </a:cubicBezTo>
                    <a:cubicBezTo>
                      <a:pt x="9" y="65"/>
                      <a:pt x="5" y="67"/>
                      <a:pt x="11" y="70"/>
                    </a:cubicBezTo>
                    <a:cubicBezTo>
                      <a:pt x="15" y="71"/>
                      <a:pt x="18" y="68"/>
                      <a:pt x="20" y="70"/>
                    </a:cubicBezTo>
                    <a:cubicBezTo>
                      <a:pt x="21" y="71"/>
                      <a:pt x="24" y="67"/>
                      <a:pt x="29" y="65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2" y="31"/>
                      <a:pt x="35" y="40"/>
                      <a:pt x="34" y="43"/>
                    </a:cubicBezTo>
                    <a:cubicBezTo>
                      <a:pt x="32" y="45"/>
                      <a:pt x="32" y="50"/>
                      <a:pt x="35" y="50"/>
                    </a:cubicBezTo>
                    <a:cubicBezTo>
                      <a:pt x="38" y="48"/>
                      <a:pt x="40" y="51"/>
                      <a:pt x="46" y="45"/>
                    </a:cubicBezTo>
                    <a:cubicBezTo>
                      <a:pt x="50" y="39"/>
                      <a:pt x="49" y="28"/>
                      <a:pt x="59" y="36"/>
                    </a:cubicBezTo>
                    <a:cubicBezTo>
                      <a:pt x="70" y="42"/>
                      <a:pt x="72" y="36"/>
                      <a:pt x="75" y="31"/>
                    </a:cubicBezTo>
                    <a:cubicBezTo>
                      <a:pt x="76" y="25"/>
                      <a:pt x="82" y="26"/>
                      <a:pt x="84" y="19"/>
                    </a:cubicBezTo>
                    <a:cubicBezTo>
                      <a:pt x="85" y="12"/>
                      <a:pt x="90" y="14"/>
                      <a:pt x="91" y="9"/>
                    </a:cubicBezTo>
                    <a:cubicBezTo>
                      <a:pt x="93" y="5"/>
                      <a:pt x="98" y="6"/>
                      <a:pt x="102" y="1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71" name="Freeform 106"/>
              <p:cNvSpPr>
                <a:spLocks/>
              </p:cNvSpPr>
              <p:nvPr/>
            </p:nvSpPr>
            <p:spPr bwMode="auto">
              <a:xfrm>
                <a:off x="3114" y="3618"/>
                <a:ext cx="44" cy="53"/>
              </a:xfrm>
              <a:custGeom>
                <a:avLst/>
                <a:gdLst/>
                <a:ahLst/>
                <a:cxnLst>
                  <a:cxn ang="0">
                    <a:pos x="8" y="25"/>
                  </a:cxn>
                  <a:cxn ang="0">
                    <a:pos x="3" y="13"/>
                  </a:cxn>
                  <a:cxn ang="0">
                    <a:pos x="15" y="3"/>
                  </a:cxn>
                  <a:cxn ang="0">
                    <a:pos x="20" y="14"/>
                  </a:cxn>
                  <a:cxn ang="0">
                    <a:pos x="11" y="22"/>
                  </a:cxn>
                  <a:cxn ang="0">
                    <a:pos x="8" y="25"/>
                  </a:cxn>
                </a:cxnLst>
                <a:rect l="0" t="0" r="r" b="b"/>
                <a:pathLst>
                  <a:path w="23" h="27">
                    <a:moveTo>
                      <a:pt x="8" y="25"/>
                    </a:moveTo>
                    <a:cubicBezTo>
                      <a:pt x="5" y="21"/>
                      <a:pt x="0" y="18"/>
                      <a:pt x="3" y="13"/>
                    </a:cubicBezTo>
                    <a:cubicBezTo>
                      <a:pt x="6" y="8"/>
                      <a:pt x="14" y="0"/>
                      <a:pt x="15" y="3"/>
                    </a:cubicBezTo>
                    <a:cubicBezTo>
                      <a:pt x="18" y="7"/>
                      <a:pt x="23" y="8"/>
                      <a:pt x="20" y="14"/>
                    </a:cubicBezTo>
                    <a:cubicBezTo>
                      <a:pt x="18" y="19"/>
                      <a:pt x="12" y="19"/>
                      <a:pt x="11" y="22"/>
                    </a:cubicBezTo>
                    <a:cubicBezTo>
                      <a:pt x="9" y="25"/>
                      <a:pt x="9" y="27"/>
                      <a:pt x="8" y="25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72" name="Freeform 107"/>
              <p:cNvSpPr>
                <a:spLocks/>
              </p:cNvSpPr>
              <p:nvPr/>
            </p:nvSpPr>
            <p:spPr bwMode="auto">
              <a:xfrm>
                <a:off x="3174" y="3564"/>
                <a:ext cx="23" cy="37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2" y="13"/>
                  </a:cxn>
                  <a:cxn ang="0">
                    <a:pos x="9" y="19"/>
                  </a:cxn>
                  <a:cxn ang="0">
                    <a:pos x="1" y="8"/>
                  </a:cxn>
                  <a:cxn ang="0">
                    <a:pos x="10" y="5"/>
                  </a:cxn>
                </a:cxnLst>
                <a:rect l="0" t="0" r="r" b="b"/>
                <a:pathLst>
                  <a:path w="12" h="19">
                    <a:moveTo>
                      <a:pt x="10" y="5"/>
                    </a:moveTo>
                    <a:cubicBezTo>
                      <a:pt x="12" y="13"/>
                      <a:pt x="12" y="13"/>
                      <a:pt x="12" y="13"/>
                    </a:cubicBezTo>
                    <a:cubicBezTo>
                      <a:pt x="9" y="13"/>
                      <a:pt x="12" y="19"/>
                      <a:pt x="9" y="19"/>
                    </a:cubicBezTo>
                    <a:cubicBezTo>
                      <a:pt x="6" y="19"/>
                      <a:pt x="0" y="15"/>
                      <a:pt x="1" y="8"/>
                    </a:cubicBezTo>
                    <a:cubicBezTo>
                      <a:pt x="3" y="4"/>
                      <a:pt x="4" y="0"/>
                      <a:pt x="10" y="5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73" name="Freeform 108"/>
              <p:cNvSpPr>
                <a:spLocks/>
              </p:cNvSpPr>
              <p:nvPr/>
            </p:nvSpPr>
            <p:spPr bwMode="auto">
              <a:xfrm>
                <a:off x="3203" y="3252"/>
                <a:ext cx="54" cy="151"/>
              </a:xfrm>
              <a:custGeom>
                <a:avLst/>
                <a:gdLst/>
                <a:ahLst/>
                <a:cxnLst>
                  <a:cxn ang="0">
                    <a:pos x="4" y="45"/>
                  </a:cxn>
                  <a:cxn ang="0">
                    <a:pos x="9" y="50"/>
                  </a:cxn>
                  <a:cxn ang="0">
                    <a:pos x="15" y="58"/>
                  </a:cxn>
                  <a:cxn ang="0">
                    <a:pos x="15" y="67"/>
                  </a:cxn>
                  <a:cxn ang="0">
                    <a:pos x="19" y="76"/>
                  </a:cxn>
                  <a:cxn ang="0">
                    <a:pos x="21" y="72"/>
                  </a:cxn>
                  <a:cxn ang="0">
                    <a:pos x="24" y="67"/>
                  </a:cxn>
                  <a:cxn ang="0">
                    <a:pos x="25" y="59"/>
                  </a:cxn>
                  <a:cxn ang="0">
                    <a:pos x="22" y="47"/>
                  </a:cxn>
                  <a:cxn ang="0">
                    <a:pos x="15" y="37"/>
                  </a:cxn>
                  <a:cxn ang="0">
                    <a:pos x="15" y="25"/>
                  </a:cxn>
                  <a:cxn ang="0">
                    <a:pos x="16" y="20"/>
                  </a:cxn>
                  <a:cxn ang="0">
                    <a:pos x="15" y="11"/>
                  </a:cxn>
                  <a:cxn ang="0">
                    <a:pos x="10" y="2"/>
                  </a:cxn>
                  <a:cxn ang="0">
                    <a:pos x="3" y="0"/>
                  </a:cxn>
                  <a:cxn ang="0">
                    <a:pos x="6" y="3"/>
                  </a:cxn>
                  <a:cxn ang="0">
                    <a:pos x="6" y="8"/>
                  </a:cxn>
                  <a:cxn ang="0">
                    <a:pos x="7" y="14"/>
                  </a:cxn>
                  <a:cxn ang="0">
                    <a:pos x="6" y="19"/>
                  </a:cxn>
                  <a:cxn ang="0">
                    <a:pos x="6" y="25"/>
                  </a:cxn>
                  <a:cxn ang="0">
                    <a:pos x="6" y="31"/>
                  </a:cxn>
                  <a:cxn ang="0">
                    <a:pos x="1" y="41"/>
                  </a:cxn>
                  <a:cxn ang="0">
                    <a:pos x="4" y="45"/>
                  </a:cxn>
                </a:cxnLst>
                <a:rect l="0" t="0" r="r" b="b"/>
                <a:pathLst>
                  <a:path w="28" h="78">
                    <a:moveTo>
                      <a:pt x="4" y="45"/>
                    </a:moveTo>
                    <a:cubicBezTo>
                      <a:pt x="6" y="48"/>
                      <a:pt x="7" y="51"/>
                      <a:pt x="9" y="50"/>
                    </a:cubicBezTo>
                    <a:cubicBezTo>
                      <a:pt x="15" y="48"/>
                      <a:pt x="16" y="51"/>
                      <a:pt x="15" y="58"/>
                    </a:cubicBezTo>
                    <a:cubicBezTo>
                      <a:pt x="15" y="64"/>
                      <a:pt x="10" y="62"/>
                      <a:pt x="15" y="67"/>
                    </a:cubicBezTo>
                    <a:cubicBezTo>
                      <a:pt x="19" y="73"/>
                      <a:pt x="18" y="76"/>
                      <a:pt x="19" y="76"/>
                    </a:cubicBezTo>
                    <a:cubicBezTo>
                      <a:pt x="21" y="78"/>
                      <a:pt x="21" y="75"/>
                      <a:pt x="21" y="72"/>
                    </a:cubicBezTo>
                    <a:cubicBezTo>
                      <a:pt x="19" y="69"/>
                      <a:pt x="21" y="67"/>
                      <a:pt x="24" y="67"/>
                    </a:cubicBezTo>
                    <a:cubicBezTo>
                      <a:pt x="25" y="65"/>
                      <a:pt x="25" y="64"/>
                      <a:pt x="25" y="59"/>
                    </a:cubicBezTo>
                    <a:cubicBezTo>
                      <a:pt x="25" y="55"/>
                      <a:pt x="28" y="53"/>
                      <a:pt x="22" y="47"/>
                    </a:cubicBezTo>
                    <a:cubicBezTo>
                      <a:pt x="18" y="41"/>
                      <a:pt x="16" y="41"/>
                      <a:pt x="15" y="37"/>
                    </a:cubicBezTo>
                    <a:cubicBezTo>
                      <a:pt x="15" y="33"/>
                      <a:pt x="13" y="28"/>
                      <a:pt x="15" y="25"/>
                    </a:cubicBezTo>
                    <a:cubicBezTo>
                      <a:pt x="16" y="24"/>
                      <a:pt x="15" y="22"/>
                      <a:pt x="16" y="20"/>
                    </a:cubicBezTo>
                    <a:cubicBezTo>
                      <a:pt x="13" y="16"/>
                      <a:pt x="16" y="16"/>
                      <a:pt x="15" y="11"/>
                    </a:cubicBezTo>
                    <a:cubicBezTo>
                      <a:pt x="13" y="6"/>
                      <a:pt x="12" y="3"/>
                      <a:pt x="10" y="2"/>
                    </a:cubicBezTo>
                    <a:cubicBezTo>
                      <a:pt x="7" y="2"/>
                      <a:pt x="4" y="2"/>
                      <a:pt x="3" y="0"/>
                    </a:cubicBezTo>
                    <a:cubicBezTo>
                      <a:pt x="3" y="3"/>
                      <a:pt x="3" y="0"/>
                      <a:pt x="6" y="3"/>
                    </a:cubicBezTo>
                    <a:cubicBezTo>
                      <a:pt x="7" y="5"/>
                      <a:pt x="4" y="5"/>
                      <a:pt x="6" y="8"/>
                    </a:cubicBezTo>
                    <a:cubicBezTo>
                      <a:pt x="9" y="10"/>
                      <a:pt x="9" y="11"/>
                      <a:pt x="7" y="14"/>
                    </a:cubicBezTo>
                    <a:cubicBezTo>
                      <a:pt x="4" y="16"/>
                      <a:pt x="7" y="17"/>
                      <a:pt x="6" y="19"/>
                    </a:cubicBezTo>
                    <a:cubicBezTo>
                      <a:pt x="4" y="20"/>
                      <a:pt x="6" y="22"/>
                      <a:pt x="6" y="25"/>
                    </a:cubicBezTo>
                    <a:cubicBezTo>
                      <a:pt x="4" y="30"/>
                      <a:pt x="9" y="31"/>
                      <a:pt x="6" y="31"/>
                    </a:cubicBezTo>
                    <a:cubicBezTo>
                      <a:pt x="1" y="31"/>
                      <a:pt x="4" y="37"/>
                      <a:pt x="1" y="41"/>
                    </a:cubicBezTo>
                    <a:cubicBezTo>
                      <a:pt x="0" y="42"/>
                      <a:pt x="3" y="44"/>
                      <a:pt x="4" y="45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74" name="Freeform 109"/>
              <p:cNvSpPr>
                <a:spLocks/>
              </p:cNvSpPr>
              <p:nvPr/>
            </p:nvSpPr>
            <p:spPr bwMode="auto">
              <a:xfrm>
                <a:off x="2904" y="2621"/>
                <a:ext cx="171" cy="311"/>
              </a:xfrm>
              <a:custGeom>
                <a:avLst/>
                <a:gdLst/>
                <a:ahLst/>
                <a:cxnLst>
                  <a:cxn ang="0">
                    <a:pos x="18" y="159"/>
                  </a:cxn>
                  <a:cxn ang="0">
                    <a:pos x="26" y="157"/>
                  </a:cxn>
                  <a:cxn ang="0">
                    <a:pos x="31" y="157"/>
                  </a:cxn>
                  <a:cxn ang="0">
                    <a:pos x="46" y="151"/>
                  </a:cxn>
                  <a:cxn ang="0">
                    <a:pos x="46" y="145"/>
                  </a:cxn>
                  <a:cxn ang="0">
                    <a:pos x="62" y="138"/>
                  </a:cxn>
                  <a:cxn ang="0">
                    <a:pos x="67" y="129"/>
                  </a:cxn>
                  <a:cxn ang="0">
                    <a:pos x="77" y="126"/>
                  </a:cxn>
                  <a:cxn ang="0">
                    <a:pos x="74" y="118"/>
                  </a:cxn>
                  <a:cxn ang="0">
                    <a:pos x="73" y="110"/>
                  </a:cxn>
                  <a:cxn ang="0">
                    <a:pos x="68" y="109"/>
                  </a:cxn>
                  <a:cxn ang="0">
                    <a:pos x="71" y="100"/>
                  </a:cxn>
                  <a:cxn ang="0">
                    <a:pos x="73" y="92"/>
                  </a:cxn>
                  <a:cxn ang="0">
                    <a:pos x="76" y="87"/>
                  </a:cxn>
                  <a:cxn ang="0">
                    <a:pos x="77" y="82"/>
                  </a:cxn>
                  <a:cxn ang="0">
                    <a:pos x="84" y="78"/>
                  </a:cxn>
                  <a:cxn ang="0">
                    <a:pos x="85" y="76"/>
                  </a:cxn>
                  <a:cxn ang="0">
                    <a:pos x="85" y="40"/>
                  </a:cxn>
                  <a:cxn ang="0">
                    <a:pos x="23" y="0"/>
                  </a:cxn>
                  <a:cxn ang="0">
                    <a:pos x="14" y="5"/>
                  </a:cxn>
                  <a:cxn ang="0">
                    <a:pos x="18" y="27"/>
                  </a:cxn>
                  <a:cxn ang="0">
                    <a:pos x="20" y="44"/>
                  </a:cxn>
                  <a:cxn ang="0">
                    <a:pos x="17" y="68"/>
                  </a:cxn>
                  <a:cxn ang="0">
                    <a:pos x="3" y="98"/>
                  </a:cxn>
                  <a:cxn ang="0">
                    <a:pos x="8" y="104"/>
                  </a:cxn>
                  <a:cxn ang="0">
                    <a:pos x="12" y="107"/>
                  </a:cxn>
                  <a:cxn ang="0">
                    <a:pos x="14" y="114"/>
                  </a:cxn>
                  <a:cxn ang="0">
                    <a:pos x="20" y="134"/>
                  </a:cxn>
                  <a:cxn ang="0">
                    <a:pos x="11" y="135"/>
                  </a:cxn>
                  <a:cxn ang="0">
                    <a:pos x="8" y="140"/>
                  </a:cxn>
                  <a:cxn ang="0">
                    <a:pos x="17" y="152"/>
                  </a:cxn>
                  <a:cxn ang="0">
                    <a:pos x="18" y="159"/>
                  </a:cxn>
                </a:cxnLst>
                <a:rect l="0" t="0" r="r" b="b"/>
                <a:pathLst>
                  <a:path w="88" h="160">
                    <a:moveTo>
                      <a:pt x="18" y="159"/>
                    </a:moveTo>
                    <a:cubicBezTo>
                      <a:pt x="21" y="160"/>
                      <a:pt x="24" y="159"/>
                      <a:pt x="26" y="157"/>
                    </a:cubicBezTo>
                    <a:cubicBezTo>
                      <a:pt x="27" y="154"/>
                      <a:pt x="27" y="160"/>
                      <a:pt x="31" y="157"/>
                    </a:cubicBezTo>
                    <a:cubicBezTo>
                      <a:pt x="37" y="152"/>
                      <a:pt x="41" y="157"/>
                      <a:pt x="46" y="151"/>
                    </a:cubicBezTo>
                    <a:cubicBezTo>
                      <a:pt x="49" y="146"/>
                      <a:pt x="44" y="146"/>
                      <a:pt x="46" y="145"/>
                    </a:cubicBezTo>
                    <a:cubicBezTo>
                      <a:pt x="47" y="143"/>
                      <a:pt x="56" y="146"/>
                      <a:pt x="62" y="138"/>
                    </a:cubicBezTo>
                    <a:cubicBezTo>
                      <a:pt x="67" y="131"/>
                      <a:pt x="68" y="134"/>
                      <a:pt x="67" y="129"/>
                    </a:cubicBezTo>
                    <a:cubicBezTo>
                      <a:pt x="67" y="128"/>
                      <a:pt x="74" y="124"/>
                      <a:pt x="77" y="126"/>
                    </a:cubicBezTo>
                    <a:cubicBezTo>
                      <a:pt x="79" y="120"/>
                      <a:pt x="74" y="123"/>
                      <a:pt x="74" y="118"/>
                    </a:cubicBezTo>
                    <a:cubicBezTo>
                      <a:pt x="74" y="114"/>
                      <a:pt x="73" y="115"/>
                      <a:pt x="73" y="110"/>
                    </a:cubicBezTo>
                    <a:cubicBezTo>
                      <a:pt x="73" y="106"/>
                      <a:pt x="70" y="110"/>
                      <a:pt x="68" y="109"/>
                    </a:cubicBezTo>
                    <a:cubicBezTo>
                      <a:pt x="67" y="104"/>
                      <a:pt x="74" y="104"/>
                      <a:pt x="71" y="100"/>
                    </a:cubicBezTo>
                    <a:cubicBezTo>
                      <a:pt x="68" y="95"/>
                      <a:pt x="76" y="96"/>
                      <a:pt x="73" y="92"/>
                    </a:cubicBezTo>
                    <a:cubicBezTo>
                      <a:pt x="71" y="87"/>
                      <a:pt x="76" y="92"/>
                      <a:pt x="76" y="87"/>
                    </a:cubicBezTo>
                    <a:cubicBezTo>
                      <a:pt x="74" y="84"/>
                      <a:pt x="77" y="87"/>
                      <a:pt x="77" y="82"/>
                    </a:cubicBezTo>
                    <a:cubicBezTo>
                      <a:pt x="77" y="78"/>
                      <a:pt x="81" y="78"/>
                      <a:pt x="84" y="78"/>
                    </a:cubicBezTo>
                    <a:cubicBezTo>
                      <a:pt x="88" y="79"/>
                      <a:pt x="85" y="76"/>
                      <a:pt x="85" y="76"/>
                    </a:cubicBezTo>
                    <a:cubicBezTo>
                      <a:pt x="85" y="40"/>
                      <a:pt x="85" y="40"/>
                      <a:pt x="85" y="40"/>
                    </a:cubicBezTo>
                    <a:cubicBezTo>
                      <a:pt x="85" y="40"/>
                      <a:pt x="44" y="13"/>
                      <a:pt x="23" y="0"/>
                    </a:cubicBezTo>
                    <a:cubicBezTo>
                      <a:pt x="21" y="0"/>
                      <a:pt x="17" y="3"/>
                      <a:pt x="14" y="5"/>
                    </a:cubicBezTo>
                    <a:cubicBezTo>
                      <a:pt x="18" y="14"/>
                      <a:pt x="14" y="17"/>
                      <a:pt x="18" y="27"/>
                    </a:cubicBezTo>
                    <a:cubicBezTo>
                      <a:pt x="24" y="37"/>
                      <a:pt x="20" y="33"/>
                      <a:pt x="20" y="44"/>
                    </a:cubicBezTo>
                    <a:cubicBezTo>
                      <a:pt x="20" y="53"/>
                      <a:pt x="18" y="67"/>
                      <a:pt x="17" y="68"/>
                    </a:cubicBezTo>
                    <a:cubicBezTo>
                      <a:pt x="15" y="70"/>
                      <a:pt x="0" y="89"/>
                      <a:pt x="3" y="98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7" y="104"/>
                      <a:pt x="8" y="106"/>
                      <a:pt x="12" y="107"/>
                    </a:cubicBezTo>
                    <a:cubicBezTo>
                      <a:pt x="15" y="109"/>
                      <a:pt x="12" y="114"/>
                      <a:pt x="14" y="114"/>
                    </a:cubicBezTo>
                    <a:cubicBezTo>
                      <a:pt x="17" y="115"/>
                      <a:pt x="12" y="129"/>
                      <a:pt x="20" y="134"/>
                    </a:cubicBezTo>
                    <a:cubicBezTo>
                      <a:pt x="15" y="137"/>
                      <a:pt x="12" y="135"/>
                      <a:pt x="11" y="135"/>
                    </a:cubicBezTo>
                    <a:cubicBezTo>
                      <a:pt x="8" y="134"/>
                      <a:pt x="6" y="138"/>
                      <a:pt x="8" y="140"/>
                    </a:cubicBezTo>
                    <a:cubicBezTo>
                      <a:pt x="14" y="149"/>
                      <a:pt x="17" y="148"/>
                      <a:pt x="17" y="152"/>
                    </a:cubicBezTo>
                    <a:cubicBezTo>
                      <a:pt x="18" y="159"/>
                      <a:pt x="20" y="156"/>
                      <a:pt x="18" y="159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75" name="Freeform 110"/>
              <p:cNvSpPr>
                <a:spLocks/>
              </p:cNvSpPr>
              <p:nvPr/>
            </p:nvSpPr>
            <p:spPr bwMode="auto">
              <a:xfrm>
                <a:off x="2702" y="2621"/>
                <a:ext cx="251" cy="229"/>
              </a:xfrm>
              <a:custGeom>
                <a:avLst/>
                <a:gdLst/>
                <a:ahLst/>
                <a:cxnLst>
                  <a:cxn ang="0">
                    <a:pos x="32" y="44"/>
                  </a:cxn>
                  <a:cxn ang="0">
                    <a:pos x="32" y="72"/>
                  </a:cxn>
                  <a:cxn ang="0">
                    <a:pos x="29" y="79"/>
                  </a:cxn>
                  <a:cxn ang="0">
                    <a:pos x="26" y="81"/>
                  </a:cxn>
                  <a:cxn ang="0">
                    <a:pos x="14" y="82"/>
                  </a:cxn>
                  <a:cxn ang="0">
                    <a:pos x="2" y="86"/>
                  </a:cxn>
                  <a:cxn ang="0">
                    <a:pos x="3" y="95"/>
                  </a:cxn>
                  <a:cxn ang="0">
                    <a:pos x="6" y="100"/>
                  </a:cxn>
                  <a:cxn ang="0">
                    <a:pos x="8" y="101"/>
                  </a:cxn>
                  <a:cxn ang="0">
                    <a:pos x="8" y="104"/>
                  </a:cxn>
                  <a:cxn ang="0">
                    <a:pos x="14" y="109"/>
                  </a:cxn>
                  <a:cxn ang="0">
                    <a:pos x="17" y="112"/>
                  </a:cxn>
                  <a:cxn ang="0">
                    <a:pos x="19" y="117"/>
                  </a:cxn>
                  <a:cxn ang="0">
                    <a:pos x="20" y="112"/>
                  </a:cxn>
                  <a:cxn ang="0">
                    <a:pos x="23" y="112"/>
                  </a:cxn>
                  <a:cxn ang="0">
                    <a:pos x="28" y="118"/>
                  </a:cxn>
                  <a:cxn ang="0">
                    <a:pos x="31" y="109"/>
                  </a:cxn>
                  <a:cxn ang="0">
                    <a:pos x="32" y="100"/>
                  </a:cxn>
                  <a:cxn ang="0">
                    <a:pos x="40" y="98"/>
                  </a:cxn>
                  <a:cxn ang="0">
                    <a:pos x="45" y="96"/>
                  </a:cxn>
                  <a:cxn ang="0">
                    <a:pos x="52" y="103"/>
                  </a:cxn>
                  <a:cxn ang="0">
                    <a:pos x="63" y="101"/>
                  </a:cxn>
                  <a:cxn ang="0">
                    <a:pos x="72" y="107"/>
                  </a:cxn>
                  <a:cxn ang="0">
                    <a:pos x="84" y="101"/>
                  </a:cxn>
                  <a:cxn ang="0">
                    <a:pos x="100" y="103"/>
                  </a:cxn>
                  <a:cxn ang="0">
                    <a:pos x="107" y="98"/>
                  </a:cxn>
                  <a:cxn ang="0">
                    <a:pos x="121" y="68"/>
                  </a:cxn>
                  <a:cxn ang="0">
                    <a:pos x="124" y="44"/>
                  </a:cxn>
                  <a:cxn ang="0">
                    <a:pos x="123" y="27"/>
                  </a:cxn>
                  <a:cxn ang="0">
                    <a:pos x="118" y="5"/>
                  </a:cxn>
                  <a:cxn ang="0">
                    <a:pos x="110" y="6"/>
                  </a:cxn>
                  <a:cxn ang="0">
                    <a:pos x="95" y="0"/>
                  </a:cxn>
                  <a:cxn ang="0">
                    <a:pos x="60" y="27"/>
                  </a:cxn>
                  <a:cxn ang="0">
                    <a:pos x="32" y="44"/>
                  </a:cxn>
                </a:cxnLst>
                <a:rect l="0" t="0" r="r" b="b"/>
                <a:pathLst>
                  <a:path w="129" h="118">
                    <a:moveTo>
                      <a:pt x="32" y="44"/>
                    </a:moveTo>
                    <a:cubicBezTo>
                      <a:pt x="32" y="44"/>
                      <a:pt x="34" y="70"/>
                      <a:pt x="32" y="72"/>
                    </a:cubicBezTo>
                    <a:cubicBezTo>
                      <a:pt x="31" y="75"/>
                      <a:pt x="32" y="79"/>
                      <a:pt x="29" y="79"/>
                    </a:cubicBezTo>
                    <a:cubicBezTo>
                      <a:pt x="26" y="79"/>
                      <a:pt x="28" y="82"/>
                      <a:pt x="26" y="81"/>
                    </a:cubicBezTo>
                    <a:cubicBezTo>
                      <a:pt x="25" y="81"/>
                      <a:pt x="23" y="82"/>
                      <a:pt x="14" y="82"/>
                    </a:cubicBezTo>
                    <a:cubicBezTo>
                      <a:pt x="6" y="82"/>
                      <a:pt x="11" y="87"/>
                      <a:pt x="2" y="86"/>
                    </a:cubicBezTo>
                    <a:cubicBezTo>
                      <a:pt x="0" y="92"/>
                      <a:pt x="2" y="89"/>
                      <a:pt x="3" y="95"/>
                    </a:cubicBezTo>
                    <a:cubicBezTo>
                      <a:pt x="3" y="100"/>
                      <a:pt x="5" y="96"/>
                      <a:pt x="6" y="100"/>
                    </a:cubicBezTo>
                    <a:cubicBezTo>
                      <a:pt x="9" y="101"/>
                      <a:pt x="9" y="103"/>
                      <a:pt x="8" y="101"/>
                    </a:cubicBezTo>
                    <a:cubicBezTo>
                      <a:pt x="6" y="101"/>
                      <a:pt x="6" y="104"/>
                      <a:pt x="8" y="104"/>
                    </a:cubicBezTo>
                    <a:cubicBezTo>
                      <a:pt x="9" y="106"/>
                      <a:pt x="12" y="110"/>
                      <a:pt x="14" y="109"/>
                    </a:cubicBezTo>
                    <a:cubicBezTo>
                      <a:pt x="16" y="106"/>
                      <a:pt x="19" y="110"/>
                      <a:pt x="17" y="112"/>
                    </a:cubicBezTo>
                    <a:cubicBezTo>
                      <a:pt x="16" y="112"/>
                      <a:pt x="17" y="114"/>
                      <a:pt x="19" y="117"/>
                    </a:cubicBezTo>
                    <a:cubicBezTo>
                      <a:pt x="20" y="114"/>
                      <a:pt x="17" y="112"/>
                      <a:pt x="20" y="112"/>
                    </a:cubicBezTo>
                    <a:cubicBezTo>
                      <a:pt x="22" y="112"/>
                      <a:pt x="20" y="109"/>
                      <a:pt x="23" y="112"/>
                    </a:cubicBezTo>
                    <a:cubicBezTo>
                      <a:pt x="26" y="115"/>
                      <a:pt x="26" y="115"/>
                      <a:pt x="28" y="118"/>
                    </a:cubicBezTo>
                    <a:cubicBezTo>
                      <a:pt x="29" y="115"/>
                      <a:pt x="26" y="110"/>
                      <a:pt x="31" y="109"/>
                    </a:cubicBezTo>
                    <a:cubicBezTo>
                      <a:pt x="34" y="106"/>
                      <a:pt x="31" y="103"/>
                      <a:pt x="32" y="100"/>
                    </a:cubicBezTo>
                    <a:cubicBezTo>
                      <a:pt x="35" y="98"/>
                      <a:pt x="35" y="98"/>
                      <a:pt x="40" y="98"/>
                    </a:cubicBezTo>
                    <a:cubicBezTo>
                      <a:pt x="43" y="98"/>
                      <a:pt x="42" y="95"/>
                      <a:pt x="45" y="96"/>
                    </a:cubicBezTo>
                    <a:cubicBezTo>
                      <a:pt x="48" y="98"/>
                      <a:pt x="51" y="96"/>
                      <a:pt x="52" y="103"/>
                    </a:cubicBezTo>
                    <a:cubicBezTo>
                      <a:pt x="55" y="109"/>
                      <a:pt x="60" y="101"/>
                      <a:pt x="63" y="101"/>
                    </a:cubicBezTo>
                    <a:cubicBezTo>
                      <a:pt x="64" y="101"/>
                      <a:pt x="68" y="106"/>
                      <a:pt x="72" y="107"/>
                    </a:cubicBezTo>
                    <a:cubicBezTo>
                      <a:pt x="78" y="107"/>
                      <a:pt x="77" y="103"/>
                      <a:pt x="84" y="101"/>
                    </a:cubicBezTo>
                    <a:cubicBezTo>
                      <a:pt x="94" y="100"/>
                      <a:pt x="98" y="107"/>
                      <a:pt x="100" y="103"/>
                    </a:cubicBezTo>
                    <a:cubicBezTo>
                      <a:pt x="101" y="98"/>
                      <a:pt x="103" y="101"/>
                      <a:pt x="107" y="98"/>
                    </a:cubicBezTo>
                    <a:cubicBezTo>
                      <a:pt x="104" y="89"/>
                      <a:pt x="119" y="70"/>
                      <a:pt x="121" y="68"/>
                    </a:cubicBezTo>
                    <a:cubicBezTo>
                      <a:pt x="123" y="67"/>
                      <a:pt x="124" y="53"/>
                      <a:pt x="124" y="44"/>
                    </a:cubicBezTo>
                    <a:cubicBezTo>
                      <a:pt x="124" y="33"/>
                      <a:pt x="129" y="37"/>
                      <a:pt x="123" y="27"/>
                    </a:cubicBezTo>
                    <a:cubicBezTo>
                      <a:pt x="118" y="17"/>
                      <a:pt x="123" y="14"/>
                      <a:pt x="118" y="5"/>
                    </a:cubicBezTo>
                    <a:cubicBezTo>
                      <a:pt x="112" y="9"/>
                      <a:pt x="113" y="11"/>
                      <a:pt x="110" y="6"/>
                    </a:cubicBezTo>
                    <a:cubicBezTo>
                      <a:pt x="107" y="2"/>
                      <a:pt x="98" y="3"/>
                      <a:pt x="95" y="0"/>
                    </a:cubicBezTo>
                    <a:cubicBezTo>
                      <a:pt x="90" y="3"/>
                      <a:pt x="69" y="19"/>
                      <a:pt x="60" y="27"/>
                    </a:cubicBezTo>
                    <a:cubicBezTo>
                      <a:pt x="51" y="33"/>
                      <a:pt x="54" y="44"/>
                      <a:pt x="32" y="44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76" name="Freeform 111"/>
              <p:cNvSpPr>
                <a:spLocks/>
              </p:cNvSpPr>
              <p:nvPr/>
            </p:nvSpPr>
            <p:spPr bwMode="auto">
              <a:xfrm>
                <a:off x="2510" y="2590"/>
                <a:ext cx="258" cy="297"/>
              </a:xfrm>
              <a:custGeom>
                <a:avLst/>
                <a:gdLst/>
                <a:ahLst/>
                <a:cxnLst>
                  <a:cxn ang="0">
                    <a:pos x="101" y="101"/>
                  </a:cxn>
                  <a:cxn ang="0">
                    <a:pos x="113" y="98"/>
                  </a:cxn>
                  <a:cxn ang="0">
                    <a:pos x="126" y="97"/>
                  </a:cxn>
                  <a:cxn ang="0">
                    <a:pos x="129" y="95"/>
                  </a:cxn>
                  <a:cxn ang="0">
                    <a:pos x="132" y="87"/>
                  </a:cxn>
                  <a:cxn ang="0">
                    <a:pos x="132" y="59"/>
                  </a:cxn>
                  <a:cxn ang="0">
                    <a:pos x="124" y="59"/>
                  </a:cxn>
                  <a:cxn ang="0">
                    <a:pos x="121" y="51"/>
                  </a:cxn>
                  <a:cxn ang="0">
                    <a:pos x="115" y="48"/>
                  </a:cxn>
                  <a:cxn ang="0">
                    <a:pos x="110" y="44"/>
                  </a:cxn>
                  <a:cxn ang="0">
                    <a:pos x="107" y="39"/>
                  </a:cxn>
                  <a:cxn ang="0">
                    <a:pos x="61" y="0"/>
                  </a:cxn>
                  <a:cxn ang="0">
                    <a:pos x="46" y="0"/>
                  </a:cxn>
                  <a:cxn ang="0">
                    <a:pos x="54" y="86"/>
                  </a:cxn>
                  <a:cxn ang="0">
                    <a:pos x="55" y="97"/>
                  </a:cxn>
                  <a:cxn ang="0">
                    <a:pos x="26" y="97"/>
                  </a:cxn>
                  <a:cxn ang="0">
                    <a:pos x="23" y="97"/>
                  </a:cxn>
                  <a:cxn ang="0">
                    <a:pos x="16" y="97"/>
                  </a:cxn>
                  <a:cxn ang="0">
                    <a:pos x="11" y="100"/>
                  </a:cxn>
                  <a:cxn ang="0">
                    <a:pos x="5" y="97"/>
                  </a:cxn>
                  <a:cxn ang="0">
                    <a:pos x="2" y="104"/>
                  </a:cxn>
                  <a:cxn ang="0">
                    <a:pos x="3" y="111"/>
                  </a:cxn>
                  <a:cxn ang="0">
                    <a:pos x="3" y="115"/>
                  </a:cxn>
                  <a:cxn ang="0">
                    <a:pos x="8" y="120"/>
                  </a:cxn>
                  <a:cxn ang="0">
                    <a:pos x="8" y="126"/>
                  </a:cxn>
                  <a:cxn ang="0">
                    <a:pos x="11" y="129"/>
                  </a:cxn>
                  <a:cxn ang="0">
                    <a:pos x="13" y="131"/>
                  </a:cxn>
                  <a:cxn ang="0">
                    <a:pos x="20" y="129"/>
                  </a:cxn>
                  <a:cxn ang="0">
                    <a:pos x="23" y="128"/>
                  </a:cxn>
                  <a:cxn ang="0">
                    <a:pos x="26" y="126"/>
                  </a:cxn>
                  <a:cxn ang="0">
                    <a:pos x="28" y="131"/>
                  </a:cxn>
                  <a:cxn ang="0">
                    <a:pos x="29" y="134"/>
                  </a:cxn>
                  <a:cxn ang="0">
                    <a:pos x="31" y="137"/>
                  </a:cxn>
                  <a:cxn ang="0">
                    <a:pos x="31" y="140"/>
                  </a:cxn>
                  <a:cxn ang="0">
                    <a:pos x="32" y="145"/>
                  </a:cxn>
                  <a:cxn ang="0">
                    <a:pos x="35" y="150"/>
                  </a:cxn>
                  <a:cxn ang="0">
                    <a:pos x="45" y="148"/>
                  </a:cxn>
                  <a:cxn ang="0">
                    <a:pos x="49" y="146"/>
                  </a:cxn>
                  <a:cxn ang="0">
                    <a:pos x="55" y="146"/>
                  </a:cxn>
                  <a:cxn ang="0">
                    <a:pos x="55" y="140"/>
                  </a:cxn>
                  <a:cxn ang="0">
                    <a:pos x="57" y="132"/>
                  </a:cxn>
                  <a:cxn ang="0">
                    <a:pos x="63" y="129"/>
                  </a:cxn>
                  <a:cxn ang="0">
                    <a:pos x="63" y="125"/>
                  </a:cxn>
                  <a:cxn ang="0">
                    <a:pos x="66" y="122"/>
                  </a:cxn>
                  <a:cxn ang="0">
                    <a:pos x="66" y="117"/>
                  </a:cxn>
                  <a:cxn ang="0">
                    <a:pos x="69" y="118"/>
                  </a:cxn>
                  <a:cxn ang="0">
                    <a:pos x="72" y="115"/>
                  </a:cxn>
                  <a:cxn ang="0">
                    <a:pos x="77" y="114"/>
                  </a:cxn>
                  <a:cxn ang="0">
                    <a:pos x="81" y="109"/>
                  </a:cxn>
                  <a:cxn ang="0">
                    <a:pos x="86" y="104"/>
                  </a:cxn>
                  <a:cxn ang="0">
                    <a:pos x="95" y="100"/>
                  </a:cxn>
                  <a:cxn ang="0">
                    <a:pos x="98" y="101"/>
                  </a:cxn>
                  <a:cxn ang="0">
                    <a:pos x="101" y="101"/>
                  </a:cxn>
                </a:cxnLst>
                <a:rect l="0" t="0" r="r" b="b"/>
                <a:pathLst>
                  <a:path w="133" h="153">
                    <a:moveTo>
                      <a:pt x="101" y="101"/>
                    </a:moveTo>
                    <a:cubicBezTo>
                      <a:pt x="110" y="103"/>
                      <a:pt x="106" y="98"/>
                      <a:pt x="113" y="98"/>
                    </a:cubicBezTo>
                    <a:cubicBezTo>
                      <a:pt x="123" y="98"/>
                      <a:pt x="124" y="97"/>
                      <a:pt x="126" y="97"/>
                    </a:cubicBezTo>
                    <a:cubicBezTo>
                      <a:pt x="127" y="98"/>
                      <a:pt x="126" y="95"/>
                      <a:pt x="129" y="95"/>
                    </a:cubicBezTo>
                    <a:cubicBezTo>
                      <a:pt x="132" y="95"/>
                      <a:pt x="130" y="90"/>
                      <a:pt x="132" y="87"/>
                    </a:cubicBezTo>
                    <a:cubicBezTo>
                      <a:pt x="133" y="86"/>
                      <a:pt x="132" y="59"/>
                      <a:pt x="132" y="59"/>
                    </a:cubicBezTo>
                    <a:cubicBezTo>
                      <a:pt x="124" y="62"/>
                      <a:pt x="123" y="61"/>
                      <a:pt x="124" y="59"/>
                    </a:cubicBezTo>
                    <a:cubicBezTo>
                      <a:pt x="126" y="56"/>
                      <a:pt x="126" y="51"/>
                      <a:pt x="121" y="51"/>
                    </a:cubicBezTo>
                    <a:cubicBezTo>
                      <a:pt x="116" y="51"/>
                      <a:pt x="120" y="48"/>
                      <a:pt x="115" y="48"/>
                    </a:cubicBezTo>
                    <a:cubicBezTo>
                      <a:pt x="112" y="50"/>
                      <a:pt x="113" y="45"/>
                      <a:pt x="110" y="44"/>
                    </a:cubicBezTo>
                    <a:cubicBezTo>
                      <a:pt x="107" y="42"/>
                      <a:pt x="110" y="42"/>
                      <a:pt x="107" y="39"/>
                    </a:cubicBezTo>
                    <a:cubicBezTo>
                      <a:pt x="106" y="37"/>
                      <a:pt x="61" y="0"/>
                      <a:pt x="61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54" y="81"/>
                      <a:pt x="54" y="86"/>
                    </a:cubicBezTo>
                    <a:cubicBezTo>
                      <a:pt x="55" y="90"/>
                      <a:pt x="58" y="83"/>
                      <a:pt x="55" y="97"/>
                    </a:cubicBezTo>
                    <a:cubicBezTo>
                      <a:pt x="55" y="97"/>
                      <a:pt x="31" y="97"/>
                      <a:pt x="26" y="97"/>
                    </a:cubicBezTo>
                    <a:cubicBezTo>
                      <a:pt x="23" y="97"/>
                      <a:pt x="25" y="93"/>
                      <a:pt x="23" y="97"/>
                    </a:cubicBezTo>
                    <a:cubicBezTo>
                      <a:pt x="23" y="98"/>
                      <a:pt x="19" y="98"/>
                      <a:pt x="16" y="97"/>
                    </a:cubicBezTo>
                    <a:cubicBezTo>
                      <a:pt x="11" y="95"/>
                      <a:pt x="13" y="103"/>
                      <a:pt x="11" y="100"/>
                    </a:cubicBezTo>
                    <a:cubicBezTo>
                      <a:pt x="10" y="97"/>
                      <a:pt x="8" y="92"/>
                      <a:pt x="5" y="97"/>
                    </a:cubicBezTo>
                    <a:cubicBezTo>
                      <a:pt x="2" y="101"/>
                      <a:pt x="8" y="101"/>
                      <a:pt x="2" y="104"/>
                    </a:cubicBezTo>
                    <a:cubicBezTo>
                      <a:pt x="0" y="109"/>
                      <a:pt x="3" y="106"/>
                      <a:pt x="3" y="111"/>
                    </a:cubicBezTo>
                    <a:cubicBezTo>
                      <a:pt x="3" y="115"/>
                      <a:pt x="2" y="112"/>
                      <a:pt x="3" y="115"/>
                    </a:cubicBezTo>
                    <a:cubicBezTo>
                      <a:pt x="5" y="120"/>
                      <a:pt x="5" y="115"/>
                      <a:pt x="8" y="120"/>
                    </a:cubicBezTo>
                    <a:cubicBezTo>
                      <a:pt x="10" y="123"/>
                      <a:pt x="8" y="123"/>
                      <a:pt x="8" y="126"/>
                    </a:cubicBezTo>
                    <a:cubicBezTo>
                      <a:pt x="6" y="131"/>
                      <a:pt x="10" y="132"/>
                      <a:pt x="11" y="129"/>
                    </a:cubicBezTo>
                    <a:cubicBezTo>
                      <a:pt x="11" y="128"/>
                      <a:pt x="13" y="129"/>
                      <a:pt x="13" y="131"/>
                    </a:cubicBezTo>
                    <a:cubicBezTo>
                      <a:pt x="16" y="134"/>
                      <a:pt x="14" y="126"/>
                      <a:pt x="20" y="129"/>
                    </a:cubicBezTo>
                    <a:cubicBezTo>
                      <a:pt x="23" y="132"/>
                      <a:pt x="22" y="129"/>
                      <a:pt x="23" y="128"/>
                    </a:cubicBezTo>
                    <a:cubicBezTo>
                      <a:pt x="26" y="128"/>
                      <a:pt x="22" y="125"/>
                      <a:pt x="26" y="126"/>
                    </a:cubicBezTo>
                    <a:cubicBezTo>
                      <a:pt x="29" y="128"/>
                      <a:pt x="28" y="129"/>
                      <a:pt x="28" y="131"/>
                    </a:cubicBezTo>
                    <a:cubicBezTo>
                      <a:pt x="29" y="131"/>
                      <a:pt x="28" y="134"/>
                      <a:pt x="29" y="134"/>
                    </a:cubicBezTo>
                    <a:cubicBezTo>
                      <a:pt x="31" y="134"/>
                      <a:pt x="34" y="137"/>
                      <a:pt x="31" y="137"/>
                    </a:cubicBezTo>
                    <a:cubicBezTo>
                      <a:pt x="29" y="139"/>
                      <a:pt x="29" y="143"/>
                      <a:pt x="31" y="140"/>
                    </a:cubicBezTo>
                    <a:cubicBezTo>
                      <a:pt x="32" y="139"/>
                      <a:pt x="34" y="140"/>
                      <a:pt x="32" y="145"/>
                    </a:cubicBezTo>
                    <a:cubicBezTo>
                      <a:pt x="32" y="148"/>
                      <a:pt x="34" y="145"/>
                      <a:pt x="35" y="150"/>
                    </a:cubicBezTo>
                    <a:cubicBezTo>
                      <a:pt x="42" y="142"/>
                      <a:pt x="40" y="153"/>
                      <a:pt x="45" y="148"/>
                    </a:cubicBezTo>
                    <a:cubicBezTo>
                      <a:pt x="48" y="143"/>
                      <a:pt x="49" y="140"/>
                      <a:pt x="49" y="146"/>
                    </a:cubicBezTo>
                    <a:cubicBezTo>
                      <a:pt x="49" y="151"/>
                      <a:pt x="52" y="146"/>
                      <a:pt x="55" y="146"/>
                    </a:cubicBezTo>
                    <a:cubicBezTo>
                      <a:pt x="57" y="142"/>
                      <a:pt x="54" y="140"/>
                      <a:pt x="55" y="140"/>
                    </a:cubicBezTo>
                    <a:cubicBezTo>
                      <a:pt x="57" y="139"/>
                      <a:pt x="57" y="134"/>
                      <a:pt x="57" y="132"/>
                    </a:cubicBezTo>
                    <a:cubicBezTo>
                      <a:pt x="55" y="131"/>
                      <a:pt x="61" y="132"/>
                      <a:pt x="63" y="129"/>
                    </a:cubicBezTo>
                    <a:cubicBezTo>
                      <a:pt x="65" y="126"/>
                      <a:pt x="65" y="126"/>
                      <a:pt x="63" y="125"/>
                    </a:cubicBezTo>
                    <a:cubicBezTo>
                      <a:pt x="63" y="123"/>
                      <a:pt x="68" y="125"/>
                      <a:pt x="66" y="122"/>
                    </a:cubicBezTo>
                    <a:cubicBezTo>
                      <a:pt x="65" y="120"/>
                      <a:pt x="65" y="118"/>
                      <a:pt x="66" y="117"/>
                    </a:cubicBezTo>
                    <a:cubicBezTo>
                      <a:pt x="68" y="115"/>
                      <a:pt x="66" y="118"/>
                      <a:pt x="69" y="118"/>
                    </a:cubicBezTo>
                    <a:cubicBezTo>
                      <a:pt x="72" y="120"/>
                      <a:pt x="72" y="117"/>
                      <a:pt x="72" y="115"/>
                    </a:cubicBezTo>
                    <a:cubicBezTo>
                      <a:pt x="72" y="112"/>
                      <a:pt x="77" y="117"/>
                      <a:pt x="77" y="114"/>
                    </a:cubicBezTo>
                    <a:cubicBezTo>
                      <a:pt x="77" y="109"/>
                      <a:pt x="78" y="108"/>
                      <a:pt x="81" y="109"/>
                    </a:cubicBezTo>
                    <a:cubicBezTo>
                      <a:pt x="84" y="111"/>
                      <a:pt x="81" y="106"/>
                      <a:pt x="86" y="104"/>
                    </a:cubicBezTo>
                    <a:cubicBezTo>
                      <a:pt x="95" y="101"/>
                      <a:pt x="92" y="98"/>
                      <a:pt x="95" y="100"/>
                    </a:cubicBezTo>
                    <a:cubicBezTo>
                      <a:pt x="97" y="101"/>
                      <a:pt x="97" y="100"/>
                      <a:pt x="98" y="101"/>
                    </a:cubicBezTo>
                    <a:cubicBezTo>
                      <a:pt x="100" y="101"/>
                      <a:pt x="100" y="101"/>
                      <a:pt x="101" y="101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77" name="Freeform 112"/>
              <p:cNvSpPr>
                <a:spLocks/>
              </p:cNvSpPr>
              <p:nvPr/>
            </p:nvSpPr>
            <p:spPr bwMode="auto">
              <a:xfrm>
                <a:off x="2437" y="2546"/>
                <a:ext cx="192" cy="248"/>
              </a:xfrm>
              <a:custGeom>
                <a:avLst/>
                <a:gdLst/>
                <a:ahLst/>
                <a:cxnLst>
                  <a:cxn ang="0">
                    <a:pos x="7" y="112"/>
                  </a:cxn>
                  <a:cxn ang="0">
                    <a:pos x="22" y="109"/>
                  </a:cxn>
                  <a:cxn ang="0">
                    <a:pos x="29" y="114"/>
                  </a:cxn>
                  <a:cxn ang="0">
                    <a:pos x="40" y="128"/>
                  </a:cxn>
                  <a:cxn ang="0">
                    <a:pos x="43" y="120"/>
                  </a:cxn>
                  <a:cxn ang="0">
                    <a:pos x="49" y="123"/>
                  </a:cxn>
                  <a:cxn ang="0">
                    <a:pos x="54" y="120"/>
                  </a:cxn>
                  <a:cxn ang="0">
                    <a:pos x="61" y="120"/>
                  </a:cxn>
                  <a:cxn ang="0">
                    <a:pos x="64" y="120"/>
                  </a:cxn>
                  <a:cxn ang="0">
                    <a:pos x="93" y="120"/>
                  </a:cxn>
                  <a:cxn ang="0">
                    <a:pos x="92" y="109"/>
                  </a:cxn>
                  <a:cxn ang="0">
                    <a:pos x="84" y="23"/>
                  </a:cxn>
                  <a:cxn ang="0">
                    <a:pos x="99" y="23"/>
                  </a:cxn>
                  <a:cxn ang="0">
                    <a:pos x="67" y="0"/>
                  </a:cxn>
                  <a:cxn ang="0">
                    <a:pos x="67" y="14"/>
                  </a:cxn>
                  <a:cxn ang="0">
                    <a:pos x="42" y="14"/>
                  </a:cxn>
                  <a:cxn ang="0">
                    <a:pos x="42" y="39"/>
                  </a:cxn>
                  <a:cxn ang="0">
                    <a:pos x="34" y="61"/>
                  </a:cxn>
                  <a:cxn ang="0">
                    <a:pos x="3" y="61"/>
                  </a:cxn>
                  <a:cxn ang="0">
                    <a:pos x="2" y="67"/>
                  </a:cxn>
                  <a:cxn ang="0">
                    <a:pos x="3" y="64"/>
                  </a:cxn>
                  <a:cxn ang="0">
                    <a:pos x="5" y="69"/>
                  </a:cxn>
                  <a:cxn ang="0">
                    <a:pos x="8" y="75"/>
                  </a:cxn>
                  <a:cxn ang="0">
                    <a:pos x="7" y="81"/>
                  </a:cxn>
                  <a:cxn ang="0">
                    <a:pos x="8" y="101"/>
                  </a:cxn>
                  <a:cxn ang="0">
                    <a:pos x="7" y="112"/>
                  </a:cxn>
                </a:cxnLst>
                <a:rect l="0" t="0" r="r" b="b"/>
                <a:pathLst>
                  <a:path w="99" h="128">
                    <a:moveTo>
                      <a:pt x="7" y="112"/>
                    </a:moveTo>
                    <a:cubicBezTo>
                      <a:pt x="7" y="107"/>
                      <a:pt x="17" y="109"/>
                      <a:pt x="22" y="109"/>
                    </a:cubicBezTo>
                    <a:cubicBezTo>
                      <a:pt x="25" y="107"/>
                      <a:pt x="28" y="112"/>
                      <a:pt x="29" y="114"/>
                    </a:cubicBezTo>
                    <a:cubicBezTo>
                      <a:pt x="32" y="115"/>
                      <a:pt x="37" y="125"/>
                      <a:pt x="40" y="128"/>
                    </a:cubicBezTo>
                    <a:cubicBezTo>
                      <a:pt x="46" y="125"/>
                      <a:pt x="40" y="125"/>
                      <a:pt x="43" y="120"/>
                    </a:cubicBezTo>
                    <a:cubicBezTo>
                      <a:pt x="46" y="115"/>
                      <a:pt x="48" y="120"/>
                      <a:pt x="49" y="123"/>
                    </a:cubicBezTo>
                    <a:cubicBezTo>
                      <a:pt x="51" y="126"/>
                      <a:pt x="49" y="118"/>
                      <a:pt x="54" y="120"/>
                    </a:cubicBezTo>
                    <a:cubicBezTo>
                      <a:pt x="57" y="121"/>
                      <a:pt x="61" y="121"/>
                      <a:pt x="61" y="120"/>
                    </a:cubicBezTo>
                    <a:cubicBezTo>
                      <a:pt x="63" y="117"/>
                      <a:pt x="61" y="120"/>
                      <a:pt x="64" y="120"/>
                    </a:cubicBezTo>
                    <a:cubicBezTo>
                      <a:pt x="69" y="120"/>
                      <a:pt x="93" y="120"/>
                      <a:pt x="93" y="120"/>
                    </a:cubicBezTo>
                    <a:cubicBezTo>
                      <a:pt x="96" y="106"/>
                      <a:pt x="93" y="114"/>
                      <a:pt x="92" y="109"/>
                    </a:cubicBezTo>
                    <a:cubicBezTo>
                      <a:pt x="92" y="104"/>
                      <a:pt x="84" y="23"/>
                      <a:pt x="84" y="23"/>
                    </a:cubicBezTo>
                    <a:cubicBezTo>
                      <a:pt x="99" y="23"/>
                      <a:pt x="99" y="23"/>
                      <a:pt x="99" y="23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32" y="44"/>
                      <a:pt x="31" y="42"/>
                      <a:pt x="34" y="61"/>
                    </a:cubicBezTo>
                    <a:cubicBezTo>
                      <a:pt x="34" y="61"/>
                      <a:pt x="5" y="61"/>
                      <a:pt x="3" y="61"/>
                    </a:cubicBezTo>
                    <a:cubicBezTo>
                      <a:pt x="2" y="61"/>
                      <a:pt x="0" y="64"/>
                      <a:pt x="2" y="67"/>
                    </a:cubicBezTo>
                    <a:cubicBezTo>
                      <a:pt x="3" y="67"/>
                      <a:pt x="2" y="62"/>
                      <a:pt x="3" y="64"/>
                    </a:cubicBezTo>
                    <a:cubicBezTo>
                      <a:pt x="5" y="64"/>
                      <a:pt x="3" y="69"/>
                      <a:pt x="5" y="69"/>
                    </a:cubicBezTo>
                    <a:cubicBezTo>
                      <a:pt x="7" y="67"/>
                      <a:pt x="8" y="72"/>
                      <a:pt x="8" y="75"/>
                    </a:cubicBezTo>
                    <a:cubicBezTo>
                      <a:pt x="8" y="79"/>
                      <a:pt x="3" y="79"/>
                      <a:pt x="7" y="81"/>
                    </a:cubicBezTo>
                    <a:cubicBezTo>
                      <a:pt x="8" y="82"/>
                      <a:pt x="11" y="93"/>
                      <a:pt x="8" y="101"/>
                    </a:cubicBezTo>
                    <a:cubicBezTo>
                      <a:pt x="7" y="107"/>
                      <a:pt x="5" y="109"/>
                      <a:pt x="7" y="112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78" name="Freeform 113"/>
              <p:cNvSpPr>
                <a:spLocks/>
              </p:cNvSpPr>
              <p:nvPr/>
            </p:nvSpPr>
            <p:spPr bwMode="auto">
              <a:xfrm>
                <a:off x="2745" y="2806"/>
                <a:ext cx="186" cy="186"/>
              </a:xfrm>
              <a:custGeom>
                <a:avLst/>
                <a:gdLst/>
                <a:ahLst/>
                <a:cxnLst>
                  <a:cxn ang="0">
                    <a:pos x="90" y="9"/>
                  </a:cxn>
                  <a:cxn ang="0">
                    <a:pos x="93" y="22"/>
                  </a:cxn>
                  <a:cxn ang="0">
                    <a:pos x="84" y="39"/>
                  </a:cxn>
                  <a:cxn ang="0">
                    <a:pos x="77" y="54"/>
                  </a:cxn>
                  <a:cxn ang="0">
                    <a:pos x="70" y="70"/>
                  </a:cxn>
                  <a:cxn ang="0">
                    <a:pos x="64" y="71"/>
                  </a:cxn>
                  <a:cxn ang="0">
                    <a:pos x="56" y="73"/>
                  </a:cxn>
                  <a:cxn ang="0">
                    <a:pos x="50" y="79"/>
                  </a:cxn>
                  <a:cxn ang="0">
                    <a:pos x="45" y="92"/>
                  </a:cxn>
                  <a:cxn ang="0">
                    <a:pos x="42" y="88"/>
                  </a:cxn>
                  <a:cxn ang="0">
                    <a:pos x="35" y="93"/>
                  </a:cxn>
                  <a:cxn ang="0">
                    <a:pos x="32" y="95"/>
                  </a:cxn>
                  <a:cxn ang="0">
                    <a:pos x="26" y="96"/>
                  </a:cxn>
                  <a:cxn ang="0">
                    <a:pos x="18" y="81"/>
                  </a:cxn>
                  <a:cxn ang="0">
                    <a:pos x="9" y="75"/>
                  </a:cxn>
                  <a:cxn ang="0">
                    <a:pos x="4" y="75"/>
                  </a:cxn>
                  <a:cxn ang="0">
                    <a:pos x="0" y="76"/>
                  </a:cxn>
                  <a:cxn ang="0">
                    <a:pos x="0" y="54"/>
                  </a:cxn>
                  <a:cxn ang="0">
                    <a:pos x="3" y="47"/>
                  </a:cxn>
                  <a:cxn ang="0">
                    <a:pos x="7" y="36"/>
                  </a:cxn>
                  <a:cxn ang="0">
                    <a:pos x="6" y="23"/>
                  </a:cxn>
                  <a:cxn ang="0">
                    <a:pos x="9" y="14"/>
                  </a:cxn>
                  <a:cxn ang="0">
                    <a:pos x="10" y="5"/>
                  </a:cxn>
                  <a:cxn ang="0">
                    <a:pos x="18" y="3"/>
                  </a:cxn>
                  <a:cxn ang="0">
                    <a:pos x="23" y="2"/>
                  </a:cxn>
                  <a:cxn ang="0">
                    <a:pos x="30" y="8"/>
                  </a:cxn>
                  <a:cxn ang="0">
                    <a:pos x="41" y="6"/>
                  </a:cxn>
                  <a:cxn ang="0">
                    <a:pos x="50" y="13"/>
                  </a:cxn>
                  <a:cxn ang="0">
                    <a:pos x="62" y="6"/>
                  </a:cxn>
                  <a:cxn ang="0">
                    <a:pos x="77" y="8"/>
                  </a:cxn>
                  <a:cxn ang="0">
                    <a:pos x="85" y="3"/>
                  </a:cxn>
                  <a:cxn ang="0">
                    <a:pos x="90" y="9"/>
                  </a:cxn>
                </a:cxnLst>
                <a:rect l="0" t="0" r="r" b="b"/>
                <a:pathLst>
                  <a:path w="96" h="96">
                    <a:moveTo>
                      <a:pt x="90" y="9"/>
                    </a:moveTo>
                    <a:cubicBezTo>
                      <a:pt x="88" y="22"/>
                      <a:pt x="96" y="14"/>
                      <a:pt x="93" y="22"/>
                    </a:cubicBezTo>
                    <a:cubicBezTo>
                      <a:pt x="91" y="31"/>
                      <a:pt x="88" y="23"/>
                      <a:pt x="84" y="39"/>
                    </a:cubicBezTo>
                    <a:cubicBezTo>
                      <a:pt x="80" y="53"/>
                      <a:pt x="80" y="53"/>
                      <a:pt x="77" y="54"/>
                    </a:cubicBezTo>
                    <a:cubicBezTo>
                      <a:pt x="74" y="56"/>
                      <a:pt x="73" y="65"/>
                      <a:pt x="70" y="70"/>
                    </a:cubicBezTo>
                    <a:cubicBezTo>
                      <a:pt x="67" y="76"/>
                      <a:pt x="68" y="76"/>
                      <a:pt x="64" y="71"/>
                    </a:cubicBezTo>
                    <a:cubicBezTo>
                      <a:pt x="61" y="67"/>
                      <a:pt x="56" y="68"/>
                      <a:pt x="56" y="73"/>
                    </a:cubicBezTo>
                    <a:cubicBezTo>
                      <a:pt x="55" y="76"/>
                      <a:pt x="52" y="73"/>
                      <a:pt x="50" y="79"/>
                    </a:cubicBezTo>
                    <a:cubicBezTo>
                      <a:pt x="47" y="84"/>
                      <a:pt x="49" y="85"/>
                      <a:pt x="45" y="92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7" y="95"/>
                      <a:pt x="36" y="95"/>
                      <a:pt x="35" y="93"/>
                    </a:cubicBezTo>
                    <a:cubicBezTo>
                      <a:pt x="33" y="92"/>
                      <a:pt x="36" y="95"/>
                      <a:pt x="32" y="95"/>
                    </a:cubicBezTo>
                    <a:cubicBezTo>
                      <a:pt x="30" y="96"/>
                      <a:pt x="30" y="96"/>
                      <a:pt x="26" y="96"/>
                    </a:cubicBezTo>
                    <a:cubicBezTo>
                      <a:pt x="21" y="96"/>
                      <a:pt x="20" y="84"/>
                      <a:pt x="18" y="81"/>
                    </a:cubicBezTo>
                    <a:cubicBezTo>
                      <a:pt x="13" y="76"/>
                      <a:pt x="12" y="75"/>
                      <a:pt x="9" y="75"/>
                    </a:cubicBezTo>
                    <a:cubicBezTo>
                      <a:pt x="4" y="76"/>
                      <a:pt x="6" y="73"/>
                      <a:pt x="4" y="75"/>
                    </a:cubicBezTo>
                    <a:cubicBezTo>
                      <a:pt x="4" y="76"/>
                      <a:pt x="3" y="76"/>
                      <a:pt x="0" y="76"/>
                    </a:cubicBezTo>
                    <a:cubicBezTo>
                      <a:pt x="1" y="67"/>
                      <a:pt x="0" y="62"/>
                      <a:pt x="0" y="54"/>
                    </a:cubicBezTo>
                    <a:cubicBezTo>
                      <a:pt x="0" y="47"/>
                      <a:pt x="1" y="51"/>
                      <a:pt x="3" y="47"/>
                    </a:cubicBezTo>
                    <a:cubicBezTo>
                      <a:pt x="3" y="42"/>
                      <a:pt x="4" y="44"/>
                      <a:pt x="7" y="36"/>
                    </a:cubicBezTo>
                    <a:cubicBezTo>
                      <a:pt x="10" y="28"/>
                      <a:pt x="4" y="28"/>
                      <a:pt x="6" y="23"/>
                    </a:cubicBezTo>
                    <a:cubicBezTo>
                      <a:pt x="7" y="20"/>
                      <a:pt x="4" y="16"/>
                      <a:pt x="9" y="14"/>
                    </a:cubicBezTo>
                    <a:cubicBezTo>
                      <a:pt x="12" y="11"/>
                      <a:pt x="9" y="8"/>
                      <a:pt x="10" y="5"/>
                    </a:cubicBezTo>
                    <a:cubicBezTo>
                      <a:pt x="13" y="3"/>
                      <a:pt x="13" y="3"/>
                      <a:pt x="18" y="3"/>
                    </a:cubicBezTo>
                    <a:cubicBezTo>
                      <a:pt x="21" y="3"/>
                      <a:pt x="20" y="0"/>
                      <a:pt x="23" y="2"/>
                    </a:cubicBezTo>
                    <a:cubicBezTo>
                      <a:pt x="26" y="3"/>
                      <a:pt x="29" y="2"/>
                      <a:pt x="30" y="8"/>
                    </a:cubicBezTo>
                    <a:cubicBezTo>
                      <a:pt x="33" y="14"/>
                      <a:pt x="38" y="6"/>
                      <a:pt x="41" y="6"/>
                    </a:cubicBezTo>
                    <a:cubicBezTo>
                      <a:pt x="42" y="6"/>
                      <a:pt x="45" y="11"/>
                      <a:pt x="50" y="13"/>
                    </a:cubicBezTo>
                    <a:cubicBezTo>
                      <a:pt x="56" y="13"/>
                      <a:pt x="55" y="8"/>
                      <a:pt x="62" y="6"/>
                    </a:cubicBezTo>
                    <a:cubicBezTo>
                      <a:pt x="71" y="5"/>
                      <a:pt x="76" y="13"/>
                      <a:pt x="77" y="8"/>
                    </a:cubicBezTo>
                    <a:cubicBezTo>
                      <a:pt x="79" y="3"/>
                      <a:pt x="80" y="6"/>
                      <a:pt x="85" y="3"/>
                    </a:cubicBezTo>
                    <a:cubicBezTo>
                      <a:pt x="90" y="9"/>
                      <a:pt x="90" y="9"/>
                      <a:pt x="90" y="9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79" name="Freeform 114"/>
              <p:cNvSpPr>
                <a:spLocks/>
              </p:cNvSpPr>
              <p:nvPr/>
            </p:nvSpPr>
            <p:spPr bwMode="auto">
              <a:xfrm>
                <a:off x="2922" y="2864"/>
                <a:ext cx="203" cy="167"/>
              </a:xfrm>
              <a:custGeom>
                <a:avLst/>
                <a:gdLst/>
                <a:ahLst/>
                <a:cxnLst>
                  <a:cxn ang="0">
                    <a:pos x="105" y="58"/>
                  </a:cxn>
                  <a:cxn ang="0">
                    <a:pos x="99" y="58"/>
                  </a:cxn>
                  <a:cxn ang="0">
                    <a:pos x="87" y="57"/>
                  </a:cxn>
                  <a:cxn ang="0">
                    <a:pos x="76" y="60"/>
                  </a:cxn>
                  <a:cxn ang="0">
                    <a:pos x="67" y="63"/>
                  </a:cxn>
                  <a:cxn ang="0">
                    <a:pos x="50" y="65"/>
                  </a:cxn>
                  <a:cxn ang="0">
                    <a:pos x="44" y="58"/>
                  </a:cxn>
                  <a:cxn ang="0">
                    <a:pos x="35" y="65"/>
                  </a:cxn>
                  <a:cxn ang="0">
                    <a:pos x="35" y="74"/>
                  </a:cxn>
                  <a:cxn ang="0">
                    <a:pos x="28" y="72"/>
                  </a:cxn>
                  <a:cxn ang="0">
                    <a:pos x="20" y="72"/>
                  </a:cxn>
                  <a:cxn ang="0">
                    <a:pos x="15" y="86"/>
                  </a:cxn>
                  <a:cxn ang="0">
                    <a:pos x="8" y="71"/>
                  </a:cxn>
                  <a:cxn ang="0">
                    <a:pos x="5" y="65"/>
                  </a:cxn>
                  <a:cxn ang="0">
                    <a:pos x="2" y="52"/>
                  </a:cxn>
                  <a:cxn ang="0">
                    <a:pos x="2" y="48"/>
                  </a:cxn>
                  <a:cxn ang="0">
                    <a:pos x="9" y="34"/>
                  </a:cxn>
                  <a:cxn ang="0">
                    <a:pos x="17" y="32"/>
                  </a:cxn>
                  <a:cxn ang="0">
                    <a:pos x="21" y="32"/>
                  </a:cxn>
                  <a:cxn ang="0">
                    <a:pos x="37" y="26"/>
                  </a:cxn>
                  <a:cxn ang="0">
                    <a:pos x="37" y="20"/>
                  </a:cxn>
                  <a:cxn ang="0">
                    <a:pos x="53" y="14"/>
                  </a:cxn>
                  <a:cxn ang="0">
                    <a:pos x="58" y="4"/>
                  </a:cxn>
                  <a:cxn ang="0">
                    <a:pos x="69" y="1"/>
                  </a:cxn>
                  <a:cxn ang="0">
                    <a:pos x="73" y="17"/>
                  </a:cxn>
                  <a:cxn ang="0">
                    <a:pos x="78" y="24"/>
                  </a:cxn>
                  <a:cxn ang="0">
                    <a:pos x="85" y="29"/>
                  </a:cxn>
                  <a:cxn ang="0">
                    <a:pos x="90" y="37"/>
                  </a:cxn>
                  <a:cxn ang="0">
                    <a:pos x="96" y="44"/>
                  </a:cxn>
                  <a:cxn ang="0">
                    <a:pos x="101" y="51"/>
                  </a:cxn>
                  <a:cxn ang="0">
                    <a:pos x="105" y="58"/>
                  </a:cxn>
                </a:cxnLst>
                <a:rect l="0" t="0" r="r" b="b"/>
                <a:pathLst>
                  <a:path w="105" h="86">
                    <a:moveTo>
                      <a:pt x="105" y="58"/>
                    </a:moveTo>
                    <a:cubicBezTo>
                      <a:pt x="102" y="58"/>
                      <a:pt x="102" y="55"/>
                      <a:pt x="99" y="58"/>
                    </a:cubicBezTo>
                    <a:cubicBezTo>
                      <a:pt x="97" y="62"/>
                      <a:pt x="90" y="52"/>
                      <a:pt x="87" y="57"/>
                    </a:cubicBezTo>
                    <a:cubicBezTo>
                      <a:pt x="84" y="62"/>
                      <a:pt x="84" y="55"/>
                      <a:pt x="76" y="60"/>
                    </a:cubicBezTo>
                    <a:cubicBezTo>
                      <a:pt x="67" y="66"/>
                      <a:pt x="70" y="55"/>
                      <a:pt x="67" y="63"/>
                    </a:cubicBezTo>
                    <a:cubicBezTo>
                      <a:pt x="64" y="71"/>
                      <a:pt x="59" y="65"/>
                      <a:pt x="50" y="65"/>
                    </a:cubicBezTo>
                    <a:cubicBezTo>
                      <a:pt x="47" y="65"/>
                      <a:pt x="50" y="62"/>
                      <a:pt x="44" y="58"/>
                    </a:cubicBezTo>
                    <a:cubicBezTo>
                      <a:pt x="37" y="55"/>
                      <a:pt x="37" y="63"/>
                      <a:pt x="35" y="65"/>
                    </a:cubicBezTo>
                    <a:cubicBezTo>
                      <a:pt x="32" y="66"/>
                      <a:pt x="34" y="69"/>
                      <a:pt x="35" y="74"/>
                    </a:cubicBezTo>
                    <a:cubicBezTo>
                      <a:pt x="32" y="71"/>
                      <a:pt x="31" y="75"/>
                      <a:pt x="28" y="72"/>
                    </a:cubicBezTo>
                    <a:cubicBezTo>
                      <a:pt x="25" y="71"/>
                      <a:pt x="25" y="74"/>
                      <a:pt x="20" y="72"/>
                    </a:cubicBezTo>
                    <a:cubicBezTo>
                      <a:pt x="15" y="72"/>
                      <a:pt x="18" y="80"/>
                      <a:pt x="15" y="86"/>
                    </a:cubicBezTo>
                    <a:cubicBezTo>
                      <a:pt x="14" y="75"/>
                      <a:pt x="11" y="74"/>
                      <a:pt x="8" y="71"/>
                    </a:cubicBezTo>
                    <a:cubicBezTo>
                      <a:pt x="5" y="68"/>
                      <a:pt x="8" y="65"/>
                      <a:pt x="5" y="65"/>
                    </a:cubicBezTo>
                    <a:cubicBezTo>
                      <a:pt x="3" y="63"/>
                      <a:pt x="2" y="58"/>
                      <a:pt x="2" y="52"/>
                    </a:cubicBezTo>
                    <a:cubicBezTo>
                      <a:pt x="3" y="48"/>
                      <a:pt x="0" y="49"/>
                      <a:pt x="2" y="48"/>
                    </a:cubicBezTo>
                    <a:cubicBezTo>
                      <a:pt x="5" y="46"/>
                      <a:pt x="6" y="40"/>
                      <a:pt x="9" y="34"/>
                    </a:cubicBezTo>
                    <a:cubicBezTo>
                      <a:pt x="12" y="35"/>
                      <a:pt x="15" y="34"/>
                      <a:pt x="17" y="32"/>
                    </a:cubicBezTo>
                    <a:cubicBezTo>
                      <a:pt x="18" y="29"/>
                      <a:pt x="18" y="35"/>
                      <a:pt x="21" y="32"/>
                    </a:cubicBezTo>
                    <a:cubicBezTo>
                      <a:pt x="28" y="27"/>
                      <a:pt x="32" y="32"/>
                      <a:pt x="37" y="26"/>
                    </a:cubicBezTo>
                    <a:cubicBezTo>
                      <a:pt x="40" y="21"/>
                      <a:pt x="35" y="21"/>
                      <a:pt x="37" y="20"/>
                    </a:cubicBezTo>
                    <a:cubicBezTo>
                      <a:pt x="38" y="18"/>
                      <a:pt x="47" y="21"/>
                      <a:pt x="53" y="14"/>
                    </a:cubicBezTo>
                    <a:cubicBezTo>
                      <a:pt x="58" y="6"/>
                      <a:pt x="59" y="9"/>
                      <a:pt x="58" y="4"/>
                    </a:cubicBezTo>
                    <a:cubicBezTo>
                      <a:pt x="58" y="3"/>
                      <a:pt x="66" y="0"/>
                      <a:pt x="69" y="1"/>
                    </a:cubicBezTo>
                    <a:cubicBezTo>
                      <a:pt x="72" y="6"/>
                      <a:pt x="76" y="10"/>
                      <a:pt x="73" y="17"/>
                    </a:cubicBezTo>
                    <a:cubicBezTo>
                      <a:pt x="72" y="27"/>
                      <a:pt x="81" y="21"/>
                      <a:pt x="78" y="24"/>
                    </a:cubicBezTo>
                    <a:cubicBezTo>
                      <a:pt x="76" y="29"/>
                      <a:pt x="82" y="26"/>
                      <a:pt x="85" y="29"/>
                    </a:cubicBezTo>
                    <a:cubicBezTo>
                      <a:pt x="88" y="34"/>
                      <a:pt x="84" y="32"/>
                      <a:pt x="90" y="37"/>
                    </a:cubicBezTo>
                    <a:cubicBezTo>
                      <a:pt x="94" y="41"/>
                      <a:pt x="96" y="41"/>
                      <a:pt x="96" y="44"/>
                    </a:cubicBezTo>
                    <a:cubicBezTo>
                      <a:pt x="94" y="48"/>
                      <a:pt x="96" y="48"/>
                      <a:pt x="101" y="51"/>
                    </a:cubicBezTo>
                    <a:cubicBezTo>
                      <a:pt x="104" y="51"/>
                      <a:pt x="102" y="55"/>
                      <a:pt x="105" y="58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80" name="Freeform 115"/>
              <p:cNvSpPr>
                <a:spLocks/>
              </p:cNvSpPr>
              <p:nvPr/>
            </p:nvSpPr>
            <p:spPr bwMode="auto">
              <a:xfrm>
                <a:off x="2832" y="2823"/>
                <a:ext cx="121" cy="219"/>
              </a:xfrm>
              <a:custGeom>
                <a:avLst/>
                <a:gdLst/>
                <a:ahLst/>
                <a:cxnLst>
                  <a:cxn ang="0">
                    <a:pos x="39" y="107"/>
                  </a:cxn>
                  <a:cxn ang="0">
                    <a:pos x="49" y="107"/>
                  </a:cxn>
                  <a:cxn ang="0">
                    <a:pos x="56" y="109"/>
                  </a:cxn>
                  <a:cxn ang="0">
                    <a:pos x="60" y="112"/>
                  </a:cxn>
                  <a:cxn ang="0">
                    <a:pos x="62" y="107"/>
                  </a:cxn>
                  <a:cxn ang="0">
                    <a:pos x="54" y="92"/>
                  </a:cxn>
                  <a:cxn ang="0">
                    <a:pos x="51" y="85"/>
                  </a:cxn>
                  <a:cxn ang="0">
                    <a:pos x="48" y="73"/>
                  </a:cxn>
                  <a:cxn ang="0">
                    <a:pos x="48" y="68"/>
                  </a:cxn>
                  <a:cxn ang="0">
                    <a:pos x="56" y="54"/>
                  </a:cxn>
                  <a:cxn ang="0">
                    <a:pos x="54" y="48"/>
                  </a:cxn>
                  <a:cxn ang="0">
                    <a:pos x="45" y="36"/>
                  </a:cxn>
                  <a:cxn ang="0">
                    <a:pos x="48" y="31"/>
                  </a:cxn>
                  <a:cxn ang="0">
                    <a:pos x="57" y="30"/>
                  </a:cxn>
                  <a:cxn ang="0">
                    <a:pos x="51" y="9"/>
                  </a:cxn>
                  <a:cxn ang="0">
                    <a:pos x="49" y="3"/>
                  </a:cxn>
                  <a:cxn ang="0">
                    <a:pos x="45" y="0"/>
                  </a:cxn>
                  <a:cxn ang="0">
                    <a:pos x="48" y="13"/>
                  </a:cxn>
                  <a:cxn ang="0">
                    <a:pos x="39" y="30"/>
                  </a:cxn>
                  <a:cxn ang="0">
                    <a:pos x="32" y="45"/>
                  </a:cxn>
                  <a:cxn ang="0">
                    <a:pos x="25" y="61"/>
                  </a:cxn>
                  <a:cxn ang="0">
                    <a:pos x="19" y="62"/>
                  </a:cxn>
                  <a:cxn ang="0">
                    <a:pos x="11" y="64"/>
                  </a:cxn>
                  <a:cxn ang="0">
                    <a:pos x="5" y="70"/>
                  </a:cxn>
                  <a:cxn ang="0">
                    <a:pos x="0" y="82"/>
                  </a:cxn>
                  <a:cxn ang="0">
                    <a:pos x="3" y="85"/>
                  </a:cxn>
                  <a:cxn ang="0">
                    <a:pos x="5" y="90"/>
                  </a:cxn>
                  <a:cxn ang="0">
                    <a:pos x="9" y="88"/>
                  </a:cxn>
                  <a:cxn ang="0">
                    <a:pos x="9" y="93"/>
                  </a:cxn>
                  <a:cxn ang="0">
                    <a:pos x="9" y="96"/>
                  </a:cxn>
                  <a:cxn ang="0">
                    <a:pos x="9" y="105"/>
                  </a:cxn>
                  <a:cxn ang="0">
                    <a:pos x="22" y="107"/>
                  </a:cxn>
                  <a:cxn ang="0">
                    <a:pos x="31" y="105"/>
                  </a:cxn>
                  <a:cxn ang="0">
                    <a:pos x="39" y="107"/>
                  </a:cxn>
                </a:cxnLst>
                <a:rect l="0" t="0" r="r" b="b"/>
                <a:pathLst>
                  <a:path w="62" h="113">
                    <a:moveTo>
                      <a:pt x="39" y="107"/>
                    </a:moveTo>
                    <a:cubicBezTo>
                      <a:pt x="49" y="107"/>
                      <a:pt x="49" y="107"/>
                      <a:pt x="49" y="107"/>
                    </a:cubicBezTo>
                    <a:cubicBezTo>
                      <a:pt x="49" y="107"/>
                      <a:pt x="52" y="109"/>
                      <a:pt x="56" y="109"/>
                    </a:cubicBezTo>
                    <a:cubicBezTo>
                      <a:pt x="59" y="110"/>
                      <a:pt x="60" y="113"/>
                      <a:pt x="60" y="112"/>
                    </a:cubicBezTo>
                    <a:cubicBezTo>
                      <a:pt x="62" y="112"/>
                      <a:pt x="60" y="109"/>
                      <a:pt x="62" y="107"/>
                    </a:cubicBezTo>
                    <a:cubicBezTo>
                      <a:pt x="60" y="96"/>
                      <a:pt x="57" y="95"/>
                      <a:pt x="54" y="92"/>
                    </a:cubicBezTo>
                    <a:cubicBezTo>
                      <a:pt x="51" y="88"/>
                      <a:pt x="54" y="85"/>
                      <a:pt x="51" y="85"/>
                    </a:cubicBezTo>
                    <a:cubicBezTo>
                      <a:pt x="49" y="84"/>
                      <a:pt x="48" y="79"/>
                      <a:pt x="48" y="73"/>
                    </a:cubicBezTo>
                    <a:cubicBezTo>
                      <a:pt x="49" y="68"/>
                      <a:pt x="46" y="70"/>
                      <a:pt x="48" y="68"/>
                    </a:cubicBezTo>
                    <a:cubicBezTo>
                      <a:pt x="51" y="67"/>
                      <a:pt x="52" y="61"/>
                      <a:pt x="56" y="54"/>
                    </a:cubicBezTo>
                    <a:cubicBezTo>
                      <a:pt x="57" y="51"/>
                      <a:pt x="56" y="54"/>
                      <a:pt x="54" y="48"/>
                    </a:cubicBezTo>
                    <a:cubicBezTo>
                      <a:pt x="54" y="44"/>
                      <a:pt x="51" y="45"/>
                      <a:pt x="45" y="36"/>
                    </a:cubicBezTo>
                    <a:cubicBezTo>
                      <a:pt x="43" y="34"/>
                      <a:pt x="45" y="30"/>
                      <a:pt x="48" y="31"/>
                    </a:cubicBezTo>
                    <a:cubicBezTo>
                      <a:pt x="49" y="31"/>
                      <a:pt x="52" y="33"/>
                      <a:pt x="57" y="30"/>
                    </a:cubicBezTo>
                    <a:cubicBezTo>
                      <a:pt x="49" y="25"/>
                      <a:pt x="54" y="11"/>
                      <a:pt x="51" y="9"/>
                    </a:cubicBezTo>
                    <a:cubicBezTo>
                      <a:pt x="49" y="9"/>
                      <a:pt x="52" y="5"/>
                      <a:pt x="49" y="3"/>
                    </a:cubicBezTo>
                    <a:cubicBezTo>
                      <a:pt x="45" y="2"/>
                      <a:pt x="54" y="0"/>
                      <a:pt x="45" y="0"/>
                    </a:cubicBezTo>
                    <a:cubicBezTo>
                      <a:pt x="43" y="13"/>
                      <a:pt x="51" y="5"/>
                      <a:pt x="48" y="13"/>
                    </a:cubicBezTo>
                    <a:cubicBezTo>
                      <a:pt x="46" y="22"/>
                      <a:pt x="43" y="14"/>
                      <a:pt x="39" y="30"/>
                    </a:cubicBezTo>
                    <a:cubicBezTo>
                      <a:pt x="36" y="44"/>
                      <a:pt x="36" y="44"/>
                      <a:pt x="32" y="45"/>
                    </a:cubicBezTo>
                    <a:cubicBezTo>
                      <a:pt x="29" y="47"/>
                      <a:pt x="28" y="56"/>
                      <a:pt x="25" y="61"/>
                    </a:cubicBezTo>
                    <a:cubicBezTo>
                      <a:pt x="22" y="67"/>
                      <a:pt x="23" y="67"/>
                      <a:pt x="19" y="62"/>
                    </a:cubicBezTo>
                    <a:cubicBezTo>
                      <a:pt x="16" y="57"/>
                      <a:pt x="11" y="59"/>
                      <a:pt x="11" y="64"/>
                    </a:cubicBezTo>
                    <a:cubicBezTo>
                      <a:pt x="9" y="67"/>
                      <a:pt x="6" y="64"/>
                      <a:pt x="5" y="70"/>
                    </a:cubicBezTo>
                    <a:cubicBezTo>
                      <a:pt x="2" y="74"/>
                      <a:pt x="3" y="76"/>
                      <a:pt x="0" y="82"/>
                    </a:cubicBezTo>
                    <a:cubicBezTo>
                      <a:pt x="0" y="87"/>
                      <a:pt x="2" y="81"/>
                      <a:pt x="3" y="85"/>
                    </a:cubicBezTo>
                    <a:cubicBezTo>
                      <a:pt x="3" y="88"/>
                      <a:pt x="3" y="88"/>
                      <a:pt x="5" y="90"/>
                    </a:cubicBezTo>
                    <a:cubicBezTo>
                      <a:pt x="8" y="92"/>
                      <a:pt x="6" y="87"/>
                      <a:pt x="9" y="88"/>
                    </a:cubicBezTo>
                    <a:cubicBezTo>
                      <a:pt x="11" y="90"/>
                      <a:pt x="6" y="90"/>
                      <a:pt x="9" y="93"/>
                    </a:cubicBezTo>
                    <a:cubicBezTo>
                      <a:pt x="11" y="95"/>
                      <a:pt x="8" y="93"/>
                      <a:pt x="9" y="96"/>
                    </a:cubicBezTo>
                    <a:cubicBezTo>
                      <a:pt x="12" y="99"/>
                      <a:pt x="9" y="102"/>
                      <a:pt x="9" y="105"/>
                    </a:cubicBezTo>
                    <a:cubicBezTo>
                      <a:pt x="12" y="109"/>
                      <a:pt x="14" y="107"/>
                      <a:pt x="22" y="107"/>
                    </a:cubicBezTo>
                    <a:cubicBezTo>
                      <a:pt x="23" y="105"/>
                      <a:pt x="23" y="105"/>
                      <a:pt x="31" y="105"/>
                    </a:cubicBezTo>
                    <a:cubicBezTo>
                      <a:pt x="40" y="105"/>
                      <a:pt x="37" y="105"/>
                      <a:pt x="39" y="107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81" name="Freeform 116"/>
              <p:cNvSpPr>
                <a:spLocks/>
              </p:cNvSpPr>
              <p:nvPr/>
            </p:nvSpPr>
            <p:spPr bwMode="auto">
              <a:xfrm>
                <a:off x="2887" y="3155"/>
                <a:ext cx="17" cy="2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2"/>
                  </a:cxn>
                  <a:cxn ang="0">
                    <a:pos x="9" y="3"/>
                  </a:cxn>
                  <a:cxn ang="0">
                    <a:pos x="4" y="5"/>
                  </a:cxn>
                  <a:cxn ang="0">
                    <a:pos x="1" y="14"/>
                  </a:cxn>
                  <a:cxn ang="0">
                    <a:pos x="1" y="11"/>
                  </a:cxn>
                  <a:cxn ang="0">
                    <a:pos x="0" y="6"/>
                  </a:cxn>
                </a:cxnLst>
                <a:rect l="0" t="0" r="r" b="b"/>
                <a:pathLst>
                  <a:path w="9" h="14">
                    <a:moveTo>
                      <a:pt x="0" y="6"/>
                    </a:moveTo>
                    <a:cubicBezTo>
                      <a:pt x="1" y="3"/>
                      <a:pt x="4" y="2"/>
                      <a:pt x="6" y="2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8" y="3"/>
                      <a:pt x="8" y="3"/>
                      <a:pt x="4" y="5"/>
                    </a:cubicBezTo>
                    <a:cubicBezTo>
                      <a:pt x="3" y="8"/>
                      <a:pt x="6" y="14"/>
                      <a:pt x="1" y="14"/>
                    </a:cubicBezTo>
                    <a:cubicBezTo>
                      <a:pt x="1" y="13"/>
                      <a:pt x="0" y="14"/>
                      <a:pt x="1" y="11"/>
                    </a:cubicBezTo>
                    <a:cubicBezTo>
                      <a:pt x="1" y="10"/>
                      <a:pt x="1" y="8"/>
                      <a:pt x="0" y="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82" name="Freeform 117"/>
              <p:cNvSpPr>
                <a:spLocks/>
              </p:cNvSpPr>
              <p:nvPr/>
            </p:nvSpPr>
            <p:spPr bwMode="auto">
              <a:xfrm>
                <a:off x="2871" y="3002"/>
                <a:ext cx="118" cy="168"/>
              </a:xfrm>
              <a:custGeom>
                <a:avLst/>
                <a:gdLst/>
                <a:ahLst/>
                <a:cxnLst>
                  <a:cxn ang="0">
                    <a:pos x="18" y="16"/>
                  </a:cxn>
                  <a:cxn ang="0">
                    <a:pos x="17" y="23"/>
                  </a:cxn>
                  <a:cxn ang="0">
                    <a:pos x="23" y="23"/>
                  </a:cxn>
                  <a:cxn ang="0">
                    <a:pos x="26" y="30"/>
                  </a:cxn>
                  <a:cxn ang="0">
                    <a:pos x="23" y="37"/>
                  </a:cxn>
                  <a:cxn ang="0">
                    <a:pos x="28" y="43"/>
                  </a:cxn>
                  <a:cxn ang="0">
                    <a:pos x="26" y="56"/>
                  </a:cxn>
                  <a:cxn ang="0">
                    <a:pos x="25" y="60"/>
                  </a:cxn>
                  <a:cxn ang="0">
                    <a:pos x="22" y="59"/>
                  </a:cxn>
                  <a:cxn ang="0">
                    <a:pos x="14" y="56"/>
                  </a:cxn>
                  <a:cxn ang="0">
                    <a:pos x="12" y="57"/>
                  </a:cxn>
                  <a:cxn ang="0">
                    <a:pos x="6" y="60"/>
                  </a:cxn>
                  <a:cxn ang="0">
                    <a:pos x="6" y="68"/>
                  </a:cxn>
                  <a:cxn ang="0">
                    <a:pos x="5" y="73"/>
                  </a:cxn>
                  <a:cxn ang="0">
                    <a:pos x="0" y="74"/>
                  </a:cxn>
                  <a:cxn ang="0">
                    <a:pos x="6" y="82"/>
                  </a:cxn>
                  <a:cxn ang="0">
                    <a:pos x="8" y="85"/>
                  </a:cxn>
                  <a:cxn ang="0">
                    <a:pos x="14" y="81"/>
                  </a:cxn>
                  <a:cxn ang="0">
                    <a:pos x="17" y="82"/>
                  </a:cxn>
                  <a:cxn ang="0">
                    <a:pos x="26" y="79"/>
                  </a:cxn>
                  <a:cxn ang="0">
                    <a:pos x="28" y="84"/>
                  </a:cxn>
                  <a:cxn ang="0">
                    <a:pos x="37" y="76"/>
                  </a:cxn>
                  <a:cxn ang="0">
                    <a:pos x="41" y="67"/>
                  </a:cxn>
                  <a:cxn ang="0">
                    <a:pos x="50" y="47"/>
                  </a:cxn>
                  <a:cxn ang="0">
                    <a:pos x="55" y="34"/>
                  </a:cxn>
                  <a:cxn ang="0">
                    <a:pos x="55" y="23"/>
                  </a:cxn>
                  <a:cxn ang="0">
                    <a:pos x="57" y="11"/>
                  </a:cxn>
                  <a:cxn ang="0">
                    <a:pos x="61" y="3"/>
                  </a:cxn>
                  <a:cxn ang="0">
                    <a:pos x="54" y="2"/>
                  </a:cxn>
                  <a:cxn ang="0">
                    <a:pos x="46" y="2"/>
                  </a:cxn>
                  <a:cxn ang="0">
                    <a:pos x="41" y="16"/>
                  </a:cxn>
                  <a:cxn ang="0">
                    <a:pos x="40" y="20"/>
                  </a:cxn>
                  <a:cxn ang="0">
                    <a:pos x="35" y="17"/>
                  </a:cxn>
                  <a:cxn ang="0">
                    <a:pos x="29" y="16"/>
                  </a:cxn>
                  <a:cxn ang="0">
                    <a:pos x="18" y="16"/>
                  </a:cxn>
                </a:cxnLst>
                <a:rect l="0" t="0" r="r" b="b"/>
                <a:pathLst>
                  <a:path w="61" h="87">
                    <a:moveTo>
                      <a:pt x="18" y="16"/>
                    </a:moveTo>
                    <a:cubicBezTo>
                      <a:pt x="18" y="19"/>
                      <a:pt x="15" y="19"/>
                      <a:pt x="17" y="23"/>
                    </a:cubicBezTo>
                    <a:cubicBezTo>
                      <a:pt x="18" y="26"/>
                      <a:pt x="22" y="23"/>
                      <a:pt x="23" y="23"/>
                    </a:cubicBezTo>
                    <a:cubicBezTo>
                      <a:pt x="26" y="23"/>
                      <a:pt x="28" y="26"/>
                      <a:pt x="26" y="30"/>
                    </a:cubicBezTo>
                    <a:cubicBezTo>
                      <a:pt x="25" y="34"/>
                      <a:pt x="25" y="28"/>
                      <a:pt x="23" y="37"/>
                    </a:cubicBezTo>
                    <a:cubicBezTo>
                      <a:pt x="22" y="42"/>
                      <a:pt x="28" y="40"/>
                      <a:pt x="28" y="43"/>
                    </a:cubicBezTo>
                    <a:cubicBezTo>
                      <a:pt x="26" y="47"/>
                      <a:pt x="28" y="53"/>
                      <a:pt x="26" y="56"/>
                    </a:cubicBezTo>
                    <a:cubicBezTo>
                      <a:pt x="25" y="59"/>
                      <a:pt x="28" y="60"/>
                      <a:pt x="25" y="60"/>
                    </a:cubicBezTo>
                    <a:cubicBezTo>
                      <a:pt x="22" y="62"/>
                      <a:pt x="23" y="56"/>
                      <a:pt x="22" y="59"/>
                    </a:cubicBezTo>
                    <a:cubicBezTo>
                      <a:pt x="18" y="62"/>
                      <a:pt x="17" y="62"/>
                      <a:pt x="14" y="56"/>
                    </a:cubicBezTo>
                    <a:cubicBezTo>
                      <a:pt x="11" y="51"/>
                      <a:pt x="11" y="54"/>
                      <a:pt x="12" y="57"/>
                    </a:cubicBezTo>
                    <a:cubicBezTo>
                      <a:pt x="12" y="60"/>
                      <a:pt x="9" y="60"/>
                      <a:pt x="6" y="60"/>
                    </a:cubicBezTo>
                    <a:cubicBezTo>
                      <a:pt x="3" y="60"/>
                      <a:pt x="5" y="67"/>
                      <a:pt x="6" y="68"/>
                    </a:cubicBezTo>
                    <a:cubicBezTo>
                      <a:pt x="8" y="70"/>
                      <a:pt x="8" y="74"/>
                      <a:pt x="5" y="73"/>
                    </a:cubicBezTo>
                    <a:cubicBezTo>
                      <a:pt x="3" y="71"/>
                      <a:pt x="3" y="71"/>
                      <a:pt x="0" y="74"/>
                    </a:cubicBezTo>
                    <a:cubicBezTo>
                      <a:pt x="5" y="79"/>
                      <a:pt x="5" y="79"/>
                      <a:pt x="6" y="82"/>
                    </a:cubicBezTo>
                    <a:cubicBezTo>
                      <a:pt x="6" y="84"/>
                      <a:pt x="8" y="85"/>
                      <a:pt x="8" y="85"/>
                    </a:cubicBezTo>
                    <a:cubicBezTo>
                      <a:pt x="9" y="82"/>
                      <a:pt x="12" y="81"/>
                      <a:pt x="14" y="81"/>
                    </a:cubicBezTo>
                    <a:cubicBezTo>
                      <a:pt x="14" y="79"/>
                      <a:pt x="15" y="81"/>
                      <a:pt x="17" y="82"/>
                    </a:cubicBezTo>
                    <a:cubicBezTo>
                      <a:pt x="20" y="87"/>
                      <a:pt x="23" y="77"/>
                      <a:pt x="26" y="79"/>
                    </a:cubicBezTo>
                    <a:cubicBezTo>
                      <a:pt x="29" y="81"/>
                      <a:pt x="25" y="84"/>
                      <a:pt x="28" y="84"/>
                    </a:cubicBezTo>
                    <a:cubicBezTo>
                      <a:pt x="32" y="85"/>
                      <a:pt x="35" y="76"/>
                      <a:pt x="37" y="76"/>
                    </a:cubicBezTo>
                    <a:cubicBezTo>
                      <a:pt x="40" y="76"/>
                      <a:pt x="43" y="70"/>
                      <a:pt x="41" y="67"/>
                    </a:cubicBezTo>
                    <a:cubicBezTo>
                      <a:pt x="38" y="60"/>
                      <a:pt x="46" y="48"/>
                      <a:pt x="50" y="47"/>
                    </a:cubicBezTo>
                    <a:cubicBezTo>
                      <a:pt x="55" y="43"/>
                      <a:pt x="52" y="40"/>
                      <a:pt x="55" y="34"/>
                    </a:cubicBezTo>
                    <a:cubicBezTo>
                      <a:pt x="57" y="30"/>
                      <a:pt x="54" y="31"/>
                      <a:pt x="55" y="23"/>
                    </a:cubicBezTo>
                    <a:cubicBezTo>
                      <a:pt x="57" y="16"/>
                      <a:pt x="54" y="17"/>
                      <a:pt x="57" y="11"/>
                    </a:cubicBezTo>
                    <a:cubicBezTo>
                      <a:pt x="61" y="6"/>
                      <a:pt x="61" y="5"/>
                      <a:pt x="61" y="3"/>
                    </a:cubicBezTo>
                    <a:cubicBezTo>
                      <a:pt x="58" y="0"/>
                      <a:pt x="57" y="5"/>
                      <a:pt x="54" y="2"/>
                    </a:cubicBezTo>
                    <a:cubicBezTo>
                      <a:pt x="50" y="0"/>
                      <a:pt x="50" y="3"/>
                      <a:pt x="46" y="2"/>
                    </a:cubicBezTo>
                    <a:cubicBezTo>
                      <a:pt x="41" y="2"/>
                      <a:pt x="44" y="9"/>
                      <a:pt x="41" y="16"/>
                    </a:cubicBezTo>
                    <a:cubicBezTo>
                      <a:pt x="40" y="17"/>
                      <a:pt x="41" y="20"/>
                      <a:pt x="40" y="20"/>
                    </a:cubicBezTo>
                    <a:cubicBezTo>
                      <a:pt x="40" y="22"/>
                      <a:pt x="38" y="19"/>
                      <a:pt x="35" y="17"/>
                    </a:cubicBezTo>
                    <a:cubicBezTo>
                      <a:pt x="32" y="17"/>
                      <a:pt x="29" y="16"/>
                      <a:pt x="29" y="16"/>
                    </a:cubicBezTo>
                    <a:cubicBezTo>
                      <a:pt x="18" y="16"/>
                      <a:pt x="18" y="16"/>
                      <a:pt x="18" y="16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83" name="Freeform 118"/>
              <p:cNvSpPr>
                <a:spLocks/>
              </p:cNvSpPr>
              <p:nvPr/>
            </p:nvSpPr>
            <p:spPr bwMode="auto">
              <a:xfrm>
                <a:off x="2832" y="3029"/>
                <a:ext cx="93" cy="118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31" y="0"/>
                  </a:cxn>
                  <a:cxn ang="0">
                    <a:pos x="39" y="1"/>
                  </a:cxn>
                  <a:cxn ang="0">
                    <a:pos x="37" y="9"/>
                  </a:cxn>
                  <a:cxn ang="0">
                    <a:pos x="43" y="9"/>
                  </a:cxn>
                  <a:cxn ang="0">
                    <a:pos x="46" y="15"/>
                  </a:cxn>
                  <a:cxn ang="0">
                    <a:pos x="43" y="23"/>
                  </a:cxn>
                  <a:cxn ang="0">
                    <a:pos x="48" y="29"/>
                  </a:cxn>
                  <a:cxn ang="0">
                    <a:pos x="46" y="42"/>
                  </a:cxn>
                  <a:cxn ang="0">
                    <a:pos x="45" y="47"/>
                  </a:cxn>
                  <a:cxn ang="0">
                    <a:pos x="42" y="45"/>
                  </a:cxn>
                  <a:cxn ang="0">
                    <a:pos x="34" y="42"/>
                  </a:cxn>
                  <a:cxn ang="0">
                    <a:pos x="32" y="44"/>
                  </a:cxn>
                  <a:cxn ang="0">
                    <a:pos x="26" y="47"/>
                  </a:cxn>
                  <a:cxn ang="0">
                    <a:pos x="26" y="54"/>
                  </a:cxn>
                  <a:cxn ang="0">
                    <a:pos x="25" y="59"/>
                  </a:cxn>
                  <a:cxn ang="0">
                    <a:pos x="20" y="61"/>
                  </a:cxn>
                  <a:cxn ang="0">
                    <a:pos x="12" y="50"/>
                  </a:cxn>
                  <a:cxn ang="0">
                    <a:pos x="6" y="44"/>
                  </a:cxn>
                  <a:cxn ang="0">
                    <a:pos x="3" y="34"/>
                  </a:cxn>
                  <a:cxn ang="0">
                    <a:pos x="3" y="29"/>
                  </a:cxn>
                  <a:cxn ang="0">
                    <a:pos x="6" y="23"/>
                  </a:cxn>
                  <a:cxn ang="0">
                    <a:pos x="8" y="22"/>
                  </a:cxn>
                  <a:cxn ang="0">
                    <a:pos x="11" y="20"/>
                  </a:cxn>
                  <a:cxn ang="0">
                    <a:pos x="6" y="17"/>
                  </a:cxn>
                  <a:cxn ang="0">
                    <a:pos x="8" y="17"/>
                  </a:cxn>
                  <a:cxn ang="0">
                    <a:pos x="8" y="12"/>
                  </a:cxn>
                  <a:cxn ang="0">
                    <a:pos x="22" y="12"/>
                  </a:cxn>
                  <a:cxn ang="0">
                    <a:pos x="22" y="1"/>
                  </a:cxn>
                </a:cxnLst>
                <a:rect l="0" t="0" r="r" b="b"/>
                <a:pathLst>
                  <a:path w="48" h="61">
                    <a:moveTo>
                      <a:pt x="22" y="1"/>
                    </a:moveTo>
                    <a:cubicBezTo>
                      <a:pt x="23" y="0"/>
                      <a:pt x="23" y="0"/>
                      <a:pt x="31" y="0"/>
                    </a:cubicBezTo>
                    <a:cubicBezTo>
                      <a:pt x="40" y="0"/>
                      <a:pt x="37" y="0"/>
                      <a:pt x="39" y="1"/>
                    </a:cubicBezTo>
                    <a:cubicBezTo>
                      <a:pt x="39" y="4"/>
                      <a:pt x="35" y="4"/>
                      <a:pt x="37" y="9"/>
                    </a:cubicBezTo>
                    <a:cubicBezTo>
                      <a:pt x="39" y="12"/>
                      <a:pt x="42" y="9"/>
                      <a:pt x="43" y="9"/>
                    </a:cubicBezTo>
                    <a:cubicBezTo>
                      <a:pt x="46" y="9"/>
                      <a:pt x="48" y="12"/>
                      <a:pt x="46" y="15"/>
                    </a:cubicBezTo>
                    <a:cubicBezTo>
                      <a:pt x="45" y="20"/>
                      <a:pt x="45" y="14"/>
                      <a:pt x="43" y="23"/>
                    </a:cubicBezTo>
                    <a:cubicBezTo>
                      <a:pt x="42" y="28"/>
                      <a:pt x="48" y="26"/>
                      <a:pt x="48" y="29"/>
                    </a:cubicBezTo>
                    <a:cubicBezTo>
                      <a:pt x="46" y="33"/>
                      <a:pt x="48" y="39"/>
                      <a:pt x="46" y="42"/>
                    </a:cubicBezTo>
                    <a:cubicBezTo>
                      <a:pt x="45" y="45"/>
                      <a:pt x="48" y="47"/>
                      <a:pt x="45" y="47"/>
                    </a:cubicBezTo>
                    <a:cubicBezTo>
                      <a:pt x="42" y="48"/>
                      <a:pt x="43" y="42"/>
                      <a:pt x="42" y="45"/>
                    </a:cubicBezTo>
                    <a:cubicBezTo>
                      <a:pt x="39" y="48"/>
                      <a:pt x="37" y="48"/>
                      <a:pt x="34" y="42"/>
                    </a:cubicBezTo>
                    <a:cubicBezTo>
                      <a:pt x="31" y="37"/>
                      <a:pt x="31" y="40"/>
                      <a:pt x="32" y="44"/>
                    </a:cubicBezTo>
                    <a:cubicBezTo>
                      <a:pt x="32" y="47"/>
                      <a:pt x="29" y="47"/>
                      <a:pt x="26" y="47"/>
                    </a:cubicBezTo>
                    <a:cubicBezTo>
                      <a:pt x="23" y="47"/>
                      <a:pt x="25" y="53"/>
                      <a:pt x="26" y="54"/>
                    </a:cubicBezTo>
                    <a:cubicBezTo>
                      <a:pt x="28" y="56"/>
                      <a:pt x="28" y="61"/>
                      <a:pt x="25" y="59"/>
                    </a:cubicBezTo>
                    <a:cubicBezTo>
                      <a:pt x="23" y="58"/>
                      <a:pt x="23" y="58"/>
                      <a:pt x="20" y="61"/>
                    </a:cubicBezTo>
                    <a:cubicBezTo>
                      <a:pt x="16" y="56"/>
                      <a:pt x="22" y="59"/>
                      <a:pt x="12" y="50"/>
                    </a:cubicBezTo>
                    <a:cubicBezTo>
                      <a:pt x="9" y="47"/>
                      <a:pt x="8" y="45"/>
                      <a:pt x="6" y="44"/>
                    </a:cubicBezTo>
                    <a:cubicBezTo>
                      <a:pt x="5" y="40"/>
                      <a:pt x="5" y="39"/>
                      <a:pt x="3" y="34"/>
                    </a:cubicBezTo>
                    <a:cubicBezTo>
                      <a:pt x="0" y="29"/>
                      <a:pt x="0" y="26"/>
                      <a:pt x="3" y="29"/>
                    </a:cubicBezTo>
                    <a:cubicBezTo>
                      <a:pt x="5" y="31"/>
                      <a:pt x="6" y="26"/>
                      <a:pt x="6" y="23"/>
                    </a:cubicBezTo>
                    <a:cubicBezTo>
                      <a:pt x="6" y="18"/>
                      <a:pt x="6" y="18"/>
                      <a:pt x="8" y="22"/>
                    </a:cubicBezTo>
                    <a:cubicBezTo>
                      <a:pt x="9" y="23"/>
                      <a:pt x="14" y="22"/>
                      <a:pt x="11" y="20"/>
                    </a:cubicBezTo>
                    <a:cubicBezTo>
                      <a:pt x="8" y="20"/>
                      <a:pt x="6" y="18"/>
                      <a:pt x="6" y="17"/>
                    </a:cubicBezTo>
                    <a:cubicBezTo>
                      <a:pt x="8" y="15"/>
                      <a:pt x="8" y="17"/>
                      <a:pt x="8" y="17"/>
                    </a:cubicBezTo>
                    <a:cubicBezTo>
                      <a:pt x="9" y="15"/>
                      <a:pt x="8" y="14"/>
                      <a:pt x="8" y="12"/>
                    </a:cubicBezTo>
                    <a:cubicBezTo>
                      <a:pt x="16" y="12"/>
                      <a:pt x="17" y="14"/>
                      <a:pt x="22" y="12"/>
                    </a:cubicBezTo>
                    <a:cubicBezTo>
                      <a:pt x="22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84" name="Freeform 119"/>
              <p:cNvSpPr>
                <a:spLocks/>
              </p:cNvSpPr>
              <p:nvPr/>
            </p:nvSpPr>
            <p:spPr bwMode="auto">
              <a:xfrm>
                <a:off x="2844" y="3029"/>
                <a:ext cx="31" cy="2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6" y="1"/>
                  </a:cxn>
                  <a:cxn ang="0">
                    <a:pos x="16" y="13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3" y="0"/>
                  </a:cxn>
                </a:cxnLst>
                <a:rect l="0" t="0" r="r" b="b"/>
                <a:pathLst>
                  <a:path w="16" h="14">
                    <a:moveTo>
                      <a:pt x="3" y="0"/>
                    </a:moveTo>
                    <a:cubicBezTo>
                      <a:pt x="6" y="3"/>
                      <a:pt x="8" y="1"/>
                      <a:pt x="16" y="1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1" y="14"/>
                      <a:pt x="9" y="13"/>
                      <a:pt x="2" y="13"/>
                    </a:cubicBezTo>
                    <a:cubicBezTo>
                      <a:pt x="3" y="11"/>
                      <a:pt x="0" y="14"/>
                      <a:pt x="0" y="11"/>
                    </a:cubicBezTo>
                    <a:cubicBezTo>
                      <a:pt x="0" y="8"/>
                      <a:pt x="5" y="8"/>
                      <a:pt x="3" y="0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85" name="Freeform 120"/>
              <p:cNvSpPr>
                <a:spLocks/>
              </p:cNvSpPr>
              <p:nvPr/>
            </p:nvSpPr>
            <p:spPr bwMode="auto">
              <a:xfrm>
                <a:off x="2827" y="3002"/>
                <a:ext cx="11" cy="11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2"/>
                  </a:cxn>
                  <a:cxn ang="0">
                    <a:pos x="5" y="3"/>
                  </a:cxn>
                  <a:cxn ang="0">
                    <a:pos x="3" y="6"/>
                  </a:cxn>
                </a:cxnLst>
                <a:rect l="0" t="0" r="r" b="b"/>
                <a:pathLst>
                  <a:path w="6" h="6">
                    <a:moveTo>
                      <a:pt x="3" y="6"/>
                    </a:moveTo>
                    <a:cubicBezTo>
                      <a:pt x="0" y="5"/>
                      <a:pt x="3" y="3"/>
                      <a:pt x="3" y="2"/>
                    </a:cubicBezTo>
                    <a:cubicBezTo>
                      <a:pt x="5" y="0"/>
                      <a:pt x="6" y="0"/>
                      <a:pt x="5" y="3"/>
                    </a:cubicBezTo>
                    <a:cubicBezTo>
                      <a:pt x="3" y="6"/>
                      <a:pt x="3" y="6"/>
                      <a:pt x="3" y="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86" name="Freeform 121"/>
              <p:cNvSpPr>
                <a:spLocks/>
              </p:cNvSpPr>
              <p:nvPr/>
            </p:nvSpPr>
            <p:spPr bwMode="auto">
              <a:xfrm>
                <a:off x="2797" y="3066"/>
                <a:ext cx="10" cy="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4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1"/>
                      <a:pt x="3" y="4"/>
                      <a:pt x="2" y="4"/>
                    </a:cubicBezTo>
                    <a:cubicBezTo>
                      <a:pt x="0" y="3"/>
                      <a:pt x="2" y="0"/>
                      <a:pt x="3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87" name="Freeform 122"/>
              <p:cNvSpPr>
                <a:spLocks/>
              </p:cNvSpPr>
              <p:nvPr/>
            </p:nvSpPr>
            <p:spPr bwMode="auto">
              <a:xfrm>
                <a:off x="3141" y="3091"/>
                <a:ext cx="35" cy="37"/>
              </a:xfrm>
              <a:custGeom>
                <a:avLst/>
                <a:gdLst/>
                <a:ahLst/>
                <a:cxnLst>
                  <a:cxn ang="0">
                    <a:pos x="3" y="18"/>
                  </a:cxn>
                  <a:cxn ang="0">
                    <a:pos x="6" y="18"/>
                  </a:cxn>
                  <a:cxn ang="0">
                    <a:pos x="11" y="16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18" y="8"/>
                  </a:cxn>
                  <a:cxn ang="0">
                    <a:pos x="15" y="0"/>
                  </a:cxn>
                  <a:cxn ang="0">
                    <a:pos x="12" y="5"/>
                  </a:cxn>
                  <a:cxn ang="0">
                    <a:pos x="9" y="3"/>
                  </a:cxn>
                  <a:cxn ang="0">
                    <a:pos x="5" y="13"/>
                  </a:cxn>
                  <a:cxn ang="0">
                    <a:pos x="3" y="18"/>
                  </a:cxn>
                </a:cxnLst>
                <a:rect l="0" t="0" r="r" b="b"/>
                <a:pathLst>
                  <a:path w="18" h="19">
                    <a:moveTo>
                      <a:pt x="3" y="18"/>
                    </a:moveTo>
                    <a:cubicBezTo>
                      <a:pt x="5" y="15"/>
                      <a:pt x="6" y="16"/>
                      <a:pt x="6" y="18"/>
                    </a:cubicBezTo>
                    <a:cubicBezTo>
                      <a:pt x="6" y="19"/>
                      <a:pt x="11" y="19"/>
                      <a:pt x="11" y="16"/>
                    </a:cubicBezTo>
                    <a:cubicBezTo>
                      <a:pt x="11" y="13"/>
                      <a:pt x="12" y="13"/>
                      <a:pt x="12" y="15"/>
                    </a:cubicBezTo>
                    <a:cubicBezTo>
                      <a:pt x="12" y="15"/>
                      <a:pt x="14" y="13"/>
                      <a:pt x="17" y="15"/>
                    </a:cubicBezTo>
                    <a:cubicBezTo>
                      <a:pt x="18" y="15"/>
                      <a:pt x="18" y="13"/>
                      <a:pt x="18" y="8"/>
                    </a:cubicBezTo>
                    <a:cubicBezTo>
                      <a:pt x="17" y="2"/>
                      <a:pt x="15" y="3"/>
                      <a:pt x="15" y="0"/>
                    </a:cubicBezTo>
                    <a:cubicBezTo>
                      <a:pt x="14" y="2"/>
                      <a:pt x="14" y="3"/>
                      <a:pt x="12" y="5"/>
                    </a:cubicBezTo>
                    <a:cubicBezTo>
                      <a:pt x="9" y="5"/>
                      <a:pt x="12" y="2"/>
                      <a:pt x="9" y="3"/>
                    </a:cubicBezTo>
                    <a:cubicBezTo>
                      <a:pt x="0" y="10"/>
                      <a:pt x="8" y="10"/>
                      <a:pt x="5" y="13"/>
                    </a:cubicBezTo>
                    <a:cubicBezTo>
                      <a:pt x="2" y="15"/>
                      <a:pt x="3" y="15"/>
                      <a:pt x="3" y="18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88" name="Freeform 123"/>
              <p:cNvSpPr>
                <a:spLocks/>
              </p:cNvSpPr>
              <p:nvPr/>
            </p:nvSpPr>
            <p:spPr bwMode="auto">
              <a:xfrm>
                <a:off x="3147" y="3116"/>
                <a:ext cx="36" cy="4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2" y="5"/>
                  </a:cxn>
                  <a:cxn ang="0">
                    <a:pos x="14" y="11"/>
                  </a:cxn>
                  <a:cxn ang="0">
                    <a:pos x="5" y="22"/>
                  </a:cxn>
                  <a:cxn ang="0">
                    <a:pos x="2" y="13"/>
                  </a:cxn>
                  <a:cxn ang="0">
                    <a:pos x="0" y="5"/>
                  </a:cxn>
                  <a:cxn ang="0">
                    <a:pos x="3" y="5"/>
                  </a:cxn>
                  <a:cxn ang="0">
                    <a:pos x="8" y="3"/>
                  </a:cxn>
                  <a:cxn ang="0">
                    <a:pos x="9" y="2"/>
                  </a:cxn>
                  <a:cxn ang="0">
                    <a:pos x="14" y="2"/>
                  </a:cxn>
                </a:cxnLst>
                <a:rect l="0" t="0" r="r" b="b"/>
                <a:pathLst>
                  <a:path w="19" h="22">
                    <a:moveTo>
                      <a:pt x="14" y="2"/>
                    </a:moveTo>
                    <a:cubicBezTo>
                      <a:pt x="14" y="3"/>
                      <a:pt x="12" y="3"/>
                      <a:pt x="12" y="5"/>
                    </a:cubicBezTo>
                    <a:cubicBezTo>
                      <a:pt x="12" y="6"/>
                      <a:pt x="19" y="6"/>
                      <a:pt x="14" y="11"/>
                    </a:cubicBezTo>
                    <a:cubicBezTo>
                      <a:pt x="9" y="16"/>
                      <a:pt x="11" y="20"/>
                      <a:pt x="5" y="22"/>
                    </a:cubicBezTo>
                    <a:cubicBezTo>
                      <a:pt x="5" y="17"/>
                      <a:pt x="2" y="17"/>
                      <a:pt x="2" y="13"/>
                    </a:cubicBezTo>
                    <a:cubicBezTo>
                      <a:pt x="3" y="8"/>
                      <a:pt x="2" y="8"/>
                      <a:pt x="0" y="5"/>
                    </a:cubicBezTo>
                    <a:cubicBezTo>
                      <a:pt x="2" y="2"/>
                      <a:pt x="3" y="3"/>
                      <a:pt x="3" y="5"/>
                    </a:cubicBezTo>
                    <a:cubicBezTo>
                      <a:pt x="3" y="6"/>
                      <a:pt x="8" y="6"/>
                      <a:pt x="8" y="3"/>
                    </a:cubicBezTo>
                    <a:cubicBezTo>
                      <a:pt x="8" y="0"/>
                      <a:pt x="9" y="0"/>
                      <a:pt x="9" y="2"/>
                    </a:cubicBezTo>
                    <a:cubicBezTo>
                      <a:pt x="9" y="2"/>
                      <a:pt x="11" y="0"/>
                      <a:pt x="14" y="2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89" name="Freeform 124"/>
              <p:cNvSpPr>
                <a:spLocks/>
              </p:cNvSpPr>
              <p:nvPr/>
            </p:nvSpPr>
            <p:spPr bwMode="auto">
              <a:xfrm>
                <a:off x="2615" y="2780"/>
                <a:ext cx="124" cy="115"/>
              </a:xfrm>
              <a:custGeom>
                <a:avLst/>
                <a:gdLst/>
                <a:ahLst/>
                <a:cxnLst>
                  <a:cxn ang="0">
                    <a:pos x="24" y="58"/>
                  </a:cxn>
                  <a:cxn ang="0">
                    <a:pos x="23" y="48"/>
                  </a:cxn>
                  <a:cxn ang="0">
                    <a:pos x="23" y="42"/>
                  </a:cxn>
                  <a:cxn ang="0">
                    <a:pos x="38" y="42"/>
                  </a:cxn>
                  <a:cxn ang="0">
                    <a:pos x="41" y="42"/>
                  </a:cxn>
                  <a:cxn ang="0">
                    <a:pos x="44" y="41"/>
                  </a:cxn>
                  <a:cxn ang="0">
                    <a:pos x="49" y="44"/>
                  </a:cxn>
                  <a:cxn ang="0">
                    <a:pos x="52" y="42"/>
                  </a:cxn>
                  <a:cxn ang="0">
                    <a:pos x="64" y="34"/>
                  </a:cxn>
                  <a:cxn ang="0">
                    <a:pos x="62" y="30"/>
                  </a:cxn>
                  <a:cxn ang="0">
                    <a:pos x="59" y="27"/>
                  </a:cxn>
                  <a:cxn ang="0">
                    <a:pos x="53" y="22"/>
                  </a:cxn>
                  <a:cxn ang="0">
                    <a:pos x="53" y="19"/>
                  </a:cxn>
                  <a:cxn ang="0">
                    <a:pos x="52" y="17"/>
                  </a:cxn>
                  <a:cxn ang="0">
                    <a:pos x="49" y="13"/>
                  </a:cxn>
                  <a:cxn ang="0">
                    <a:pos x="47" y="3"/>
                  </a:cxn>
                  <a:cxn ang="0">
                    <a:pos x="44" y="3"/>
                  </a:cxn>
                  <a:cxn ang="0">
                    <a:pos x="41" y="2"/>
                  </a:cxn>
                  <a:cxn ang="0">
                    <a:pos x="32" y="6"/>
                  </a:cxn>
                  <a:cxn ang="0">
                    <a:pos x="27" y="11"/>
                  </a:cxn>
                  <a:cxn ang="0">
                    <a:pos x="23" y="16"/>
                  </a:cxn>
                  <a:cxn ang="0">
                    <a:pos x="18" y="17"/>
                  </a:cxn>
                  <a:cxn ang="0">
                    <a:pos x="15" y="20"/>
                  </a:cxn>
                  <a:cxn ang="0">
                    <a:pos x="12" y="19"/>
                  </a:cxn>
                  <a:cxn ang="0">
                    <a:pos x="12" y="23"/>
                  </a:cxn>
                  <a:cxn ang="0">
                    <a:pos x="9" y="27"/>
                  </a:cxn>
                  <a:cxn ang="0">
                    <a:pos x="9" y="31"/>
                  </a:cxn>
                  <a:cxn ang="0">
                    <a:pos x="3" y="34"/>
                  </a:cxn>
                  <a:cxn ang="0">
                    <a:pos x="1" y="42"/>
                  </a:cxn>
                  <a:cxn ang="0">
                    <a:pos x="1" y="48"/>
                  </a:cxn>
                  <a:cxn ang="0">
                    <a:pos x="7" y="54"/>
                  </a:cxn>
                  <a:cxn ang="0">
                    <a:pos x="15" y="53"/>
                  </a:cxn>
                  <a:cxn ang="0">
                    <a:pos x="24" y="58"/>
                  </a:cxn>
                </a:cxnLst>
                <a:rect l="0" t="0" r="r" b="b"/>
                <a:pathLst>
                  <a:path w="64" h="59">
                    <a:moveTo>
                      <a:pt x="24" y="58"/>
                    </a:moveTo>
                    <a:cubicBezTo>
                      <a:pt x="23" y="54"/>
                      <a:pt x="23" y="50"/>
                      <a:pt x="23" y="48"/>
                    </a:cubicBezTo>
                    <a:cubicBezTo>
                      <a:pt x="23" y="48"/>
                      <a:pt x="20" y="42"/>
                      <a:pt x="23" y="42"/>
                    </a:cubicBezTo>
                    <a:cubicBezTo>
                      <a:pt x="26" y="42"/>
                      <a:pt x="36" y="42"/>
                      <a:pt x="38" y="42"/>
                    </a:cubicBezTo>
                    <a:cubicBezTo>
                      <a:pt x="39" y="42"/>
                      <a:pt x="39" y="44"/>
                      <a:pt x="41" y="42"/>
                    </a:cubicBezTo>
                    <a:cubicBezTo>
                      <a:pt x="42" y="42"/>
                      <a:pt x="42" y="41"/>
                      <a:pt x="44" y="41"/>
                    </a:cubicBezTo>
                    <a:cubicBezTo>
                      <a:pt x="49" y="42"/>
                      <a:pt x="49" y="44"/>
                      <a:pt x="49" y="44"/>
                    </a:cubicBezTo>
                    <a:cubicBezTo>
                      <a:pt x="50" y="44"/>
                      <a:pt x="52" y="42"/>
                      <a:pt x="52" y="42"/>
                    </a:cubicBezTo>
                    <a:cubicBezTo>
                      <a:pt x="58" y="36"/>
                      <a:pt x="59" y="42"/>
                      <a:pt x="64" y="34"/>
                    </a:cubicBezTo>
                    <a:cubicBezTo>
                      <a:pt x="62" y="31"/>
                      <a:pt x="61" y="30"/>
                      <a:pt x="62" y="30"/>
                    </a:cubicBezTo>
                    <a:cubicBezTo>
                      <a:pt x="64" y="28"/>
                      <a:pt x="61" y="23"/>
                      <a:pt x="59" y="27"/>
                    </a:cubicBezTo>
                    <a:cubicBezTo>
                      <a:pt x="58" y="28"/>
                      <a:pt x="55" y="23"/>
                      <a:pt x="53" y="22"/>
                    </a:cubicBezTo>
                    <a:cubicBezTo>
                      <a:pt x="52" y="22"/>
                      <a:pt x="52" y="19"/>
                      <a:pt x="53" y="19"/>
                    </a:cubicBezTo>
                    <a:cubicBezTo>
                      <a:pt x="55" y="20"/>
                      <a:pt x="55" y="19"/>
                      <a:pt x="52" y="17"/>
                    </a:cubicBezTo>
                    <a:cubicBezTo>
                      <a:pt x="50" y="14"/>
                      <a:pt x="49" y="17"/>
                      <a:pt x="49" y="13"/>
                    </a:cubicBezTo>
                    <a:cubicBezTo>
                      <a:pt x="47" y="6"/>
                      <a:pt x="45" y="9"/>
                      <a:pt x="47" y="3"/>
                    </a:cubicBezTo>
                    <a:cubicBezTo>
                      <a:pt x="45" y="3"/>
                      <a:pt x="45" y="3"/>
                      <a:pt x="44" y="3"/>
                    </a:cubicBezTo>
                    <a:cubicBezTo>
                      <a:pt x="42" y="2"/>
                      <a:pt x="42" y="3"/>
                      <a:pt x="41" y="2"/>
                    </a:cubicBezTo>
                    <a:cubicBezTo>
                      <a:pt x="38" y="0"/>
                      <a:pt x="41" y="3"/>
                      <a:pt x="32" y="6"/>
                    </a:cubicBezTo>
                    <a:cubicBezTo>
                      <a:pt x="27" y="8"/>
                      <a:pt x="30" y="13"/>
                      <a:pt x="27" y="11"/>
                    </a:cubicBezTo>
                    <a:cubicBezTo>
                      <a:pt x="24" y="9"/>
                      <a:pt x="23" y="11"/>
                      <a:pt x="23" y="16"/>
                    </a:cubicBezTo>
                    <a:cubicBezTo>
                      <a:pt x="23" y="19"/>
                      <a:pt x="18" y="14"/>
                      <a:pt x="18" y="17"/>
                    </a:cubicBezTo>
                    <a:cubicBezTo>
                      <a:pt x="18" y="19"/>
                      <a:pt x="18" y="22"/>
                      <a:pt x="15" y="20"/>
                    </a:cubicBezTo>
                    <a:cubicBezTo>
                      <a:pt x="12" y="20"/>
                      <a:pt x="14" y="17"/>
                      <a:pt x="12" y="19"/>
                    </a:cubicBezTo>
                    <a:cubicBezTo>
                      <a:pt x="10" y="20"/>
                      <a:pt x="10" y="22"/>
                      <a:pt x="12" y="23"/>
                    </a:cubicBezTo>
                    <a:cubicBezTo>
                      <a:pt x="14" y="27"/>
                      <a:pt x="9" y="25"/>
                      <a:pt x="9" y="27"/>
                    </a:cubicBezTo>
                    <a:cubicBezTo>
                      <a:pt x="10" y="28"/>
                      <a:pt x="10" y="28"/>
                      <a:pt x="9" y="31"/>
                    </a:cubicBezTo>
                    <a:cubicBezTo>
                      <a:pt x="7" y="34"/>
                      <a:pt x="1" y="33"/>
                      <a:pt x="3" y="34"/>
                    </a:cubicBezTo>
                    <a:cubicBezTo>
                      <a:pt x="3" y="36"/>
                      <a:pt x="3" y="41"/>
                      <a:pt x="1" y="42"/>
                    </a:cubicBezTo>
                    <a:cubicBezTo>
                      <a:pt x="0" y="42"/>
                      <a:pt x="3" y="44"/>
                      <a:pt x="1" y="48"/>
                    </a:cubicBezTo>
                    <a:cubicBezTo>
                      <a:pt x="7" y="50"/>
                      <a:pt x="1" y="50"/>
                      <a:pt x="7" y="54"/>
                    </a:cubicBezTo>
                    <a:cubicBezTo>
                      <a:pt x="14" y="59"/>
                      <a:pt x="9" y="53"/>
                      <a:pt x="15" y="53"/>
                    </a:cubicBezTo>
                    <a:cubicBezTo>
                      <a:pt x="21" y="53"/>
                      <a:pt x="20" y="58"/>
                      <a:pt x="24" y="58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90" name="Freeform 125"/>
              <p:cNvSpPr>
                <a:spLocks/>
              </p:cNvSpPr>
              <p:nvPr/>
            </p:nvSpPr>
            <p:spPr bwMode="auto">
              <a:xfrm>
                <a:off x="2712" y="2833"/>
                <a:ext cx="54" cy="120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2" y="15"/>
                  </a:cxn>
                  <a:cxn ang="0">
                    <a:pos x="5" y="25"/>
                  </a:cxn>
                  <a:cxn ang="0">
                    <a:pos x="6" y="32"/>
                  </a:cxn>
                  <a:cxn ang="0">
                    <a:pos x="8" y="54"/>
                  </a:cxn>
                  <a:cxn ang="0">
                    <a:pos x="6" y="56"/>
                  </a:cxn>
                  <a:cxn ang="0">
                    <a:pos x="8" y="62"/>
                  </a:cxn>
                  <a:cxn ang="0">
                    <a:pos x="17" y="62"/>
                  </a:cxn>
                  <a:cxn ang="0">
                    <a:pos x="17" y="40"/>
                  </a:cxn>
                  <a:cxn ang="0">
                    <a:pos x="20" y="32"/>
                  </a:cxn>
                  <a:cxn ang="0">
                    <a:pos x="25" y="22"/>
                  </a:cxn>
                  <a:cxn ang="0">
                    <a:pos x="23" y="9"/>
                  </a:cxn>
                  <a:cxn ang="0">
                    <a:pos x="19" y="3"/>
                  </a:cxn>
                  <a:cxn ang="0">
                    <a:pos x="16" y="3"/>
                  </a:cxn>
                  <a:cxn ang="0">
                    <a:pos x="14" y="7"/>
                  </a:cxn>
                </a:cxnLst>
                <a:rect l="0" t="0" r="r" b="b"/>
                <a:pathLst>
                  <a:path w="28" h="62">
                    <a:moveTo>
                      <a:pt x="14" y="7"/>
                    </a:moveTo>
                    <a:cubicBezTo>
                      <a:pt x="9" y="15"/>
                      <a:pt x="8" y="9"/>
                      <a:pt x="2" y="15"/>
                    </a:cubicBezTo>
                    <a:cubicBezTo>
                      <a:pt x="0" y="22"/>
                      <a:pt x="2" y="23"/>
                      <a:pt x="5" y="25"/>
                    </a:cubicBezTo>
                    <a:cubicBezTo>
                      <a:pt x="8" y="25"/>
                      <a:pt x="5" y="32"/>
                      <a:pt x="6" y="32"/>
                    </a:cubicBezTo>
                    <a:cubicBezTo>
                      <a:pt x="9" y="34"/>
                      <a:pt x="8" y="51"/>
                      <a:pt x="8" y="54"/>
                    </a:cubicBezTo>
                    <a:cubicBezTo>
                      <a:pt x="8" y="56"/>
                      <a:pt x="6" y="54"/>
                      <a:pt x="6" y="56"/>
                    </a:cubicBezTo>
                    <a:cubicBezTo>
                      <a:pt x="8" y="58"/>
                      <a:pt x="9" y="61"/>
                      <a:pt x="8" y="62"/>
                    </a:cubicBezTo>
                    <a:cubicBezTo>
                      <a:pt x="13" y="62"/>
                      <a:pt x="14" y="62"/>
                      <a:pt x="17" y="62"/>
                    </a:cubicBezTo>
                    <a:cubicBezTo>
                      <a:pt x="19" y="53"/>
                      <a:pt x="17" y="48"/>
                      <a:pt x="17" y="40"/>
                    </a:cubicBezTo>
                    <a:cubicBezTo>
                      <a:pt x="17" y="32"/>
                      <a:pt x="19" y="37"/>
                      <a:pt x="20" y="32"/>
                    </a:cubicBezTo>
                    <a:cubicBezTo>
                      <a:pt x="20" y="28"/>
                      <a:pt x="22" y="29"/>
                      <a:pt x="25" y="22"/>
                    </a:cubicBezTo>
                    <a:cubicBezTo>
                      <a:pt x="28" y="14"/>
                      <a:pt x="22" y="14"/>
                      <a:pt x="23" y="9"/>
                    </a:cubicBezTo>
                    <a:cubicBezTo>
                      <a:pt x="22" y="6"/>
                      <a:pt x="22" y="6"/>
                      <a:pt x="19" y="3"/>
                    </a:cubicBezTo>
                    <a:cubicBezTo>
                      <a:pt x="16" y="0"/>
                      <a:pt x="17" y="3"/>
                      <a:pt x="16" y="3"/>
                    </a:cubicBezTo>
                    <a:cubicBezTo>
                      <a:pt x="13" y="3"/>
                      <a:pt x="16" y="4"/>
                      <a:pt x="14" y="7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91" name="Freeform 126"/>
              <p:cNvSpPr>
                <a:spLocks/>
              </p:cNvSpPr>
              <p:nvPr/>
            </p:nvSpPr>
            <p:spPr bwMode="auto">
              <a:xfrm>
                <a:off x="2569" y="2864"/>
                <a:ext cx="98" cy="126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48" y="29"/>
                  </a:cxn>
                  <a:cxn ang="0">
                    <a:pos x="44" y="43"/>
                  </a:cxn>
                  <a:cxn ang="0">
                    <a:pos x="45" y="52"/>
                  </a:cxn>
                  <a:cxn ang="0">
                    <a:pos x="47" y="57"/>
                  </a:cxn>
                  <a:cxn ang="0">
                    <a:pos x="44" y="57"/>
                  </a:cxn>
                  <a:cxn ang="0">
                    <a:pos x="39" y="57"/>
                  </a:cxn>
                  <a:cxn ang="0">
                    <a:pos x="35" y="57"/>
                  </a:cxn>
                  <a:cxn ang="0">
                    <a:pos x="21" y="59"/>
                  </a:cxn>
                  <a:cxn ang="0">
                    <a:pos x="9" y="65"/>
                  </a:cxn>
                  <a:cxn ang="0">
                    <a:pos x="10" y="52"/>
                  </a:cxn>
                  <a:cxn ang="0">
                    <a:pos x="7" y="48"/>
                  </a:cxn>
                  <a:cxn ang="0">
                    <a:pos x="1" y="43"/>
                  </a:cxn>
                  <a:cxn ang="0">
                    <a:pos x="1" y="32"/>
                  </a:cxn>
                  <a:cxn ang="0">
                    <a:pos x="6" y="29"/>
                  </a:cxn>
                  <a:cxn ang="0">
                    <a:pos x="3" y="26"/>
                  </a:cxn>
                  <a:cxn ang="0">
                    <a:pos x="9" y="26"/>
                  </a:cxn>
                  <a:cxn ang="0">
                    <a:pos x="7" y="20"/>
                  </a:cxn>
                  <a:cxn ang="0">
                    <a:pos x="4" y="14"/>
                  </a:cxn>
                  <a:cxn ang="0">
                    <a:pos x="6" y="9"/>
                  </a:cxn>
                  <a:cxn ang="0">
                    <a:pos x="15" y="7"/>
                  </a:cxn>
                  <a:cxn ang="0">
                    <a:pos x="20" y="6"/>
                  </a:cxn>
                  <a:cxn ang="0">
                    <a:pos x="26" y="6"/>
                  </a:cxn>
                  <a:cxn ang="0">
                    <a:pos x="32" y="12"/>
                  </a:cxn>
                  <a:cxn ang="0">
                    <a:pos x="39" y="10"/>
                  </a:cxn>
                  <a:cxn ang="0">
                    <a:pos x="48" y="15"/>
                  </a:cxn>
                </a:cxnLst>
                <a:rect l="0" t="0" r="r" b="b"/>
                <a:pathLst>
                  <a:path w="51" h="65">
                    <a:moveTo>
                      <a:pt x="48" y="15"/>
                    </a:moveTo>
                    <a:cubicBezTo>
                      <a:pt x="47" y="18"/>
                      <a:pt x="51" y="29"/>
                      <a:pt x="48" y="29"/>
                    </a:cubicBezTo>
                    <a:cubicBezTo>
                      <a:pt x="47" y="31"/>
                      <a:pt x="45" y="37"/>
                      <a:pt x="44" y="43"/>
                    </a:cubicBezTo>
                    <a:cubicBezTo>
                      <a:pt x="42" y="45"/>
                      <a:pt x="45" y="51"/>
                      <a:pt x="45" y="52"/>
                    </a:cubicBezTo>
                    <a:cubicBezTo>
                      <a:pt x="47" y="54"/>
                      <a:pt x="48" y="59"/>
                      <a:pt x="47" y="57"/>
                    </a:cubicBezTo>
                    <a:cubicBezTo>
                      <a:pt x="47" y="57"/>
                      <a:pt x="47" y="57"/>
                      <a:pt x="44" y="57"/>
                    </a:cubicBezTo>
                    <a:cubicBezTo>
                      <a:pt x="42" y="57"/>
                      <a:pt x="44" y="59"/>
                      <a:pt x="39" y="57"/>
                    </a:cubicBezTo>
                    <a:cubicBezTo>
                      <a:pt x="35" y="57"/>
                      <a:pt x="38" y="57"/>
                      <a:pt x="35" y="57"/>
                    </a:cubicBezTo>
                    <a:cubicBezTo>
                      <a:pt x="30" y="59"/>
                      <a:pt x="30" y="57"/>
                      <a:pt x="21" y="59"/>
                    </a:cubicBezTo>
                    <a:cubicBezTo>
                      <a:pt x="12" y="62"/>
                      <a:pt x="12" y="65"/>
                      <a:pt x="9" y="65"/>
                    </a:cubicBezTo>
                    <a:cubicBezTo>
                      <a:pt x="9" y="60"/>
                      <a:pt x="10" y="57"/>
                      <a:pt x="10" y="52"/>
                    </a:cubicBezTo>
                    <a:cubicBezTo>
                      <a:pt x="10" y="49"/>
                      <a:pt x="7" y="51"/>
                      <a:pt x="7" y="48"/>
                    </a:cubicBezTo>
                    <a:cubicBezTo>
                      <a:pt x="7" y="45"/>
                      <a:pt x="0" y="46"/>
                      <a:pt x="1" y="43"/>
                    </a:cubicBezTo>
                    <a:cubicBezTo>
                      <a:pt x="3" y="40"/>
                      <a:pt x="4" y="38"/>
                      <a:pt x="1" y="32"/>
                    </a:cubicBezTo>
                    <a:cubicBezTo>
                      <a:pt x="4" y="35"/>
                      <a:pt x="6" y="32"/>
                      <a:pt x="6" y="29"/>
                    </a:cubicBezTo>
                    <a:cubicBezTo>
                      <a:pt x="6" y="26"/>
                      <a:pt x="4" y="29"/>
                      <a:pt x="3" y="26"/>
                    </a:cubicBezTo>
                    <a:cubicBezTo>
                      <a:pt x="3" y="24"/>
                      <a:pt x="4" y="24"/>
                      <a:pt x="9" y="26"/>
                    </a:cubicBezTo>
                    <a:cubicBezTo>
                      <a:pt x="9" y="21"/>
                      <a:pt x="4" y="23"/>
                      <a:pt x="7" y="20"/>
                    </a:cubicBezTo>
                    <a:cubicBezTo>
                      <a:pt x="9" y="17"/>
                      <a:pt x="4" y="17"/>
                      <a:pt x="4" y="14"/>
                    </a:cubicBezTo>
                    <a:cubicBezTo>
                      <a:pt x="6" y="10"/>
                      <a:pt x="3" y="10"/>
                      <a:pt x="6" y="9"/>
                    </a:cubicBezTo>
                    <a:cubicBezTo>
                      <a:pt x="12" y="1"/>
                      <a:pt x="10" y="12"/>
                      <a:pt x="15" y="7"/>
                    </a:cubicBezTo>
                    <a:cubicBezTo>
                      <a:pt x="18" y="3"/>
                      <a:pt x="20" y="0"/>
                      <a:pt x="20" y="6"/>
                    </a:cubicBezTo>
                    <a:cubicBezTo>
                      <a:pt x="20" y="10"/>
                      <a:pt x="23" y="6"/>
                      <a:pt x="26" y="6"/>
                    </a:cubicBezTo>
                    <a:cubicBezTo>
                      <a:pt x="32" y="7"/>
                      <a:pt x="26" y="7"/>
                      <a:pt x="32" y="12"/>
                    </a:cubicBezTo>
                    <a:cubicBezTo>
                      <a:pt x="38" y="17"/>
                      <a:pt x="33" y="10"/>
                      <a:pt x="39" y="10"/>
                    </a:cubicBezTo>
                    <a:cubicBezTo>
                      <a:pt x="45" y="10"/>
                      <a:pt x="44" y="15"/>
                      <a:pt x="48" y="15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92" name="Freeform 127"/>
              <p:cNvSpPr>
                <a:spLocks/>
              </p:cNvSpPr>
              <p:nvPr/>
            </p:nvSpPr>
            <p:spPr bwMode="auto">
              <a:xfrm>
                <a:off x="2650" y="2860"/>
                <a:ext cx="72" cy="12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9" y="14"/>
                  </a:cxn>
                  <a:cxn ang="0">
                    <a:pos x="31" y="22"/>
                  </a:cxn>
                  <a:cxn ang="0">
                    <a:pos x="31" y="33"/>
                  </a:cxn>
                  <a:cxn ang="0">
                    <a:pos x="32" y="40"/>
                  </a:cxn>
                  <a:cxn ang="0">
                    <a:pos x="37" y="50"/>
                  </a:cxn>
                  <a:cxn ang="0">
                    <a:pos x="32" y="53"/>
                  </a:cxn>
                  <a:cxn ang="0">
                    <a:pos x="18" y="59"/>
                  </a:cxn>
                  <a:cxn ang="0">
                    <a:pos x="9" y="64"/>
                  </a:cxn>
                  <a:cxn ang="0">
                    <a:pos x="1" y="61"/>
                  </a:cxn>
                  <a:cxn ang="0">
                    <a:pos x="4" y="59"/>
                  </a:cxn>
                  <a:cxn ang="0">
                    <a:pos x="3" y="54"/>
                  </a:cxn>
                  <a:cxn ang="0">
                    <a:pos x="1" y="45"/>
                  </a:cxn>
                  <a:cxn ang="0">
                    <a:pos x="6" y="31"/>
                  </a:cxn>
                  <a:cxn ang="0">
                    <a:pos x="6" y="17"/>
                  </a:cxn>
                  <a:cxn ang="0">
                    <a:pos x="4" y="8"/>
                  </a:cxn>
                  <a:cxn ang="0">
                    <a:pos x="4" y="2"/>
                  </a:cxn>
                  <a:cxn ang="0">
                    <a:pos x="20" y="2"/>
                  </a:cxn>
                  <a:cxn ang="0">
                    <a:pos x="23" y="2"/>
                  </a:cxn>
                  <a:cxn ang="0">
                    <a:pos x="26" y="0"/>
                  </a:cxn>
                </a:cxnLst>
                <a:rect l="0" t="0" r="r" b="b"/>
                <a:pathLst>
                  <a:path w="37" h="65">
                    <a:moveTo>
                      <a:pt x="26" y="0"/>
                    </a:moveTo>
                    <a:cubicBezTo>
                      <a:pt x="26" y="9"/>
                      <a:pt x="31" y="6"/>
                      <a:pt x="29" y="14"/>
                    </a:cubicBezTo>
                    <a:cubicBezTo>
                      <a:pt x="28" y="22"/>
                      <a:pt x="32" y="14"/>
                      <a:pt x="31" y="22"/>
                    </a:cubicBezTo>
                    <a:cubicBezTo>
                      <a:pt x="29" y="28"/>
                      <a:pt x="34" y="23"/>
                      <a:pt x="31" y="33"/>
                    </a:cubicBezTo>
                    <a:cubicBezTo>
                      <a:pt x="29" y="42"/>
                      <a:pt x="32" y="34"/>
                      <a:pt x="32" y="40"/>
                    </a:cubicBezTo>
                    <a:cubicBezTo>
                      <a:pt x="31" y="45"/>
                      <a:pt x="34" y="47"/>
                      <a:pt x="37" y="50"/>
                    </a:cubicBezTo>
                    <a:cubicBezTo>
                      <a:pt x="34" y="51"/>
                      <a:pt x="37" y="53"/>
                      <a:pt x="32" y="53"/>
                    </a:cubicBezTo>
                    <a:cubicBezTo>
                      <a:pt x="23" y="54"/>
                      <a:pt x="24" y="59"/>
                      <a:pt x="18" y="59"/>
                    </a:cubicBezTo>
                    <a:cubicBezTo>
                      <a:pt x="14" y="61"/>
                      <a:pt x="12" y="65"/>
                      <a:pt x="9" y="64"/>
                    </a:cubicBezTo>
                    <a:cubicBezTo>
                      <a:pt x="8" y="61"/>
                      <a:pt x="3" y="61"/>
                      <a:pt x="1" y="61"/>
                    </a:cubicBezTo>
                    <a:cubicBezTo>
                      <a:pt x="0" y="61"/>
                      <a:pt x="3" y="61"/>
                      <a:pt x="4" y="59"/>
                    </a:cubicBezTo>
                    <a:cubicBezTo>
                      <a:pt x="6" y="61"/>
                      <a:pt x="4" y="56"/>
                      <a:pt x="3" y="54"/>
                    </a:cubicBezTo>
                    <a:cubicBezTo>
                      <a:pt x="3" y="53"/>
                      <a:pt x="0" y="47"/>
                      <a:pt x="1" y="45"/>
                    </a:cubicBezTo>
                    <a:cubicBezTo>
                      <a:pt x="3" y="39"/>
                      <a:pt x="4" y="33"/>
                      <a:pt x="6" y="31"/>
                    </a:cubicBezTo>
                    <a:cubicBezTo>
                      <a:pt x="9" y="31"/>
                      <a:pt x="4" y="20"/>
                      <a:pt x="6" y="17"/>
                    </a:cubicBezTo>
                    <a:cubicBezTo>
                      <a:pt x="4" y="14"/>
                      <a:pt x="4" y="9"/>
                      <a:pt x="4" y="8"/>
                    </a:cubicBezTo>
                    <a:cubicBezTo>
                      <a:pt x="4" y="8"/>
                      <a:pt x="1" y="2"/>
                      <a:pt x="4" y="2"/>
                    </a:cubicBezTo>
                    <a:cubicBezTo>
                      <a:pt x="8" y="2"/>
                      <a:pt x="18" y="2"/>
                      <a:pt x="20" y="2"/>
                    </a:cubicBezTo>
                    <a:cubicBezTo>
                      <a:pt x="21" y="2"/>
                      <a:pt x="21" y="3"/>
                      <a:pt x="23" y="2"/>
                    </a:cubicBezTo>
                    <a:cubicBezTo>
                      <a:pt x="24" y="2"/>
                      <a:pt x="24" y="0"/>
                      <a:pt x="26" y="0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93" name="Freeform 128"/>
              <p:cNvSpPr>
                <a:spLocks/>
              </p:cNvSpPr>
              <p:nvPr/>
            </p:nvSpPr>
            <p:spPr bwMode="auto">
              <a:xfrm>
                <a:off x="2700" y="2860"/>
                <a:ext cx="30" cy="9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3"/>
                  </a:cxn>
                  <a:cxn ang="0">
                    <a:pos x="8" y="2"/>
                  </a:cxn>
                  <a:cxn ang="0">
                    <a:pos x="11" y="11"/>
                  </a:cxn>
                  <a:cxn ang="0">
                    <a:pos x="12" y="19"/>
                  </a:cxn>
                  <a:cxn ang="0">
                    <a:pos x="14" y="40"/>
                  </a:cxn>
                  <a:cxn ang="0">
                    <a:pos x="12" y="42"/>
                  </a:cxn>
                  <a:cxn ang="0">
                    <a:pos x="14" y="48"/>
                  </a:cxn>
                  <a:cxn ang="0">
                    <a:pos x="11" y="50"/>
                  </a:cxn>
                  <a:cxn ang="0">
                    <a:pos x="6" y="40"/>
                  </a:cxn>
                  <a:cxn ang="0">
                    <a:pos x="4" y="33"/>
                  </a:cxn>
                  <a:cxn ang="0">
                    <a:pos x="4" y="22"/>
                  </a:cxn>
                  <a:cxn ang="0">
                    <a:pos x="3" y="14"/>
                  </a:cxn>
                  <a:cxn ang="0">
                    <a:pos x="0" y="0"/>
                  </a:cxn>
                </a:cxnLst>
                <a:rect l="0" t="0" r="r" b="b"/>
                <a:pathLst>
                  <a:path w="15" h="50">
                    <a:moveTo>
                      <a:pt x="0" y="0"/>
                    </a:moveTo>
                    <a:cubicBezTo>
                      <a:pt x="4" y="2"/>
                      <a:pt x="4" y="3"/>
                      <a:pt x="4" y="3"/>
                    </a:cubicBezTo>
                    <a:cubicBezTo>
                      <a:pt x="6" y="3"/>
                      <a:pt x="8" y="2"/>
                      <a:pt x="8" y="2"/>
                    </a:cubicBezTo>
                    <a:cubicBezTo>
                      <a:pt x="6" y="8"/>
                      <a:pt x="8" y="9"/>
                      <a:pt x="11" y="11"/>
                    </a:cubicBezTo>
                    <a:cubicBezTo>
                      <a:pt x="14" y="11"/>
                      <a:pt x="11" y="19"/>
                      <a:pt x="12" y="19"/>
                    </a:cubicBezTo>
                    <a:cubicBezTo>
                      <a:pt x="15" y="20"/>
                      <a:pt x="14" y="37"/>
                      <a:pt x="14" y="40"/>
                    </a:cubicBezTo>
                    <a:cubicBezTo>
                      <a:pt x="14" y="42"/>
                      <a:pt x="12" y="40"/>
                      <a:pt x="12" y="42"/>
                    </a:cubicBezTo>
                    <a:cubicBezTo>
                      <a:pt x="14" y="44"/>
                      <a:pt x="15" y="47"/>
                      <a:pt x="14" y="48"/>
                    </a:cubicBezTo>
                    <a:cubicBezTo>
                      <a:pt x="12" y="50"/>
                      <a:pt x="11" y="50"/>
                      <a:pt x="11" y="50"/>
                    </a:cubicBezTo>
                    <a:cubicBezTo>
                      <a:pt x="8" y="47"/>
                      <a:pt x="4" y="45"/>
                      <a:pt x="6" y="40"/>
                    </a:cubicBezTo>
                    <a:cubicBezTo>
                      <a:pt x="6" y="34"/>
                      <a:pt x="3" y="42"/>
                      <a:pt x="4" y="33"/>
                    </a:cubicBezTo>
                    <a:cubicBezTo>
                      <a:pt x="8" y="23"/>
                      <a:pt x="3" y="28"/>
                      <a:pt x="4" y="22"/>
                    </a:cubicBezTo>
                    <a:cubicBezTo>
                      <a:pt x="6" y="14"/>
                      <a:pt x="1" y="22"/>
                      <a:pt x="3" y="14"/>
                    </a:cubicBezTo>
                    <a:cubicBezTo>
                      <a:pt x="4" y="6"/>
                      <a:pt x="0" y="9"/>
                      <a:pt x="0" y="0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94" name="Freeform 129"/>
              <p:cNvSpPr>
                <a:spLocks/>
              </p:cNvSpPr>
              <p:nvPr/>
            </p:nvSpPr>
            <p:spPr bwMode="auto">
              <a:xfrm>
                <a:off x="2499" y="2369"/>
                <a:ext cx="190" cy="169"/>
              </a:xfrm>
              <a:custGeom>
                <a:avLst/>
                <a:gdLst/>
                <a:ahLst/>
                <a:cxnLst>
                  <a:cxn ang="0">
                    <a:pos x="35" y="87"/>
                  </a:cxn>
                  <a:cxn ang="0">
                    <a:pos x="0" y="87"/>
                  </a:cxn>
                  <a:cxn ang="0">
                    <a:pos x="16" y="79"/>
                  </a:cxn>
                  <a:cxn ang="0">
                    <a:pos x="26" y="65"/>
                  </a:cxn>
                  <a:cxn ang="0">
                    <a:pos x="29" y="43"/>
                  </a:cxn>
                  <a:cxn ang="0">
                    <a:pos x="32" y="34"/>
                  </a:cxn>
                  <a:cxn ang="0">
                    <a:pos x="45" y="24"/>
                  </a:cxn>
                  <a:cxn ang="0">
                    <a:pos x="60" y="1"/>
                  </a:cxn>
                  <a:cxn ang="0">
                    <a:pos x="66" y="7"/>
                  </a:cxn>
                  <a:cxn ang="0">
                    <a:pos x="76" y="7"/>
                  </a:cxn>
                  <a:cxn ang="0">
                    <a:pos x="81" y="6"/>
                  </a:cxn>
                  <a:cxn ang="0">
                    <a:pos x="87" y="9"/>
                  </a:cxn>
                  <a:cxn ang="0">
                    <a:pos x="95" y="35"/>
                  </a:cxn>
                  <a:cxn ang="0">
                    <a:pos x="95" y="40"/>
                  </a:cxn>
                  <a:cxn ang="0">
                    <a:pos x="81" y="43"/>
                  </a:cxn>
                  <a:cxn ang="0">
                    <a:pos x="73" y="48"/>
                  </a:cxn>
                  <a:cxn ang="0">
                    <a:pos x="72" y="55"/>
                  </a:cxn>
                  <a:cxn ang="0">
                    <a:pos x="63" y="62"/>
                  </a:cxn>
                  <a:cxn ang="0">
                    <a:pos x="43" y="71"/>
                  </a:cxn>
                  <a:cxn ang="0">
                    <a:pos x="35" y="76"/>
                  </a:cxn>
                  <a:cxn ang="0">
                    <a:pos x="35" y="87"/>
                  </a:cxn>
                </a:cxnLst>
                <a:rect l="0" t="0" r="r" b="b"/>
                <a:pathLst>
                  <a:path w="98" h="87">
                    <a:moveTo>
                      <a:pt x="35" y="87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2" y="80"/>
                      <a:pt x="10" y="85"/>
                      <a:pt x="16" y="79"/>
                    </a:cubicBezTo>
                    <a:cubicBezTo>
                      <a:pt x="20" y="71"/>
                      <a:pt x="20" y="79"/>
                      <a:pt x="26" y="65"/>
                    </a:cubicBezTo>
                    <a:cubicBezTo>
                      <a:pt x="29" y="59"/>
                      <a:pt x="23" y="51"/>
                      <a:pt x="29" y="43"/>
                    </a:cubicBezTo>
                    <a:cubicBezTo>
                      <a:pt x="34" y="37"/>
                      <a:pt x="28" y="38"/>
                      <a:pt x="32" y="34"/>
                    </a:cubicBezTo>
                    <a:cubicBezTo>
                      <a:pt x="37" y="29"/>
                      <a:pt x="32" y="29"/>
                      <a:pt x="45" y="24"/>
                    </a:cubicBezTo>
                    <a:cubicBezTo>
                      <a:pt x="57" y="20"/>
                      <a:pt x="54" y="3"/>
                      <a:pt x="60" y="1"/>
                    </a:cubicBezTo>
                    <a:cubicBezTo>
                      <a:pt x="64" y="0"/>
                      <a:pt x="60" y="4"/>
                      <a:pt x="66" y="7"/>
                    </a:cubicBezTo>
                    <a:cubicBezTo>
                      <a:pt x="72" y="10"/>
                      <a:pt x="73" y="6"/>
                      <a:pt x="76" y="7"/>
                    </a:cubicBezTo>
                    <a:cubicBezTo>
                      <a:pt x="80" y="9"/>
                      <a:pt x="81" y="3"/>
                      <a:pt x="81" y="6"/>
                    </a:cubicBezTo>
                    <a:cubicBezTo>
                      <a:pt x="81" y="10"/>
                      <a:pt x="86" y="9"/>
                      <a:pt x="87" y="9"/>
                    </a:cubicBezTo>
                    <a:cubicBezTo>
                      <a:pt x="93" y="12"/>
                      <a:pt x="89" y="32"/>
                      <a:pt x="95" y="35"/>
                    </a:cubicBezTo>
                    <a:cubicBezTo>
                      <a:pt x="98" y="37"/>
                      <a:pt x="95" y="37"/>
                      <a:pt x="95" y="40"/>
                    </a:cubicBezTo>
                    <a:cubicBezTo>
                      <a:pt x="95" y="43"/>
                      <a:pt x="84" y="38"/>
                      <a:pt x="81" y="43"/>
                    </a:cubicBezTo>
                    <a:cubicBezTo>
                      <a:pt x="78" y="46"/>
                      <a:pt x="72" y="43"/>
                      <a:pt x="73" y="48"/>
                    </a:cubicBezTo>
                    <a:cubicBezTo>
                      <a:pt x="76" y="52"/>
                      <a:pt x="78" y="52"/>
                      <a:pt x="72" y="55"/>
                    </a:cubicBezTo>
                    <a:cubicBezTo>
                      <a:pt x="66" y="57"/>
                      <a:pt x="66" y="57"/>
                      <a:pt x="63" y="62"/>
                    </a:cubicBezTo>
                    <a:cubicBezTo>
                      <a:pt x="63" y="63"/>
                      <a:pt x="45" y="68"/>
                      <a:pt x="43" y="71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5" y="87"/>
                      <a:pt x="35" y="87"/>
                      <a:pt x="35" y="8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95" name="Freeform 130"/>
              <p:cNvSpPr>
                <a:spLocks/>
              </p:cNvSpPr>
              <p:nvPr/>
            </p:nvSpPr>
            <p:spPr bwMode="auto">
              <a:xfrm>
                <a:off x="2437" y="2538"/>
                <a:ext cx="132" cy="138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68" y="18"/>
                  </a:cxn>
                  <a:cxn ang="0">
                    <a:pos x="42" y="18"/>
                  </a:cxn>
                  <a:cxn ang="0">
                    <a:pos x="42" y="43"/>
                  </a:cxn>
                  <a:cxn ang="0">
                    <a:pos x="34" y="65"/>
                  </a:cxn>
                  <a:cxn ang="0">
                    <a:pos x="3" y="65"/>
                  </a:cxn>
                  <a:cxn ang="0">
                    <a:pos x="2" y="71"/>
                  </a:cxn>
                  <a:cxn ang="0">
                    <a:pos x="2" y="60"/>
                  </a:cxn>
                  <a:cxn ang="0">
                    <a:pos x="8" y="51"/>
                  </a:cxn>
                  <a:cxn ang="0">
                    <a:pos x="11" y="42"/>
                  </a:cxn>
                  <a:cxn ang="0">
                    <a:pos x="13" y="37"/>
                  </a:cxn>
                  <a:cxn ang="0">
                    <a:pos x="19" y="26"/>
                  </a:cxn>
                  <a:cxn ang="0">
                    <a:pos x="22" y="18"/>
                  </a:cxn>
                  <a:cxn ang="0">
                    <a:pos x="33" y="0"/>
                  </a:cxn>
                  <a:cxn ang="0">
                    <a:pos x="68" y="0"/>
                  </a:cxn>
                  <a:cxn ang="0">
                    <a:pos x="68" y="4"/>
                  </a:cxn>
                </a:cxnLst>
                <a:rect l="0" t="0" r="r" b="b"/>
                <a:pathLst>
                  <a:path w="68" h="71">
                    <a:moveTo>
                      <a:pt x="68" y="4"/>
                    </a:moveTo>
                    <a:cubicBezTo>
                      <a:pt x="68" y="18"/>
                      <a:pt x="68" y="18"/>
                      <a:pt x="68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33" y="48"/>
                      <a:pt x="31" y="46"/>
                      <a:pt x="34" y="65"/>
                    </a:cubicBezTo>
                    <a:cubicBezTo>
                      <a:pt x="34" y="65"/>
                      <a:pt x="5" y="65"/>
                      <a:pt x="3" y="65"/>
                    </a:cubicBezTo>
                    <a:cubicBezTo>
                      <a:pt x="2" y="65"/>
                      <a:pt x="0" y="68"/>
                      <a:pt x="2" y="71"/>
                    </a:cubicBezTo>
                    <a:cubicBezTo>
                      <a:pt x="0" y="71"/>
                      <a:pt x="0" y="68"/>
                      <a:pt x="2" y="60"/>
                    </a:cubicBezTo>
                    <a:cubicBezTo>
                      <a:pt x="3" y="54"/>
                      <a:pt x="7" y="57"/>
                      <a:pt x="8" y="51"/>
                    </a:cubicBezTo>
                    <a:cubicBezTo>
                      <a:pt x="8" y="45"/>
                      <a:pt x="13" y="42"/>
                      <a:pt x="11" y="42"/>
                    </a:cubicBezTo>
                    <a:cubicBezTo>
                      <a:pt x="10" y="42"/>
                      <a:pt x="8" y="42"/>
                      <a:pt x="13" y="37"/>
                    </a:cubicBezTo>
                    <a:cubicBezTo>
                      <a:pt x="17" y="32"/>
                      <a:pt x="19" y="34"/>
                      <a:pt x="19" y="26"/>
                    </a:cubicBezTo>
                    <a:cubicBezTo>
                      <a:pt x="20" y="18"/>
                      <a:pt x="20" y="23"/>
                      <a:pt x="22" y="18"/>
                    </a:cubicBezTo>
                    <a:cubicBezTo>
                      <a:pt x="23" y="9"/>
                      <a:pt x="26" y="18"/>
                      <a:pt x="33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68" y="4"/>
                      <a:pt x="68" y="4"/>
                      <a:pt x="68" y="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96" name="Freeform 131"/>
              <p:cNvSpPr>
                <a:spLocks/>
              </p:cNvSpPr>
              <p:nvPr/>
            </p:nvSpPr>
            <p:spPr bwMode="auto">
              <a:xfrm>
                <a:off x="2454" y="2528"/>
                <a:ext cx="12" cy="10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0"/>
                  </a:cxn>
                  <a:cxn ang="0">
                    <a:pos x="3" y="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0" y="5"/>
                      <a:pt x="2" y="0"/>
                      <a:pt x="3" y="0"/>
                    </a:cubicBezTo>
                    <a:cubicBezTo>
                      <a:pt x="6" y="2"/>
                      <a:pt x="5" y="5"/>
                      <a:pt x="3" y="5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97" name="Freeform 132"/>
              <p:cNvSpPr>
                <a:spLocks/>
              </p:cNvSpPr>
              <p:nvPr/>
            </p:nvSpPr>
            <p:spPr bwMode="auto">
              <a:xfrm>
                <a:off x="2475" y="2517"/>
                <a:ext cx="16" cy="15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" y="6"/>
                  </a:cxn>
                  <a:cxn ang="0">
                    <a:pos x="6" y="0"/>
                  </a:cxn>
                  <a:cxn ang="0">
                    <a:pos x="5" y="6"/>
                  </a:cxn>
                </a:cxnLst>
                <a:rect l="0" t="0" r="r" b="b"/>
                <a:pathLst>
                  <a:path w="8" h="8">
                    <a:moveTo>
                      <a:pt x="5" y="6"/>
                    </a:moveTo>
                    <a:cubicBezTo>
                      <a:pt x="0" y="8"/>
                      <a:pt x="0" y="8"/>
                      <a:pt x="2" y="6"/>
                    </a:cubicBezTo>
                    <a:cubicBezTo>
                      <a:pt x="5" y="4"/>
                      <a:pt x="5" y="0"/>
                      <a:pt x="6" y="0"/>
                    </a:cubicBezTo>
                    <a:cubicBezTo>
                      <a:pt x="8" y="1"/>
                      <a:pt x="6" y="6"/>
                      <a:pt x="5" y="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98" name="Freeform 133"/>
              <p:cNvSpPr>
                <a:spLocks/>
              </p:cNvSpPr>
              <p:nvPr/>
            </p:nvSpPr>
            <p:spPr bwMode="auto">
              <a:xfrm>
                <a:off x="2487" y="2507"/>
                <a:ext cx="6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2" y="3"/>
                  </a:cxn>
                  <a:cxn ang="0">
                    <a:pos x="0" y="3"/>
                  </a:cxn>
                </a:cxnLst>
                <a:rect l="0" t="0" r="r" b="b"/>
                <a:pathLst>
                  <a:path w="3" h="5">
                    <a:moveTo>
                      <a:pt x="0" y="3"/>
                    </a:moveTo>
                    <a:cubicBezTo>
                      <a:pt x="0" y="0"/>
                      <a:pt x="2" y="1"/>
                      <a:pt x="3" y="0"/>
                    </a:cubicBezTo>
                    <a:cubicBezTo>
                      <a:pt x="3" y="0"/>
                      <a:pt x="3" y="1"/>
                      <a:pt x="2" y="3"/>
                    </a:cubicBezTo>
                    <a:cubicBezTo>
                      <a:pt x="2" y="3"/>
                      <a:pt x="0" y="5"/>
                      <a:pt x="0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199" name="Freeform 134"/>
              <p:cNvSpPr>
                <a:spLocks/>
              </p:cNvSpPr>
              <p:nvPr/>
            </p:nvSpPr>
            <p:spPr bwMode="auto">
              <a:xfrm>
                <a:off x="2437" y="2519"/>
                <a:ext cx="15" cy="15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2" y="3"/>
                  </a:cxn>
                  <a:cxn ang="0">
                    <a:pos x="8" y="0"/>
                  </a:cxn>
                  <a:cxn ang="0">
                    <a:pos x="6" y="5"/>
                  </a:cxn>
                  <a:cxn ang="0">
                    <a:pos x="3" y="6"/>
                  </a:cxn>
                </a:cxnLst>
                <a:rect l="0" t="0" r="r" b="b"/>
                <a:pathLst>
                  <a:path w="8" h="8">
                    <a:moveTo>
                      <a:pt x="3" y="6"/>
                    </a:moveTo>
                    <a:cubicBezTo>
                      <a:pt x="2" y="3"/>
                      <a:pt x="0" y="3"/>
                      <a:pt x="2" y="3"/>
                    </a:cubicBezTo>
                    <a:cubicBezTo>
                      <a:pt x="5" y="2"/>
                      <a:pt x="8" y="0"/>
                      <a:pt x="8" y="0"/>
                    </a:cubicBezTo>
                    <a:cubicBezTo>
                      <a:pt x="8" y="2"/>
                      <a:pt x="6" y="2"/>
                      <a:pt x="6" y="5"/>
                    </a:cubicBezTo>
                    <a:cubicBezTo>
                      <a:pt x="5" y="6"/>
                      <a:pt x="3" y="8"/>
                      <a:pt x="3" y="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00" name="Freeform 135"/>
              <p:cNvSpPr>
                <a:spLocks/>
              </p:cNvSpPr>
              <p:nvPr/>
            </p:nvSpPr>
            <p:spPr bwMode="auto">
              <a:xfrm>
                <a:off x="2423" y="2513"/>
                <a:ext cx="6" cy="11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5"/>
                  </a:cxn>
                  <a:cxn ang="0">
                    <a:pos x="1" y="2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1" y="0"/>
                      <a:pt x="3" y="3"/>
                      <a:pt x="1" y="5"/>
                    </a:cubicBezTo>
                    <a:cubicBezTo>
                      <a:pt x="1" y="6"/>
                      <a:pt x="0" y="2"/>
                      <a:pt x="1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01" name="Freeform 136"/>
              <p:cNvSpPr>
                <a:spLocks/>
              </p:cNvSpPr>
              <p:nvPr/>
            </p:nvSpPr>
            <p:spPr bwMode="auto">
              <a:xfrm>
                <a:off x="2431" y="2528"/>
                <a:ext cx="6" cy="4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3" y="0"/>
                      <a:pt x="3" y="2"/>
                      <a:pt x="3" y="2"/>
                    </a:cubicBezTo>
                    <a:cubicBezTo>
                      <a:pt x="2" y="2"/>
                      <a:pt x="0" y="0"/>
                      <a:pt x="2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02" name="Freeform 137"/>
              <p:cNvSpPr>
                <a:spLocks/>
              </p:cNvSpPr>
              <p:nvPr/>
            </p:nvSpPr>
            <p:spPr bwMode="auto">
              <a:xfrm>
                <a:off x="2419" y="2534"/>
                <a:ext cx="6" cy="6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3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3" y="0"/>
                      <a:pt x="3" y="0"/>
                      <a:pt x="3" y="2"/>
                    </a:cubicBezTo>
                    <a:cubicBezTo>
                      <a:pt x="2" y="3"/>
                      <a:pt x="0" y="2"/>
                      <a:pt x="2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03" name="Freeform 138"/>
              <p:cNvSpPr>
                <a:spLocks/>
              </p:cNvSpPr>
              <p:nvPr/>
            </p:nvSpPr>
            <p:spPr bwMode="auto">
              <a:xfrm>
                <a:off x="2526" y="2910"/>
                <a:ext cx="62" cy="8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6" y="3"/>
                  </a:cxn>
                  <a:cxn ang="0">
                    <a:pos x="16" y="10"/>
                  </a:cxn>
                  <a:cxn ang="0">
                    <a:pos x="19" y="13"/>
                  </a:cxn>
                  <a:cxn ang="0">
                    <a:pos x="23" y="8"/>
                  </a:cxn>
                  <a:cxn ang="0">
                    <a:pos x="23" y="19"/>
                  </a:cxn>
                  <a:cxn ang="0">
                    <a:pos x="29" y="24"/>
                  </a:cxn>
                  <a:cxn ang="0">
                    <a:pos x="32" y="28"/>
                  </a:cxn>
                  <a:cxn ang="0">
                    <a:pos x="31" y="41"/>
                  </a:cxn>
                  <a:cxn ang="0">
                    <a:pos x="26" y="39"/>
                  </a:cxn>
                  <a:cxn ang="0">
                    <a:pos x="13" y="28"/>
                  </a:cxn>
                  <a:cxn ang="0">
                    <a:pos x="5" y="22"/>
                  </a:cxn>
                  <a:cxn ang="0">
                    <a:pos x="0" y="16"/>
                  </a:cxn>
                  <a:cxn ang="0">
                    <a:pos x="6" y="6"/>
                  </a:cxn>
                  <a:cxn ang="0">
                    <a:pos x="9" y="0"/>
                  </a:cxn>
                </a:cxnLst>
                <a:rect l="0" t="0" r="r" b="b"/>
                <a:pathLst>
                  <a:path w="32" h="42">
                    <a:moveTo>
                      <a:pt x="9" y="0"/>
                    </a:moveTo>
                    <a:cubicBezTo>
                      <a:pt x="11" y="0"/>
                      <a:pt x="17" y="0"/>
                      <a:pt x="16" y="3"/>
                    </a:cubicBezTo>
                    <a:cubicBezTo>
                      <a:pt x="16" y="5"/>
                      <a:pt x="17" y="6"/>
                      <a:pt x="16" y="10"/>
                    </a:cubicBezTo>
                    <a:cubicBezTo>
                      <a:pt x="16" y="13"/>
                      <a:pt x="17" y="10"/>
                      <a:pt x="19" y="13"/>
                    </a:cubicBezTo>
                    <a:cubicBezTo>
                      <a:pt x="20" y="16"/>
                      <a:pt x="22" y="6"/>
                      <a:pt x="23" y="8"/>
                    </a:cubicBezTo>
                    <a:cubicBezTo>
                      <a:pt x="26" y="14"/>
                      <a:pt x="25" y="16"/>
                      <a:pt x="23" y="19"/>
                    </a:cubicBezTo>
                    <a:cubicBezTo>
                      <a:pt x="22" y="22"/>
                      <a:pt x="29" y="20"/>
                      <a:pt x="29" y="24"/>
                    </a:cubicBezTo>
                    <a:cubicBezTo>
                      <a:pt x="29" y="27"/>
                      <a:pt x="32" y="25"/>
                      <a:pt x="32" y="28"/>
                    </a:cubicBezTo>
                    <a:cubicBezTo>
                      <a:pt x="32" y="33"/>
                      <a:pt x="31" y="36"/>
                      <a:pt x="31" y="41"/>
                    </a:cubicBezTo>
                    <a:cubicBezTo>
                      <a:pt x="29" y="42"/>
                      <a:pt x="31" y="41"/>
                      <a:pt x="26" y="39"/>
                    </a:cubicBezTo>
                    <a:cubicBezTo>
                      <a:pt x="23" y="38"/>
                      <a:pt x="17" y="34"/>
                      <a:pt x="13" y="28"/>
                    </a:cubicBezTo>
                    <a:cubicBezTo>
                      <a:pt x="8" y="22"/>
                      <a:pt x="6" y="24"/>
                      <a:pt x="5" y="22"/>
                    </a:cubicBezTo>
                    <a:cubicBezTo>
                      <a:pt x="5" y="19"/>
                      <a:pt x="2" y="19"/>
                      <a:pt x="0" y="16"/>
                    </a:cubicBezTo>
                    <a:cubicBezTo>
                      <a:pt x="5" y="8"/>
                      <a:pt x="6" y="10"/>
                      <a:pt x="6" y="6"/>
                    </a:cubicBezTo>
                    <a:cubicBezTo>
                      <a:pt x="6" y="3"/>
                      <a:pt x="9" y="5"/>
                      <a:pt x="9" y="0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04" name="Freeform 139"/>
              <p:cNvSpPr>
                <a:spLocks/>
              </p:cNvSpPr>
              <p:nvPr/>
            </p:nvSpPr>
            <p:spPr bwMode="auto">
              <a:xfrm>
                <a:off x="2497" y="2881"/>
                <a:ext cx="46" cy="60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21" y="21"/>
                  </a:cxn>
                  <a:cxn ang="0">
                    <a:pos x="24" y="15"/>
                  </a:cxn>
                  <a:cxn ang="0">
                    <a:pos x="23" y="12"/>
                  </a:cxn>
                  <a:cxn ang="0">
                    <a:pos x="21" y="9"/>
                  </a:cxn>
                  <a:cxn ang="0">
                    <a:pos x="18" y="3"/>
                  </a:cxn>
                  <a:cxn ang="0">
                    <a:pos x="11" y="1"/>
                  </a:cxn>
                  <a:cxn ang="0">
                    <a:pos x="6" y="3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3" y="15"/>
                  </a:cxn>
                  <a:cxn ang="0">
                    <a:pos x="0" y="17"/>
                  </a:cxn>
                  <a:cxn ang="0">
                    <a:pos x="3" y="20"/>
                  </a:cxn>
                  <a:cxn ang="0">
                    <a:pos x="3" y="21"/>
                  </a:cxn>
                  <a:cxn ang="0">
                    <a:pos x="6" y="24"/>
                  </a:cxn>
                  <a:cxn ang="0">
                    <a:pos x="8" y="28"/>
                  </a:cxn>
                  <a:cxn ang="0">
                    <a:pos x="15" y="31"/>
                  </a:cxn>
                </a:cxnLst>
                <a:rect l="0" t="0" r="r" b="b"/>
                <a:pathLst>
                  <a:path w="24" h="31">
                    <a:moveTo>
                      <a:pt x="15" y="31"/>
                    </a:moveTo>
                    <a:cubicBezTo>
                      <a:pt x="20" y="23"/>
                      <a:pt x="21" y="24"/>
                      <a:pt x="21" y="21"/>
                    </a:cubicBezTo>
                    <a:cubicBezTo>
                      <a:pt x="21" y="18"/>
                      <a:pt x="24" y="20"/>
                      <a:pt x="24" y="15"/>
                    </a:cubicBezTo>
                    <a:cubicBezTo>
                      <a:pt x="20" y="20"/>
                      <a:pt x="23" y="14"/>
                      <a:pt x="23" y="1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6"/>
                      <a:pt x="20" y="7"/>
                      <a:pt x="18" y="3"/>
                    </a:cubicBezTo>
                    <a:cubicBezTo>
                      <a:pt x="17" y="0"/>
                      <a:pt x="11" y="0"/>
                      <a:pt x="11" y="1"/>
                    </a:cubicBezTo>
                    <a:cubicBezTo>
                      <a:pt x="11" y="3"/>
                      <a:pt x="8" y="0"/>
                      <a:pt x="6" y="3"/>
                    </a:cubicBezTo>
                    <a:cubicBezTo>
                      <a:pt x="6" y="7"/>
                      <a:pt x="3" y="9"/>
                      <a:pt x="0" y="11"/>
                    </a:cubicBezTo>
                    <a:cubicBezTo>
                      <a:pt x="3" y="12"/>
                      <a:pt x="0" y="12"/>
                      <a:pt x="0" y="14"/>
                    </a:cubicBezTo>
                    <a:cubicBezTo>
                      <a:pt x="1" y="15"/>
                      <a:pt x="1" y="14"/>
                      <a:pt x="3" y="15"/>
                    </a:cubicBezTo>
                    <a:cubicBezTo>
                      <a:pt x="1" y="17"/>
                      <a:pt x="0" y="14"/>
                      <a:pt x="0" y="17"/>
                    </a:cubicBezTo>
                    <a:cubicBezTo>
                      <a:pt x="1" y="20"/>
                      <a:pt x="3" y="17"/>
                      <a:pt x="3" y="20"/>
                    </a:cubicBezTo>
                    <a:cubicBezTo>
                      <a:pt x="4" y="21"/>
                      <a:pt x="1" y="20"/>
                      <a:pt x="3" y="21"/>
                    </a:cubicBezTo>
                    <a:cubicBezTo>
                      <a:pt x="3" y="23"/>
                      <a:pt x="6" y="23"/>
                      <a:pt x="6" y="24"/>
                    </a:cubicBezTo>
                    <a:cubicBezTo>
                      <a:pt x="8" y="26"/>
                      <a:pt x="4" y="26"/>
                      <a:pt x="8" y="28"/>
                    </a:cubicBezTo>
                    <a:cubicBezTo>
                      <a:pt x="11" y="28"/>
                      <a:pt x="14" y="29"/>
                      <a:pt x="15" y="31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05" name="Freeform 140"/>
              <p:cNvSpPr>
                <a:spLocks/>
              </p:cNvSpPr>
              <p:nvPr/>
            </p:nvSpPr>
            <p:spPr bwMode="auto">
              <a:xfrm>
                <a:off x="2431" y="2755"/>
                <a:ext cx="99" cy="84"/>
              </a:xfrm>
              <a:custGeom>
                <a:avLst/>
                <a:gdLst/>
                <a:ahLst/>
                <a:cxnLst>
                  <a:cxn ang="0">
                    <a:pos x="8" y="30"/>
                  </a:cxn>
                  <a:cxn ang="0">
                    <a:pos x="3" y="20"/>
                  </a:cxn>
                  <a:cxn ang="0">
                    <a:pos x="2" y="18"/>
                  </a:cxn>
                  <a:cxn ang="0">
                    <a:pos x="10" y="4"/>
                  </a:cxn>
                  <a:cxn ang="0">
                    <a:pos x="25" y="1"/>
                  </a:cxn>
                  <a:cxn ang="0">
                    <a:pos x="33" y="6"/>
                  </a:cxn>
                  <a:cxn ang="0">
                    <a:pos x="43" y="20"/>
                  </a:cxn>
                  <a:cxn ang="0">
                    <a:pos x="45" y="26"/>
                  </a:cxn>
                  <a:cxn ang="0">
                    <a:pos x="45" y="30"/>
                  </a:cxn>
                  <a:cxn ang="0">
                    <a:pos x="49" y="35"/>
                  </a:cxn>
                  <a:cxn ang="0">
                    <a:pos x="49" y="41"/>
                  </a:cxn>
                  <a:cxn ang="0">
                    <a:pos x="43" y="41"/>
                  </a:cxn>
                  <a:cxn ang="0">
                    <a:pos x="31" y="40"/>
                  </a:cxn>
                  <a:cxn ang="0">
                    <a:pos x="19" y="40"/>
                  </a:cxn>
                  <a:cxn ang="0">
                    <a:pos x="17" y="41"/>
                  </a:cxn>
                  <a:cxn ang="0">
                    <a:pos x="8" y="43"/>
                  </a:cxn>
                  <a:cxn ang="0">
                    <a:pos x="7" y="41"/>
                  </a:cxn>
                  <a:cxn ang="0">
                    <a:pos x="16" y="40"/>
                  </a:cxn>
                  <a:cxn ang="0">
                    <a:pos x="11" y="40"/>
                  </a:cxn>
                  <a:cxn ang="0">
                    <a:pos x="8" y="40"/>
                  </a:cxn>
                  <a:cxn ang="0">
                    <a:pos x="7" y="35"/>
                  </a:cxn>
                  <a:cxn ang="0">
                    <a:pos x="14" y="33"/>
                  </a:cxn>
                  <a:cxn ang="0">
                    <a:pos x="19" y="32"/>
                  </a:cxn>
                  <a:cxn ang="0">
                    <a:pos x="25" y="32"/>
                  </a:cxn>
                  <a:cxn ang="0">
                    <a:pos x="31" y="30"/>
                  </a:cxn>
                  <a:cxn ang="0">
                    <a:pos x="25" y="30"/>
                  </a:cxn>
                  <a:cxn ang="0">
                    <a:pos x="22" y="29"/>
                  </a:cxn>
                  <a:cxn ang="0">
                    <a:pos x="17" y="30"/>
                  </a:cxn>
                  <a:cxn ang="0">
                    <a:pos x="8" y="30"/>
                  </a:cxn>
                </a:cxnLst>
                <a:rect l="0" t="0" r="r" b="b"/>
                <a:pathLst>
                  <a:path w="51" h="43">
                    <a:moveTo>
                      <a:pt x="8" y="30"/>
                    </a:moveTo>
                    <a:cubicBezTo>
                      <a:pt x="5" y="27"/>
                      <a:pt x="5" y="18"/>
                      <a:pt x="3" y="20"/>
                    </a:cubicBezTo>
                    <a:cubicBezTo>
                      <a:pt x="0" y="20"/>
                      <a:pt x="0" y="18"/>
                      <a:pt x="2" y="18"/>
                    </a:cubicBezTo>
                    <a:cubicBezTo>
                      <a:pt x="7" y="15"/>
                      <a:pt x="10" y="7"/>
                      <a:pt x="10" y="4"/>
                    </a:cubicBezTo>
                    <a:cubicBezTo>
                      <a:pt x="10" y="0"/>
                      <a:pt x="20" y="1"/>
                      <a:pt x="25" y="1"/>
                    </a:cubicBezTo>
                    <a:cubicBezTo>
                      <a:pt x="28" y="0"/>
                      <a:pt x="31" y="4"/>
                      <a:pt x="33" y="6"/>
                    </a:cubicBezTo>
                    <a:cubicBezTo>
                      <a:pt x="36" y="7"/>
                      <a:pt x="40" y="17"/>
                      <a:pt x="43" y="20"/>
                    </a:cubicBezTo>
                    <a:cubicBezTo>
                      <a:pt x="42" y="24"/>
                      <a:pt x="45" y="21"/>
                      <a:pt x="45" y="26"/>
                    </a:cubicBezTo>
                    <a:cubicBezTo>
                      <a:pt x="45" y="30"/>
                      <a:pt x="43" y="27"/>
                      <a:pt x="45" y="30"/>
                    </a:cubicBezTo>
                    <a:cubicBezTo>
                      <a:pt x="46" y="35"/>
                      <a:pt x="46" y="30"/>
                      <a:pt x="49" y="35"/>
                    </a:cubicBezTo>
                    <a:cubicBezTo>
                      <a:pt x="51" y="38"/>
                      <a:pt x="49" y="38"/>
                      <a:pt x="49" y="41"/>
                    </a:cubicBezTo>
                    <a:cubicBezTo>
                      <a:pt x="48" y="41"/>
                      <a:pt x="45" y="40"/>
                      <a:pt x="43" y="41"/>
                    </a:cubicBezTo>
                    <a:cubicBezTo>
                      <a:pt x="40" y="43"/>
                      <a:pt x="37" y="40"/>
                      <a:pt x="31" y="40"/>
                    </a:cubicBezTo>
                    <a:cubicBezTo>
                      <a:pt x="28" y="40"/>
                      <a:pt x="22" y="38"/>
                      <a:pt x="19" y="40"/>
                    </a:cubicBezTo>
                    <a:cubicBezTo>
                      <a:pt x="14" y="40"/>
                      <a:pt x="20" y="40"/>
                      <a:pt x="17" y="41"/>
                    </a:cubicBezTo>
                    <a:cubicBezTo>
                      <a:pt x="14" y="43"/>
                      <a:pt x="11" y="41"/>
                      <a:pt x="8" y="43"/>
                    </a:cubicBezTo>
                    <a:cubicBezTo>
                      <a:pt x="8" y="41"/>
                      <a:pt x="7" y="43"/>
                      <a:pt x="7" y="41"/>
                    </a:cubicBezTo>
                    <a:cubicBezTo>
                      <a:pt x="10" y="38"/>
                      <a:pt x="8" y="41"/>
                      <a:pt x="16" y="40"/>
                    </a:cubicBezTo>
                    <a:cubicBezTo>
                      <a:pt x="14" y="40"/>
                      <a:pt x="13" y="38"/>
                      <a:pt x="11" y="40"/>
                    </a:cubicBezTo>
                    <a:cubicBezTo>
                      <a:pt x="10" y="40"/>
                      <a:pt x="10" y="38"/>
                      <a:pt x="8" y="40"/>
                    </a:cubicBezTo>
                    <a:cubicBezTo>
                      <a:pt x="7" y="41"/>
                      <a:pt x="8" y="38"/>
                      <a:pt x="7" y="35"/>
                    </a:cubicBezTo>
                    <a:cubicBezTo>
                      <a:pt x="10" y="33"/>
                      <a:pt x="16" y="37"/>
                      <a:pt x="14" y="33"/>
                    </a:cubicBezTo>
                    <a:cubicBezTo>
                      <a:pt x="14" y="32"/>
                      <a:pt x="19" y="33"/>
                      <a:pt x="19" y="32"/>
                    </a:cubicBezTo>
                    <a:cubicBezTo>
                      <a:pt x="20" y="29"/>
                      <a:pt x="19" y="30"/>
                      <a:pt x="25" y="32"/>
                    </a:cubicBezTo>
                    <a:cubicBezTo>
                      <a:pt x="28" y="33"/>
                      <a:pt x="31" y="33"/>
                      <a:pt x="31" y="30"/>
                    </a:cubicBezTo>
                    <a:cubicBezTo>
                      <a:pt x="29" y="29"/>
                      <a:pt x="26" y="33"/>
                      <a:pt x="25" y="30"/>
                    </a:cubicBezTo>
                    <a:cubicBezTo>
                      <a:pt x="23" y="27"/>
                      <a:pt x="23" y="30"/>
                      <a:pt x="22" y="29"/>
                    </a:cubicBezTo>
                    <a:cubicBezTo>
                      <a:pt x="22" y="27"/>
                      <a:pt x="19" y="29"/>
                      <a:pt x="17" y="30"/>
                    </a:cubicBezTo>
                    <a:cubicBezTo>
                      <a:pt x="17" y="30"/>
                      <a:pt x="16" y="30"/>
                      <a:pt x="8" y="30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06" name="Freeform 141"/>
              <p:cNvSpPr>
                <a:spLocks/>
              </p:cNvSpPr>
              <p:nvPr/>
            </p:nvSpPr>
            <p:spPr bwMode="auto">
              <a:xfrm>
                <a:off x="2441" y="2810"/>
                <a:ext cx="50" cy="17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12" y="4"/>
                  </a:cxn>
                  <a:cxn ang="0">
                    <a:pos x="3" y="4"/>
                  </a:cxn>
                  <a:cxn ang="0">
                    <a:pos x="1" y="7"/>
                  </a:cxn>
                  <a:cxn ang="0">
                    <a:pos x="9" y="6"/>
                  </a:cxn>
                  <a:cxn ang="0">
                    <a:pos x="14" y="4"/>
                  </a:cxn>
                  <a:cxn ang="0">
                    <a:pos x="20" y="4"/>
                  </a:cxn>
                  <a:cxn ang="0">
                    <a:pos x="26" y="3"/>
                  </a:cxn>
                  <a:cxn ang="0">
                    <a:pos x="20" y="3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3" y="3"/>
                  </a:cxn>
                </a:cxnLst>
                <a:rect l="0" t="0" r="r" b="b"/>
                <a:pathLst>
                  <a:path w="26" h="9">
                    <a:moveTo>
                      <a:pt x="3" y="3"/>
                    </a:moveTo>
                    <a:cubicBezTo>
                      <a:pt x="5" y="6"/>
                      <a:pt x="6" y="3"/>
                      <a:pt x="12" y="4"/>
                    </a:cubicBezTo>
                    <a:cubicBezTo>
                      <a:pt x="6" y="4"/>
                      <a:pt x="5" y="7"/>
                      <a:pt x="3" y="4"/>
                    </a:cubicBezTo>
                    <a:cubicBezTo>
                      <a:pt x="1" y="3"/>
                      <a:pt x="0" y="6"/>
                      <a:pt x="1" y="7"/>
                    </a:cubicBezTo>
                    <a:cubicBezTo>
                      <a:pt x="5" y="6"/>
                      <a:pt x="11" y="9"/>
                      <a:pt x="9" y="6"/>
                    </a:cubicBezTo>
                    <a:cubicBezTo>
                      <a:pt x="9" y="4"/>
                      <a:pt x="14" y="6"/>
                      <a:pt x="14" y="4"/>
                    </a:cubicBezTo>
                    <a:cubicBezTo>
                      <a:pt x="15" y="1"/>
                      <a:pt x="14" y="3"/>
                      <a:pt x="20" y="4"/>
                    </a:cubicBezTo>
                    <a:cubicBezTo>
                      <a:pt x="23" y="6"/>
                      <a:pt x="26" y="6"/>
                      <a:pt x="26" y="3"/>
                    </a:cubicBezTo>
                    <a:cubicBezTo>
                      <a:pt x="24" y="1"/>
                      <a:pt x="21" y="6"/>
                      <a:pt x="20" y="3"/>
                    </a:cubicBezTo>
                    <a:cubicBezTo>
                      <a:pt x="18" y="0"/>
                      <a:pt x="18" y="3"/>
                      <a:pt x="17" y="1"/>
                    </a:cubicBezTo>
                    <a:cubicBezTo>
                      <a:pt x="17" y="0"/>
                      <a:pt x="14" y="1"/>
                      <a:pt x="12" y="3"/>
                    </a:cubicBezTo>
                    <a:cubicBezTo>
                      <a:pt x="12" y="3"/>
                      <a:pt x="11" y="3"/>
                      <a:pt x="3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07" name="Freeform 142"/>
              <p:cNvSpPr>
                <a:spLocks/>
              </p:cNvSpPr>
              <p:nvPr/>
            </p:nvSpPr>
            <p:spPr bwMode="auto">
              <a:xfrm>
                <a:off x="2470" y="2833"/>
                <a:ext cx="116" cy="108"/>
              </a:xfrm>
              <a:custGeom>
                <a:avLst/>
                <a:gdLst/>
                <a:ahLst/>
                <a:cxnLst>
                  <a:cxn ang="0">
                    <a:pos x="38" y="40"/>
                  </a:cxn>
                  <a:cxn ang="0">
                    <a:pos x="37" y="37"/>
                  </a:cxn>
                  <a:cxn ang="0">
                    <a:pos x="35" y="34"/>
                  </a:cxn>
                  <a:cxn ang="0">
                    <a:pos x="32" y="28"/>
                  </a:cxn>
                  <a:cxn ang="0">
                    <a:pos x="25" y="26"/>
                  </a:cxn>
                  <a:cxn ang="0">
                    <a:pos x="20" y="28"/>
                  </a:cxn>
                  <a:cxn ang="0">
                    <a:pos x="14" y="35"/>
                  </a:cxn>
                  <a:cxn ang="0">
                    <a:pos x="14" y="34"/>
                  </a:cxn>
                  <a:cxn ang="0">
                    <a:pos x="13" y="31"/>
                  </a:cxn>
                  <a:cxn ang="0">
                    <a:pos x="13" y="29"/>
                  </a:cxn>
                  <a:cxn ang="0">
                    <a:pos x="8" y="25"/>
                  </a:cxn>
                  <a:cxn ang="0">
                    <a:pos x="5" y="23"/>
                  </a:cxn>
                  <a:cxn ang="0">
                    <a:pos x="5" y="18"/>
                  </a:cxn>
                  <a:cxn ang="0">
                    <a:pos x="3" y="18"/>
                  </a:cxn>
                  <a:cxn ang="0">
                    <a:pos x="3" y="15"/>
                  </a:cxn>
                  <a:cxn ang="0">
                    <a:pos x="0" y="18"/>
                  </a:cxn>
                  <a:cxn ang="0">
                    <a:pos x="0" y="17"/>
                  </a:cxn>
                  <a:cxn ang="0">
                    <a:pos x="6" y="9"/>
                  </a:cxn>
                  <a:cxn ang="0">
                    <a:pos x="10" y="9"/>
                  </a:cxn>
                  <a:cxn ang="0">
                    <a:pos x="10" y="4"/>
                  </a:cxn>
                  <a:cxn ang="0">
                    <a:pos x="11" y="0"/>
                  </a:cxn>
                  <a:cxn ang="0">
                    <a:pos x="23" y="1"/>
                  </a:cxn>
                  <a:cxn ang="0">
                    <a:pos x="29" y="1"/>
                  </a:cxn>
                  <a:cxn ang="0">
                    <a:pos x="32" y="4"/>
                  </a:cxn>
                  <a:cxn ang="0">
                    <a:pos x="34" y="6"/>
                  </a:cxn>
                  <a:cxn ang="0">
                    <a:pos x="42" y="4"/>
                  </a:cxn>
                  <a:cxn ang="0">
                    <a:pos x="45" y="3"/>
                  </a:cxn>
                  <a:cxn ang="0">
                    <a:pos x="48" y="1"/>
                  </a:cxn>
                  <a:cxn ang="0">
                    <a:pos x="49" y="6"/>
                  </a:cxn>
                  <a:cxn ang="0">
                    <a:pos x="51" y="9"/>
                  </a:cxn>
                  <a:cxn ang="0">
                    <a:pos x="52" y="12"/>
                  </a:cxn>
                  <a:cxn ang="0">
                    <a:pos x="52" y="15"/>
                  </a:cxn>
                  <a:cxn ang="0">
                    <a:pos x="54" y="20"/>
                  </a:cxn>
                  <a:cxn ang="0">
                    <a:pos x="57" y="25"/>
                  </a:cxn>
                  <a:cxn ang="0">
                    <a:pos x="55" y="29"/>
                  </a:cxn>
                  <a:cxn ang="0">
                    <a:pos x="58" y="35"/>
                  </a:cxn>
                  <a:cxn ang="0">
                    <a:pos x="60" y="42"/>
                  </a:cxn>
                  <a:cxn ang="0">
                    <a:pos x="54" y="42"/>
                  </a:cxn>
                  <a:cxn ang="0">
                    <a:pos x="57" y="45"/>
                  </a:cxn>
                  <a:cxn ang="0">
                    <a:pos x="52" y="48"/>
                  </a:cxn>
                  <a:cxn ang="0">
                    <a:pos x="48" y="53"/>
                  </a:cxn>
                  <a:cxn ang="0">
                    <a:pos x="45" y="49"/>
                  </a:cxn>
                  <a:cxn ang="0">
                    <a:pos x="45" y="43"/>
                  </a:cxn>
                  <a:cxn ang="0">
                    <a:pos x="38" y="40"/>
                  </a:cxn>
                </a:cxnLst>
                <a:rect l="0" t="0" r="r" b="b"/>
                <a:pathLst>
                  <a:path w="60" h="56">
                    <a:moveTo>
                      <a:pt x="38" y="40"/>
                    </a:moveTo>
                    <a:cubicBezTo>
                      <a:pt x="34" y="45"/>
                      <a:pt x="37" y="39"/>
                      <a:pt x="37" y="37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1"/>
                      <a:pt x="34" y="32"/>
                      <a:pt x="32" y="28"/>
                    </a:cubicBezTo>
                    <a:cubicBezTo>
                      <a:pt x="31" y="25"/>
                      <a:pt x="25" y="25"/>
                      <a:pt x="25" y="26"/>
                    </a:cubicBezTo>
                    <a:cubicBezTo>
                      <a:pt x="25" y="28"/>
                      <a:pt x="22" y="25"/>
                      <a:pt x="20" y="28"/>
                    </a:cubicBezTo>
                    <a:cubicBezTo>
                      <a:pt x="20" y="32"/>
                      <a:pt x="17" y="34"/>
                      <a:pt x="14" y="35"/>
                    </a:cubicBezTo>
                    <a:cubicBezTo>
                      <a:pt x="14" y="34"/>
                      <a:pt x="16" y="34"/>
                      <a:pt x="14" y="34"/>
                    </a:cubicBezTo>
                    <a:cubicBezTo>
                      <a:pt x="13" y="32"/>
                      <a:pt x="14" y="32"/>
                      <a:pt x="13" y="31"/>
                    </a:cubicBezTo>
                    <a:cubicBezTo>
                      <a:pt x="11" y="31"/>
                      <a:pt x="11" y="31"/>
                      <a:pt x="13" y="29"/>
                    </a:cubicBezTo>
                    <a:cubicBezTo>
                      <a:pt x="13" y="28"/>
                      <a:pt x="10" y="28"/>
                      <a:pt x="8" y="25"/>
                    </a:cubicBezTo>
                    <a:cubicBezTo>
                      <a:pt x="8" y="23"/>
                      <a:pt x="5" y="25"/>
                      <a:pt x="5" y="23"/>
                    </a:cubicBezTo>
                    <a:cubicBezTo>
                      <a:pt x="5" y="20"/>
                      <a:pt x="3" y="23"/>
                      <a:pt x="5" y="18"/>
                    </a:cubicBezTo>
                    <a:cubicBezTo>
                      <a:pt x="5" y="15"/>
                      <a:pt x="3" y="20"/>
                      <a:pt x="3" y="18"/>
                    </a:cubicBezTo>
                    <a:cubicBezTo>
                      <a:pt x="2" y="17"/>
                      <a:pt x="5" y="15"/>
                      <a:pt x="3" y="15"/>
                    </a:cubicBezTo>
                    <a:cubicBezTo>
                      <a:pt x="0" y="15"/>
                      <a:pt x="2" y="18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9"/>
                      <a:pt x="5" y="12"/>
                      <a:pt x="6" y="9"/>
                    </a:cubicBezTo>
                    <a:cubicBezTo>
                      <a:pt x="8" y="7"/>
                      <a:pt x="8" y="11"/>
                      <a:pt x="10" y="9"/>
                    </a:cubicBezTo>
                    <a:cubicBezTo>
                      <a:pt x="13" y="9"/>
                      <a:pt x="13" y="6"/>
                      <a:pt x="10" y="4"/>
                    </a:cubicBezTo>
                    <a:cubicBezTo>
                      <a:pt x="8" y="3"/>
                      <a:pt x="13" y="4"/>
                      <a:pt x="11" y="0"/>
                    </a:cubicBezTo>
                    <a:cubicBezTo>
                      <a:pt x="17" y="0"/>
                      <a:pt x="20" y="3"/>
                      <a:pt x="23" y="1"/>
                    </a:cubicBezTo>
                    <a:cubicBezTo>
                      <a:pt x="25" y="0"/>
                      <a:pt x="28" y="1"/>
                      <a:pt x="29" y="1"/>
                    </a:cubicBezTo>
                    <a:cubicBezTo>
                      <a:pt x="28" y="6"/>
                      <a:pt x="31" y="7"/>
                      <a:pt x="32" y="4"/>
                    </a:cubicBezTo>
                    <a:cubicBezTo>
                      <a:pt x="32" y="3"/>
                      <a:pt x="34" y="4"/>
                      <a:pt x="34" y="6"/>
                    </a:cubicBezTo>
                    <a:cubicBezTo>
                      <a:pt x="37" y="9"/>
                      <a:pt x="35" y="1"/>
                      <a:pt x="42" y="4"/>
                    </a:cubicBezTo>
                    <a:cubicBezTo>
                      <a:pt x="45" y="7"/>
                      <a:pt x="43" y="4"/>
                      <a:pt x="45" y="3"/>
                    </a:cubicBezTo>
                    <a:cubicBezTo>
                      <a:pt x="48" y="3"/>
                      <a:pt x="43" y="0"/>
                      <a:pt x="48" y="1"/>
                    </a:cubicBezTo>
                    <a:cubicBezTo>
                      <a:pt x="51" y="3"/>
                      <a:pt x="49" y="4"/>
                      <a:pt x="49" y="6"/>
                    </a:cubicBezTo>
                    <a:cubicBezTo>
                      <a:pt x="51" y="6"/>
                      <a:pt x="49" y="9"/>
                      <a:pt x="51" y="9"/>
                    </a:cubicBezTo>
                    <a:cubicBezTo>
                      <a:pt x="52" y="9"/>
                      <a:pt x="55" y="12"/>
                      <a:pt x="52" y="12"/>
                    </a:cubicBezTo>
                    <a:cubicBezTo>
                      <a:pt x="51" y="14"/>
                      <a:pt x="51" y="18"/>
                      <a:pt x="52" y="15"/>
                    </a:cubicBezTo>
                    <a:cubicBezTo>
                      <a:pt x="54" y="14"/>
                      <a:pt x="55" y="15"/>
                      <a:pt x="54" y="20"/>
                    </a:cubicBezTo>
                    <a:cubicBezTo>
                      <a:pt x="54" y="23"/>
                      <a:pt x="55" y="20"/>
                      <a:pt x="57" y="25"/>
                    </a:cubicBezTo>
                    <a:cubicBezTo>
                      <a:pt x="54" y="26"/>
                      <a:pt x="57" y="26"/>
                      <a:pt x="55" y="29"/>
                    </a:cubicBezTo>
                    <a:cubicBezTo>
                      <a:pt x="55" y="32"/>
                      <a:pt x="60" y="32"/>
                      <a:pt x="58" y="35"/>
                    </a:cubicBezTo>
                    <a:cubicBezTo>
                      <a:pt x="55" y="39"/>
                      <a:pt x="60" y="37"/>
                      <a:pt x="60" y="42"/>
                    </a:cubicBezTo>
                    <a:cubicBezTo>
                      <a:pt x="55" y="40"/>
                      <a:pt x="54" y="40"/>
                      <a:pt x="54" y="42"/>
                    </a:cubicBezTo>
                    <a:cubicBezTo>
                      <a:pt x="55" y="45"/>
                      <a:pt x="57" y="42"/>
                      <a:pt x="57" y="45"/>
                    </a:cubicBezTo>
                    <a:cubicBezTo>
                      <a:pt x="57" y="48"/>
                      <a:pt x="55" y="51"/>
                      <a:pt x="52" y="48"/>
                    </a:cubicBezTo>
                    <a:cubicBezTo>
                      <a:pt x="51" y="46"/>
                      <a:pt x="49" y="56"/>
                      <a:pt x="48" y="53"/>
                    </a:cubicBezTo>
                    <a:cubicBezTo>
                      <a:pt x="46" y="49"/>
                      <a:pt x="45" y="53"/>
                      <a:pt x="45" y="49"/>
                    </a:cubicBezTo>
                    <a:cubicBezTo>
                      <a:pt x="46" y="46"/>
                      <a:pt x="45" y="45"/>
                      <a:pt x="45" y="43"/>
                    </a:cubicBezTo>
                    <a:cubicBezTo>
                      <a:pt x="46" y="40"/>
                      <a:pt x="40" y="40"/>
                      <a:pt x="38" y="40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08" name="Freeform 143"/>
              <p:cNvSpPr>
                <a:spLocks/>
              </p:cNvSpPr>
              <p:nvPr/>
            </p:nvSpPr>
            <p:spPr bwMode="auto">
              <a:xfrm>
                <a:off x="2446" y="2829"/>
                <a:ext cx="47" cy="37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18" y="11"/>
                  </a:cxn>
                  <a:cxn ang="0">
                    <a:pos x="21" y="11"/>
                  </a:cxn>
                  <a:cxn ang="0">
                    <a:pos x="21" y="7"/>
                  </a:cxn>
                  <a:cxn ang="0">
                    <a:pos x="23" y="2"/>
                  </a:cxn>
                  <a:cxn ang="0">
                    <a:pos x="11" y="2"/>
                  </a:cxn>
                  <a:cxn ang="0">
                    <a:pos x="9" y="3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5" y="8"/>
                  </a:cxn>
                  <a:cxn ang="0">
                    <a:pos x="6" y="11"/>
                  </a:cxn>
                  <a:cxn ang="0">
                    <a:pos x="9" y="10"/>
                  </a:cxn>
                  <a:cxn ang="0">
                    <a:pos x="9" y="14"/>
                  </a:cxn>
                  <a:cxn ang="0">
                    <a:pos x="9" y="16"/>
                  </a:cxn>
                  <a:cxn ang="0">
                    <a:pos x="11" y="18"/>
                  </a:cxn>
                  <a:cxn ang="0">
                    <a:pos x="12" y="16"/>
                  </a:cxn>
                  <a:cxn ang="0">
                    <a:pos x="12" y="19"/>
                  </a:cxn>
                </a:cxnLst>
                <a:rect l="0" t="0" r="r" b="b"/>
                <a:pathLst>
                  <a:path w="24" h="19">
                    <a:moveTo>
                      <a:pt x="12" y="19"/>
                    </a:moveTo>
                    <a:cubicBezTo>
                      <a:pt x="15" y="11"/>
                      <a:pt x="17" y="14"/>
                      <a:pt x="18" y="11"/>
                    </a:cubicBezTo>
                    <a:cubicBezTo>
                      <a:pt x="20" y="10"/>
                      <a:pt x="20" y="13"/>
                      <a:pt x="21" y="11"/>
                    </a:cubicBezTo>
                    <a:cubicBezTo>
                      <a:pt x="24" y="11"/>
                      <a:pt x="24" y="8"/>
                      <a:pt x="21" y="7"/>
                    </a:cubicBezTo>
                    <a:cubicBezTo>
                      <a:pt x="20" y="5"/>
                      <a:pt x="24" y="7"/>
                      <a:pt x="23" y="2"/>
                    </a:cubicBezTo>
                    <a:cubicBezTo>
                      <a:pt x="20" y="2"/>
                      <a:pt x="14" y="0"/>
                      <a:pt x="11" y="2"/>
                    </a:cubicBezTo>
                    <a:cubicBezTo>
                      <a:pt x="6" y="2"/>
                      <a:pt x="12" y="2"/>
                      <a:pt x="9" y="3"/>
                    </a:cubicBezTo>
                    <a:cubicBezTo>
                      <a:pt x="6" y="5"/>
                      <a:pt x="3" y="3"/>
                      <a:pt x="0" y="5"/>
                    </a:cubicBezTo>
                    <a:cubicBezTo>
                      <a:pt x="1" y="7"/>
                      <a:pt x="5" y="5"/>
                      <a:pt x="3" y="7"/>
                    </a:cubicBezTo>
                    <a:cubicBezTo>
                      <a:pt x="1" y="10"/>
                      <a:pt x="3" y="10"/>
                      <a:pt x="5" y="8"/>
                    </a:cubicBezTo>
                    <a:cubicBezTo>
                      <a:pt x="8" y="8"/>
                      <a:pt x="3" y="13"/>
                      <a:pt x="6" y="11"/>
                    </a:cubicBezTo>
                    <a:cubicBezTo>
                      <a:pt x="9" y="8"/>
                      <a:pt x="12" y="8"/>
                      <a:pt x="9" y="10"/>
                    </a:cubicBezTo>
                    <a:cubicBezTo>
                      <a:pt x="8" y="11"/>
                      <a:pt x="11" y="11"/>
                      <a:pt x="9" y="14"/>
                    </a:cubicBezTo>
                    <a:cubicBezTo>
                      <a:pt x="8" y="16"/>
                      <a:pt x="9" y="14"/>
                      <a:pt x="9" y="16"/>
                    </a:cubicBezTo>
                    <a:cubicBezTo>
                      <a:pt x="9" y="18"/>
                      <a:pt x="11" y="16"/>
                      <a:pt x="11" y="18"/>
                    </a:cubicBezTo>
                    <a:cubicBezTo>
                      <a:pt x="11" y="19"/>
                      <a:pt x="12" y="18"/>
                      <a:pt x="12" y="16"/>
                    </a:cubicBezTo>
                    <a:cubicBezTo>
                      <a:pt x="12" y="19"/>
                      <a:pt x="12" y="18"/>
                      <a:pt x="12" y="19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09" name="Freeform 144"/>
              <p:cNvSpPr>
                <a:spLocks/>
              </p:cNvSpPr>
              <p:nvPr/>
            </p:nvSpPr>
            <p:spPr bwMode="auto">
              <a:xfrm>
                <a:off x="2452" y="2844"/>
                <a:ext cx="2" cy="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1"/>
                  </a:cxn>
                  <a:cxn ang="0">
                    <a:pos x="0" y="1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3"/>
                      <a:pt x="1" y="3"/>
                      <a:pt x="0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10" name="Freeform 145"/>
              <p:cNvSpPr>
                <a:spLocks/>
              </p:cNvSpPr>
              <p:nvPr/>
            </p:nvSpPr>
            <p:spPr bwMode="auto">
              <a:xfrm>
                <a:off x="2452" y="2850"/>
                <a:ext cx="6" cy="8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1" y="2"/>
                  </a:cxn>
                  <a:cxn ang="0">
                    <a:pos x="1" y="4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0" y="2"/>
                      <a:pt x="1" y="0"/>
                      <a:pt x="1" y="2"/>
                    </a:cubicBezTo>
                    <a:cubicBezTo>
                      <a:pt x="3" y="2"/>
                      <a:pt x="1" y="4"/>
                      <a:pt x="1" y="4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11" name="Freeform 146"/>
              <p:cNvSpPr>
                <a:spLocks/>
              </p:cNvSpPr>
              <p:nvPr/>
            </p:nvSpPr>
            <p:spPr bwMode="auto">
              <a:xfrm>
                <a:off x="2452" y="2860"/>
                <a:ext cx="2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2"/>
                  </a:cxn>
                  <a:cxn ang="0">
                    <a:pos x="0" y="2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0"/>
                      <a:pt x="1" y="0"/>
                      <a:pt x="1" y="2"/>
                    </a:cubicBezTo>
                    <a:cubicBezTo>
                      <a:pt x="1" y="3"/>
                      <a:pt x="0" y="2"/>
                      <a:pt x="0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12" name="Freeform 147"/>
              <p:cNvSpPr>
                <a:spLocks/>
              </p:cNvSpPr>
              <p:nvPr/>
            </p:nvSpPr>
            <p:spPr bwMode="auto">
              <a:xfrm>
                <a:off x="2454" y="2860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2"/>
                      <a:pt x="0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13" name="Freeform 148"/>
              <p:cNvSpPr>
                <a:spLocks/>
              </p:cNvSpPr>
              <p:nvPr/>
            </p:nvSpPr>
            <p:spPr bwMode="auto">
              <a:xfrm>
                <a:off x="2458" y="2858"/>
                <a:ext cx="2" cy="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14" name="Freeform 149"/>
              <p:cNvSpPr>
                <a:spLocks/>
              </p:cNvSpPr>
              <p:nvPr/>
            </p:nvSpPr>
            <p:spPr bwMode="auto">
              <a:xfrm>
                <a:off x="2448" y="2850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2" y="0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15" name="Freeform 150"/>
              <p:cNvSpPr>
                <a:spLocks/>
              </p:cNvSpPr>
              <p:nvPr/>
            </p:nvSpPr>
            <p:spPr bwMode="auto">
              <a:xfrm>
                <a:off x="2460" y="2850"/>
                <a:ext cx="4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0" y="0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16" name="Freeform 151"/>
              <p:cNvSpPr>
                <a:spLocks/>
              </p:cNvSpPr>
              <p:nvPr/>
            </p:nvSpPr>
            <p:spPr bwMode="auto">
              <a:xfrm>
                <a:off x="2334" y="2779"/>
                <a:ext cx="10" cy="11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" y="1"/>
                  </a:cxn>
                  <a:cxn ang="0">
                    <a:pos x="2" y="6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0" y="6"/>
                      <a:pt x="0" y="0"/>
                      <a:pt x="2" y="1"/>
                    </a:cubicBezTo>
                    <a:cubicBezTo>
                      <a:pt x="3" y="3"/>
                      <a:pt x="5" y="5"/>
                      <a:pt x="2" y="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17" name="Freeform 152"/>
              <p:cNvSpPr>
                <a:spLocks/>
              </p:cNvSpPr>
              <p:nvPr/>
            </p:nvSpPr>
            <p:spPr bwMode="auto">
              <a:xfrm>
                <a:off x="2345" y="2763"/>
                <a:ext cx="10" cy="6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3" y="2"/>
                  </a:cxn>
                  <a:cxn ang="0">
                    <a:pos x="2" y="2"/>
                  </a:cxn>
                </a:cxnLst>
                <a:rect l="0" t="0" r="r" b="b"/>
                <a:pathLst>
                  <a:path w="5" h="3">
                    <a:moveTo>
                      <a:pt x="2" y="2"/>
                    </a:moveTo>
                    <a:cubicBezTo>
                      <a:pt x="2" y="0"/>
                      <a:pt x="5" y="0"/>
                      <a:pt x="3" y="2"/>
                    </a:cubicBezTo>
                    <a:cubicBezTo>
                      <a:pt x="2" y="3"/>
                      <a:pt x="0" y="3"/>
                      <a:pt x="2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18" name="Freeform 153"/>
              <p:cNvSpPr>
                <a:spLocks/>
              </p:cNvSpPr>
              <p:nvPr/>
            </p:nvSpPr>
            <p:spPr bwMode="auto">
              <a:xfrm>
                <a:off x="2311" y="2746"/>
                <a:ext cx="7" cy="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4" y="0"/>
                      <a:pt x="1" y="5"/>
                      <a:pt x="0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19" name="Freeform 154"/>
              <p:cNvSpPr>
                <a:spLocks/>
              </p:cNvSpPr>
              <p:nvPr/>
            </p:nvSpPr>
            <p:spPr bwMode="auto">
              <a:xfrm>
                <a:off x="2324" y="2755"/>
                <a:ext cx="8" cy="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1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0" y="0"/>
                      <a:pt x="0" y="0"/>
                      <a:pt x="2" y="0"/>
                    </a:cubicBezTo>
                    <a:cubicBezTo>
                      <a:pt x="4" y="1"/>
                      <a:pt x="4" y="1"/>
                      <a:pt x="2" y="1"/>
                    </a:cubicBezTo>
                    <a:cubicBezTo>
                      <a:pt x="0" y="1"/>
                      <a:pt x="0" y="3"/>
                      <a:pt x="0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20" name="Freeform 155"/>
              <p:cNvSpPr>
                <a:spLocks/>
              </p:cNvSpPr>
              <p:nvPr/>
            </p:nvSpPr>
            <p:spPr bwMode="auto">
              <a:xfrm>
                <a:off x="2322" y="2786"/>
                <a:ext cx="6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2" y="0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2" y="4"/>
                      <a:pt x="0" y="2"/>
                      <a:pt x="2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21" name="Freeform 156"/>
              <p:cNvSpPr>
                <a:spLocks/>
              </p:cNvSpPr>
              <p:nvPr/>
            </p:nvSpPr>
            <p:spPr bwMode="auto">
              <a:xfrm>
                <a:off x="2340" y="2780"/>
                <a:ext cx="5" cy="4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2" y="0"/>
                  </a:cxn>
                  <a:cxn ang="0">
                    <a:pos x="2" y="2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0" y="2"/>
                      <a:pt x="2" y="0"/>
                      <a:pt x="2" y="0"/>
                    </a:cubicBezTo>
                    <a:cubicBezTo>
                      <a:pt x="3" y="0"/>
                      <a:pt x="3" y="2"/>
                      <a:pt x="2" y="2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22" name="Freeform 157"/>
              <p:cNvSpPr>
                <a:spLocks/>
              </p:cNvSpPr>
              <p:nvPr/>
            </p:nvSpPr>
            <p:spPr bwMode="auto">
              <a:xfrm>
                <a:off x="1781" y="4115"/>
                <a:ext cx="33" cy="29"/>
              </a:xfrm>
              <a:custGeom>
                <a:avLst/>
                <a:gdLst/>
                <a:ahLst/>
                <a:cxnLst>
                  <a:cxn ang="0">
                    <a:pos x="2" y="14"/>
                  </a:cxn>
                  <a:cxn ang="0">
                    <a:pos x="0" y="10"/>
                  </a:cxn>
                  <a:cxn ang="0">
                    <a:pos x="2" y="7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5" y="3"/>
                  </a:cxn>
                  <a:cxn ang="0">
                    <a:pos x="6" y="1"/>
                  </a:cxn>
                  <a:cxn ang="0">
                    <a:pos x="10" y="1"/>
                  </a:cxn>
                  <a:cxn ang="0">
                    <a:pos x="11" y="3"/>
                  </a:cxn>
                  <a:cxn ang="0">
                    <a:pos x="11" y="4"/>
                  </a:cxn>
                  <a:cxn ang="0">
                    <a:pos x="13" y="3"/>
                  </a:cxn>
                  <a:cxn ang="0">
                    <a:pos x="16" y="3"/>
                  </a:cxn>
                  <a:cxn ang="0">
                    <a:pos x="16" y="4"/>
                  </a:cxn>
                  <a:cxn ang="0">
                    <a:pos x="14" y="6"/>
                  </a:cxn>
                  <a:cxn ang="0">
                    <a:pos x="11" y="7"/>
                  </a:cxn>
                  <a:cxn ang="0">
                    <a:pos x="8" y="9"/>
                  </a:cxn>
                  <a:cxn ang="0">
                    <a:pos x="8" y="10"/>
                  </a:cxn>
                  <a:cxn ang="0">
                    <a:pos x="6" y="10"/>
                  </a:cxn>
                  <a:cxn ang="0">
                    <a:pos x="5" y="12"/>
                  </a:cxn>
                  <a:cxn ang="0">
                    <a:pos x="2" y="14"/>
                  </a:cxn>
                </a:cxnLst>
                <a:rect l="0" t="0" r="r" b="b"/>
                <a:pathLst>
                  <a:path w="17" h="15">
                    <a:moveTo>
                      <a:pt x="2" y="14"/>
                    </a:moveTo>
                    <a:cubicBezTo>
                      <a:pt x="0" y="12"/>
                      <a:pt x="0" y="10"/>
                      <a:pt x="0" y="10"/>
                    </a:cubicBezTo>
                    <a:cubicBezTo>
                      <a:pt x="2" y="10"/>
                      <a:pt x="0" y="9"/>
                      <a:pt x="2" y="7"/>
                    </a:cubicBezTo>
                    <a:cubicBezTo>
                      <a:pt x="5" y="6"/>
                      <a:pt x="3" y="6"/>
                      <a:pt x="5" y="6"/>
                    </a:cubicBezTo>
                    <a:cubicBezTo>
                      <a:pt x="6" y="6"/>
                      <a:pt x="6" y="6"/>
                      <a:pt x="5" y="4"/>
                    </a:cubicBezTo>
                    <a:cubicBezTo>
                      <a:pt x="5" y="4"/>
                      <a:pt x="6" y="4"/>
                      <a:pt x="5" y="3"/>
                    </a:cubicBezTo>
                    <a:cubicBezTo>
                      <a:pt x="5" y="3"/>
                      <a:pt x="8" y="3"/>
                      <a:pt x="6" y="1"/>
                    </a:cubicBezTo>
                    <a:cubicBezTo>
                      <a:pt x="6" y="0"/>
                      <a:pt x="8" y="1"/>
                      <a:pt x="10" y="1"/>
                    </a:cubicBezTo>
                    <a:cubicBezTo>
                      <a:pt x="11" y="1"/>
                      <a:pt x="11" y="3"/>
                      <a:pt x="11" y="3"/>
                    </a:cubicBezTo>
                    <a:cubicBezTo>
                      <a:pt x="10" y="3"/>
                      <a:pt x="11" y="3"/>
                      <a:pt x="11" y="4"/>
                    </a:cubicBezTo>
                    <a:cubicBezTo>
                      <a:pt x="13" y="6"/>
                      <a:pt x="11" y="3"/>
                      <a:pt x="13" y="3"/>
                    </a:cubicBezTo>
                    <a:cubicBezTo>
                      <a:pt x="14" y="1"/>
                      <a:pt x="14" y="1"/>
                      <a:pt x="16" y="3"/>
                    </a:cubicBezTo>
                    <a:cubicBezTo>
                      <a:pt x="16" y="4"/>
                      <a:pt x="14" y="4"/>
                      <a:pt x="16" y="4"/>
                    </a:cubicBezTo>
                    <a:cubicBezTo>
                      <a:pt x="17" y="6"/>
                      <a:pt x="16" y="6"/>
                      <a:pt x="14" y="6"/>
                    </a:cubicBezTo>
                    <a:cubicBezTo>
                      <a:pt x="11" y="7"/>
                      <a:pt x="14" y="9"/>
                      <a:pt x="11" y="7"/>
                    </a:cubicBezTo>
                    <a:cubicBezTo>
                      <a:pt x="6" y="7"/>
                      <a:pt x="5" y="7"/>
                      <a:pt x="8" y="9"/>
                    </a:cubicBezTo>
                    <a:cubicBezTo>
                      <a:pt x="10" y="9"/>
                      <a:pt x="10" y="12"/>
                      <a:pt x="8" y="10"/>
                    </a:cubicBezTo>
                    <a:cubicBezTo>
                      <a:pt x="6" y="9"/>
                      <a:pt x="8" y="12"/>
                      <a:pt x="6" y="10"/>
                    </a:cubicBezTo>
                    <a:cubicBezTo>
                      <a:pt x="3" y="9"/>
                      <a:pt x="6" y="14"/>
                      <a:pt x="5" y="12"/>
                    </a:cubicBezTo>
                    <a:cubicBezTo>
                      <a:pt x="0" y="10"/>
                      <a:pt x="5" y="15"/>
                      <a:pt x="2" y="14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23" name="Freeform 158"/>
              <p:cNvSpPr>
                <a:spLocks/>
              </p:cNvSpPr>
              <p:nvPr/>
            </p:nvSpPr>
            <p:spPr bwMode="auto">
              <a:xfrm>
                <a:off x="1762" y="4117"/>
                <a:ext cx="29" cy="21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1" y="10"/>
                  </a:cxn>
                  <a:cxn ang="0">
                    <a:pos x="1" y="8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9" y="2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3" y="3"/>
                  </a:cxn>
                  <a:cxn ang="0">
                    <a:pos x="10" y="6"/>
                  </a:cxn>
                  <a:cxn ang="0">
                    <a:pos x="7" y="8"/>
                  </a:cxn>
                  <a:cxn ang="0">
                    <a:pos x="6" y="10"/>
                  </a:cxn>
                  <a:cxn ang="0">
                    <a:pos x="4" y="11"/>
                  </a:cxn>
                  <a:cxn ang="0">
                    <a:pos x="3" y="11"/>
                  </a:cxn>
                </a:cxnLst>
                <a:rect l="0" t="0" r="r" b="b"/>
                <a:pathLst>
                  <a:path w="15" h="11">
                    <a:moveTo>
                      <a:pt x="3" y="11"/>
                    </a:moveTo>
                    <a:cubicBezTo>
                      <a:pt x="1" y="10"/>
                      <a:pt x="3" y="11"/>
                      <a:pt x="1" y="10"/>
                    </a:cubicBezTo>
                    <a:cubicBezTo>
                      <a:pt x="0" y="8"/>
                      <a:pt x="1" y="10"/>
                      <a:pt x="1" y="8"/>
                    </a:cubicBezTo>
                    <a:cubicBezTo>
                      <a:pt x="1" y="8"/>
                      <a:pt x="3" y="10"/>
                      <a:pt x="4" y="8"/>
                    </a:cubicBezTo>
                    <a:cubicBezTo>
                      <a:pt x="4" y="6"/>
                      <a:pt x="6" y="6"/>
                      <a:pt x="6" y="6"/>
                    </a:cubicBezTo>
                    <a:cubicBezTo>
                      <a:pt x="7" y="5"/>
                      <a:pt x="6" y="5"/>
                      <a:pt x="4" y="5"/>
                    </a:cubicBezTo>
                    <a:cubicBezTo>
                      <a:pt x="3" y="6"/>
                      <a:pt x="3" y="5"/>
                      <a:pt x="4" y="5"/>
                    </a:cubicBezTo>
                    <a:cubicBezTo>
                      <a:pt x="6" y="5"/>
                      <a:pt x="6" y="3"/>
                      <a:pt x="4" y="3"/>
                    </a:cubicBezTo>
                    <a:cubicBezTo>
                      <a:pt x="3" y="2"/>
                      <a:pt x="1" y="0"/>
                      <a:pt x="4" y="2"/>
                    </a:cubicBezTo>
                    <a:cubicBezTo>
                      <a:pt x="9" y="3"/>
                      <a:pt x="7" y="2"/>
                      <a:pt x="9" y="2"/>
                    </a:cubicBezTo>
                    <a:cubicBezTo>
                      <a:pt x="9" y="0"/>
                      <a:pt x="9" y="2"/>
                      <a:pt x="10" y="2"/>
                    </a:cubicBezTo>
                    <a:cubicBezTo>
                      <a:pt x="12" y="2"/>
                      <a:pt x="12" y="0"/>
                      <a:pt x="13" y="0"/>
                    </a:cubicBezTo>
                    <a:cubicBezTo>
                      <a:pt x="15" y="2"/>
                      <a:pt x="15" y="2"/>
                      <a:pt x="13" y="3"/>
                    </a:cubicBezTo>
                    <a:cubicBezTo>
                      <a:pt x="12" y="5"/>
                      <a:pt x="12" y="3"/>
                      <a:pt x="10" y="6"/>
                    </a:cubicBezTo>
                    <a:cubicBezTo>
                      <a:pt x="9" y="8"/>
                      <a:pt x="9" y="8"/>
                      <a:pt x="7" y="8"/>
                    </a:cubicBezTo>
                    <a:cubicBezTo>
                      <a:pt x="6" y="8"/>
                      <a:pt x="6" y="10"/>
                      <a:pt x="6" y="10"/>
                    </a:cubicBezTo>
                    <a:cubicBezTo>
                      <a:pt x="4" y="11"/>
                      <a:pt x="4" y="10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24" name="Freeform 159"/>
              <p:cNvSpPr>
                <a:spLocks/>
              </p:cNvSpPr>
              <p:nvPr/>
            </p:nvSpPr>
            <p:spPr bwMode="auto">
              <a:xfrm>
                <a:off x="3112" y="2094"/>
                <a:ext cx="56" cy="68"/>
              </a:xfrm>
              <a:custGeom>
                <a:avLst/>
                <a:gdLst/>
                <a:ahLst/>
                <a:cxnLst>
                  <a:cxn ang="0">
                    <a:pos x="12" y="35"/>
                  </a:cxn>
                  <a:cxn ang="0">
                    <a:pos x="12" y="31"/>
                  </a:cxn>
                  <a:cxn ang="0">
                    <a:pos x="10" y="18"/>
                  </a:cxn>
                  <a:cxn ang="0">
                    <a:pos x="7" y="12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5" y="5"/>
                  </a:cxn>
                  <a:cxn ang="0">
                    <a:pos x="19" y="6"/>
                  </a:cxn>
                  <a:cxn ang="0">
                    <a:pos x="19" y="9"/>
                  </a:cxn>
                  <a:cxn ang="0">
                    <a:pos x="22" y="14"/>
                  </a:cxn>
                  <a:cxn ang="0">
                    <a:pos x="24" y="18"/>
                  </a:cxn>
                  <a:cxn ang="0">
                    <a:pos x="25" y="25"/>
                  </a:cxn>
                  <a:cxn ang="0">
                    <a:pos x="25" y="25"/>
                  </a:cxn>
                  <a:cxn ang="0">
                    <a:pos x="19" y="25"/>
                  </a:cxn>
                  <a:cxn ang="0">
                    <a:pos x="18" y="26"/>
                  </a:cxn>
                  <a:cxn ang="0">
                    <a:pos x="15" y="34"/>
                  </a:cxn>
                  <a:cxn ang="0">
                    <a:pos x="12" y="35"/>
                  </a:cxn>
                </a:cxnLst>
                <a:rect l="0" t="0" r="r" b="b"/>
                <a:pathLst>
                  <a:path w="29" h="35">
                    <a:moveTo>
                      <a:pt x="12" y="35"/>
                    </a:moveTo>
                    <a:cubicBezTo>
                      <a:pt x="10" y="34"/>
                      <a:pt x="12" y="34"/>
                      <a:pt x="12" y="31"/>
                    </a:cubicBezTo>
                    <a:cubicBezTo>
                      <a:pt x="10" y="26"/>
                      <a:pt x="15" y="23"/>
                      <a:pt x="10" y="18"/>
                    </a:cubicBezTo>
                    <a:cubicBezTo>
                      <a:pt x="6" y="12"/>
                      <a:pt x="7" y="14"/>
                      <a:pt x="7" y="12"/>
                    </a:cubicBezTo>
                    <a:cubicBezTo>
                      <a:pt x="4" y="11"/>
                      <a:pt x="3" y="1"/>
                      <a:pt x="0" y="3"/>
                    </a:cubicBezTo>
                    <a:cubicBezTo>
                      <a:pt x="1" y="1"/>
                      <a:pt x="4" y="1"/>
                      <a:pt x="6" y="1"/>
                    </a:cubicBezTo>
                    <a:cubicBezTo>
                      <a:pt x="7" y="0"/>
                      <a:pt x="13" y="5"/>
                      <a:pt x="15" y="5"/>
                    </a:cubicBezTo>
                    <a:cubicBezTo>
                      <a:pt x="16" y="3"/>
                      <a:pt x="16" y="8"/>
                      <a:pt x="19" y="6"/>
                    </a:cubicBezTo>
                    <a:cubicBezTo>
                      <a:pt x="21" y="6"/>
                      <a:pt x="21" y="8"/>
                      <a:pt x="19" y="9"/>
                    </a:cubicBezTo>
                    <a:cubicBezTo>
                      <a:pt x="18" y="12"/>
                      <a:pt x="21" y="14"/>
                      <a:pt x="22" y="14"/>
                    </a:cubicBezTo>
                    <a:cubicBezTo>
                      <a:pt x="24" y="14"/>
                      <a:pt x="21" y="17"/>
                      <a:pt x="24" y="18"/>
                    </a:cubicBezTo>
                    <a:cubicBezTo>
                      <a:pt x="27" y="20"/>
                      <a:pt x="24" y="23"/>
                      <a:pt x="25" y="25"/>
                    </a:cubicBezTo>
                    <a:cubicBezTo>
                      <a:pt x="29" y="25"/>
                      <a:pt x="25" y="26"/>
                      <a:pt x="25" y="25"/>
                    </a:cubicBezTo>
                    <a:cubicBezTo>
                      <a:pt x="24" y="25"/>
                      <a:pt x="21" y="26"/>
                      <a:pt x="19" y="25"/>
                    </a:cubicBezTo>
                    <a:cubicBezTo>
                      <a:pt x="18" y="23"/>
                      <a:pt x="16" y="25"/>
                      <a:pt x="18" y="26"/>
                    </a:cubicBezTo>
                    <a:cubicBezTo>
                      <a:pt x="19" y="29"/>
                      <a:pt x="13" y="32"/>
                      <a:pt x="15" y="34"/>
                    </a:cubicBezTo>
                    <a:cubicBezTo>
                      <a:pt x="15" y="35"/>
                      <a:pt x="13" y="35"/>
                      <a:pt x="12" y="35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25" name="Freeform 160"/>
              <p:cNvSpPr>
                <a:spLocks/>
              </p:cNvSpPr>
              <p:nvPr/>
            </p:nvSpPr>
            <p:spPr bwMode="auto">
              <a:xfrm>
                <a:off x="3015" y="2100"/>
                <a:ext cx="143" cy="104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15" y="6"/>
                  </a:cxn>
                  <a:cxn ang="0">
                    <a:pos x="12" y="11"/>
                  </a:cxn>
                  <a:cxn ang="0">
                    <a:pos x="10" y="15"/>
                  </a:cxn>
                  <a:cxn ang="0">
                    <a:pos x="6" y="23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0" y="25"/>
                  </a:cxn>
                  <a:cxn ang="0">
                    <a:pos x="3" y="30"/>
                  </a:cxn>
                  <a:cxn ang="0">
                    <a:pos x="9" y="36"/>
                  </a:cxn>
                  <a:cxn ang="0">
                    <a:pos x="13" y="42"/>
                  </a:cxn>
                  <a:cxn ang="0">
                    <a:pos x="16" y="40"/>
                  </a:cxn>
                  <a:cxn ang="0">
                    <a:pos x="18" y="47"/>
                  </a:cxn>
                  <a:cxn ang="0">
                    <a:pos x="19" y="51"/>
                  </a:cxn>
                  <a:cxn ang="0">
                    <a:pos x="25" y="51"/>
                  </a:cxn>
                  <a:cxn ang="0">
                    <a:pos x="33" y="51"/>
                  </a:cxn>
                  <a:cxn ang="0">
                    <a:pos x="42" y="51"/>
                  </a:cxn>
                  <a:cxn ang="0">
                    <a:pos x="54" y="50"/>
                  </a:cxn>
                  <a:cxn ang="0">
                    <a:pos x="60" y="51"/>
                  </a:cxn>
                  <a:cxn ang="0">
                    <a:pos x="65" y="53"/>
                  </a:cxn>
                  <a:cxn ang="0">
                    <a:pos x="71" y="40"/>
                  </a:cxn>
                  <a:cxn ang="0">
                    <a:pos x="74" y="36"/>
                  </a:cxn>
                  <a:cxn ang="0">
                    <a:pos x="69" y="34"/>
                  </a:cxn>
                  <a:cxn ang="0">
                    <a:pos x="66" y="36"/>
                  </a:cxn>
                  <a:cxn ang="0">
                    <a:pos x="62" y="33"/>
                  </a:cxn>
                  <a:cxn ang="0">
                    <a:pos x="62" y="28"/>
                  </a:cxn>
                  <a:cxn ang="0">
                    <a:pos x="60" y="15"/>
                  </a:cxn>
                  <a:cxn ang="0">
                    <a:pos x="57" y="9"/>
                  </a:cxn>
                  <a:cxn ang="0">
                    <a:pos x="50" y="0"/>
                  </a:cxn>
                  <a:cxn ang="0">
                    <a:pos x="44" y="5"/>
                  </a:cxn>
                  <a:cxn ang="0">
                    <a:pos x="38" y="6"/>
                  </a:cxn>
                  <a:cxn ang="0">
                    <a:pos x="33" y="3"/>
                  </a:cxn>
                  <a:cxn ang="0">
                    <a:pos x="27" y="3"/>
                  </a:cxn>
                  <a:cxn ang="0">
                    <a:pos x="22" y="3"/>
                  </a:cxn>
                  <a:cxn ang="0">
                    <a:pos x="21" y="3"/>
                  </a:cxn>
                </a:cxnLst>
                <a:rect l="0" t="0" r="r" b="b"/>
                <a:pathLst>
                  <a:path w="74" h="54">
                    <a:moveTo>
                      <a:pt x="21" y="3"/>
                    </a:moveTo>
                    <a:cubicBezTo>
                      <a:pt x="18" y="8"/>
                      <a:pt x="16" y="5"/>
                      <a:pt x="15" y="6"/>
                    </a:cubicBezTo>
                    <a:cubicBezTo>
                      <a:pt x="13" y="8"/>
                      <a:pt x="15" y="8"/>
                      <a:pt x="12" y="11"/>
                    </a:cubicBezTo>
                    <a:cubicBezTo>
                      <a:pt x="9" y="14"/>
                      <a:pt x="12" y="14"/>
                      <a:pt x="10" y="15"/>
                    </a:cubicBezTo>
                    <a:cubicBezTo>
                      <a:pt x="9" y="19"/>
                      <a:pt x="6" y="23"/>
                      <a:pt x="6" y="23"/>
                    </a:cubicBezTo>
                    <a:cubicBezTo>
                      <a:pt x="4" y="23"/>
                      <a:pt x="4" y="22"/>
                      <a:pt x="3" y="23"/>
                    </a:cubicBezTo>
                    <a:cubicBezTo>
                      <a:pt x="3" y="23"/>
                      <a:pt x="4" y="23"/>
                      <a:pt x="3" y="23"/>
                    </a:cubicBezTo>
                    <a:cubicBezTo>
                      <a:pt x="1" y="23"/>
                      <a:pt x="0" y="23"/>
                      <a:pt x="0" y="25"/>
                    </a:cubicBezTo>
                    <a:cubicBezTo>
                      <a:pt x="1" y="28"/>
                      <a:pt x="4" y="28"/>
                      <a:pt x="3" y="30"/>
                    </a:cubicBezTo>
                    <a:cubicBezTo>
                      <a:pt x="3" y="34"/>
                      <a:pt x="10" y="34"/>
                      <a:pt x="9" y="36"/>
                    </a:cubicBezTo>
                    <a:cubicBezTo>
                      <a:pt x="7" y="39"/>
                      <a:pt x="9" y="42"/>
                      <a:pt x="13" y="42"/>
                    </a:cubicBezTo>
                    <a:cubicBezTo>
                      <a:pt x="16" y="44"/>
                      <a:pt x="15" y="40"/>
                      <a:pt x="16" y="40"/>
                    </a:cubicBezTo>
                    <a:cubicBezTo>
                      <a:pt x="22" y="45"/>
                      <a:pt x="13" y="42"/>
                      <a:pt x="18" y="47"/>
                    </a:cubicBezTo>
                    <a:cubicBezTo>
                      <a:pt x="24" y="50"/>
                      <a:pt x="18" y="50"/>
                      <a:pt x="19" y="51"/>
                    </a:cubicBezTo>
                    <a:cubicBezTo>
                      <a:pt x="21" y="53"/>
                      <a:pt x="22" y="50"/>
                      <a:pt x="25" y="51"/>
                    </a:cubicBezTo>
                    <a:cubicBezTo>
                      <a:pt x="30" y="54"/>
                      <a:pt x="30" y="51"/>
                      <a:pt x="33" y="51"/>
                    </a:cubicBezTo>
                    <a:cubicBezTo>
                      <a:pt x="36" y="53"/>
                      <a:pt x="39" y="54"/>
                      <a:pt x="42" y="51"/>
                    </a:cubicBezTo>
                    <a:cubicBezTo>
                      <a:pt x="45" y="50"/>
                      <a:pt x="53" y="47"/>
                      <a:pt x="54" y="50"/>
                    </a:cubicBezTo>
                    <a:cubicBezTo>
                      <a:pt x="56" y="51"/>
                      <a:pt x="57" y="48"/>
                      <a:pt x="60" y="51"/>
                    </a:cubicBezTo>
                    <a:cubicBezTo>
                      <a:pt x="60" y="53"/>
                      <a:pt x="63" y="53"/>
                      <a:pt x="65" y="53"/>
                    </a:cubicBezTo>
                    <a:cubicBezTo>
                      <a:pt x="65" y="45"/>
                      <a:pt x="66" y="42"/>
                      <a:pt x="71" y="40"/>
                    </a:cubicBezTo>
                    <a:cubicBezTo>
                      <a:pt x="74" y="40"/>
                      <a:pt x="74" y="39"/>
                      <a:pt x="74" y="36"/>
                    </a:cubicBezTo>
                    <a:cubicBezTo>
                      <a:pt x="73" y="33"/>
                      <a:pt x="69" y="34"/>
                      <a:pt x="69" y="34"/>
                    </a:cubicBezTo>
                    <a:cubicBezTo>
                      <a:pt x="68" y="36"/>
                      <a:pt x="66" y="34"/>
                      <a:pt x="66" y="36"/>
                    </a:cubicBezTo>
                    <a:cubicBezTo>
                      <a:pt x="65" y="37"/>
                      <a:pt x="63" y="36"/>
                      <a:pt x="62" y="33"/>
                    </a:cubicBezTo>
                    <a:cubicBezTo>
                      <a:pt x="60" y="31"/>
                      <a:pt x="62" y="33"/>
                      <a:pt x="62" y="28"/>
                    </a:cubicBezTo>
                    <a:cubicBezTo>
                      <a:pt x="60" y="25"/>
                      <a:pt x="65" y="20"/>
                      <a:pt x="60" y="15"/>
                    </a:cubicBezTo>
                    <a:cubicBezTo>
                      <a:pt x="56" y="11"/>
                      <a:pt x="59" y="11"/>
                      <a:pt x="57" y="9"/>
                    </a:cubicBezTo>
                    <a:cubicBezTo>
                      <a:pt x="54" y="8"/>
                      <a:pt x="54" y="0"/>
                      <a:pt x="50" y="0"/>
                    </a:cubicBezTo>
                    <a:cubicBezTo>
                      <a:pt x="47" y="1"/>
                      <a:pt x="48" y="3"/>
                      <a:pt x="44" y="5"/>
                    </a:cubicBezTo>
                    <a:cubicBezTo>
                      <a:pt x="39" y="5"/>
                      <a:pt x="39" y="5"/>
                      <a:pt x="38" y="6"/>
                    </a:cubicBezTo>
                    <a:cubicBezTo>
                      <a:pt x="36" y="8"/>
                      <a:pt x="35" y="3"/>
                      <a:pt x="33" y="3"/>
                    </a:cubicBezTo>
                    <a:cubicBezTo>
                      <a:pt x="30" y="5"/>
                      <a:pt x="30" y="3"/>
                      <a:pt x="27" y="3"/>
                    </a:cubicBezTo>
                    <a:cubicBezTo>
                      <a:pt x="24" y="3"/>
                      <a:pt x="22" y="1"/>
                      <a:pt x="22" y="3"/>
                    </a:cubicBezTo>
                    <a:cubicBezTo>
                      <a:pt x="21" y="5"/>
                      <a:pt x="21" y="3"/>
                      <a:pt x="21" y="3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26" name="Freeform 161"/>
              <p:cNvSpPr>
                <a:spLocks/>
              </p:cNvSpPr>
              <p:nvPr/>
            </p:nvSpPr>
            <p:spPr bwMode="auto">
              <a:xfrm>
                <a:off x="3102" y="2235"/>
                <a:ext cx="48" cy="49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3" y="11"/>
                  </a:cxn>
                  <a:cxn ang="0">
                    <a:pos x="0" y="16"/>
                  </a:cxn>
                  <a:cxn ang="0">
                    <a:pos x="5" y="17"/>
                  </a:cxn>
                  <a:cxn ang="0">
                    <a:pos x="2" y="22"/>
                  </a:cxn>
                  <a:cxn ang="0">
                    <a:pos x="5" y="20"/>
                  </a:cxn>
                  <a:cxn ang="0">
                    <a:pos x="11" y="16"/>
                  </a:cxn>
                  <a:cxn ang="0">
                    <a:pos x="15" y="14"/>
                  </a:cxn>
                  <a:cxn ang="0">
                    <a:pos x="23" y="12"/>
                  </a:cxn>
                  <a:cxn ang="0">
                    <a:pos x="20" y="9"/>
                  </a:cxn>
                  <a:cxn ang="0">
                    <a:pos x="15" y="2"/>
                  </a:cxn>
                  <a:cxn ang="0">
                    <a:pos x="12" y="3"/>
                  </a:cxn>
                  <a:cxn ang="0">
                    <a:pos x="8" y="2"/>
                  </a:cxn>
                  <a:cxn ang="0">
                    <a:pos x="5" y="3"/>
                  </a:cxn>
                  <a:cxn ang="0">
                    <a:pos x="2" y="5"/>
                  </a:cxn>
                </a:cxnLst>
                <a:rect l="0" t="0" r="r" b="b"/>
                <a:pathLst>
                  <a:path w="25" h="25">
                    <a:moveTo>
                      <a:pt x="2" y="5"/>
                    </a:moveTo>
                    <a:cubicBezTo>
                      <a:pt x="5" y="8"/>
                      <a:pt x="5" y="9"/>
                      <a:pt x="3" y="11"/>
                    </a:cubicBezTo>
                    <a:cubicBezTo>
                      <a:pt x="2" y="11"/>
                      <a:pt x="3" y="14"/>
                      <a:pt x="0" y="16"/>
                    </a:cubicBezTo>
                    <a:cubicBezTo>
                      <a:pt x="0" y="20"/>
                      <a:pt x="9" y="16"/>
                      <a:pt x="5" y="17"/>
                    </a:cubicBezTo>
                    <a:cubicBezTo>
                      <a:pt x="2" y="20"/>
                      <a:pt x="2" y="19"/>
                      <a:pt x="2" y="22"/>
                    </a:cubicBezTo>
                    <a:cubicBezTo>
                      <a:pt x="0" y="25"/>
                      <a:pt x="2" y="22"/>
                      <a:pt x="5" y="20"/>
                    </a:cubicBezTo>
                    <a:cubicBezTo>
                      <a:pt x="8" y="17"/>
                      <a:pt x="9" y="19"/>
                      <a:pt x="11" y="16"/>
                    </a:cubicBezTo>
                    <a:cubicBezTo>
                      <a:pt x="14" y="9"/>
                      <a:pt x="14" y="16"/>
                      <a:pt x="15" y="14"/>
                    </a:cubicBezTo>
                    <a:cubicBezTo>
                      <a:pt x="18" y="11"/>
                      <a:pt x="21" y="16"/>
                      <a:pt x="23" y="12"/>
                    </a:cubicBezTo>
                    <a:cubicBezTo>
                      <a:pt x="25" y="9"/>
                      <a:pt x="23" y="11"/>
                      <a:pt x="20" y="9"/>
                    </a:cubicBezTo>
                    <a:cubicBezTo>
                      <a:pt x="15" y="6"/>
                      <a:pt x="15" y="5"/>
                      <a:pt x="15" y="2"/>
                    </a:cubicBezTo>
                    <a:cubicBezTo>
                      <a:pt x="14" y="2"/>
                      <a:pt x="14" y="3"/>
                      <a:pt x="12" y="3"/>
                    </a:cubicBezTo>
                    <a:cubicBezTo>
                      <a:pt x="11" y="3"/>
                      <a:pt x="9" y="0"/>
                      <a:pt x="8" y="2"/>
                    </a:cubicBezTo>
                    <a:cubicBezTo>
                      <a:pt x="6" y="3"/>
                      <a:pt x="5" y="0"/>
                      <a:pt x="5" y="3"/>
                    </a:cubicBezTo>
                    <a:cubicBezTo>
                      <a:pt x="3" y="5"/>
                      <a:pt x="2" y="3"/>
                      <a:pt x="2" y="5"/>
                    </a:cubicBezTo>
                  </a:path>
                </a:pathLst>
              </a:custGeom>
              <a:solidFill>
                <a:srgbClr val="FF330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27" name="Freeform 162"/>
              <p:cNvSpPr>
                <a:spLocks/>
              </p:cNvSpPr>
              <p:nvPr/>
            </p:nvSpPr>
            <p:spPr bwMode="auto">
              <a:xfrm>
                <a:off x="3061" y="1826"/>
                <a:ext cx="78" cy="56"/>
              </a:xfrm>
              <a:custGeom>
                <a:avLst/>
                <a:gdLst/>
                <a:ahLst/>
                <a:cxnLst>
                  <a:cxn ang="0">
                    <a:pos x="7" y="18"/>
                  </a:cxn>
                  <a:cxn ang="0">
                    <a:pos x="1" y="15"/>
                  </a:cxn>
                  <a:cxn ang="0">
                    <a:pos x="1" y="9"/>
                  </a:cxn>
                  <a:cxn ang="0">
                    <a:pos x="4" y="4"/>
                  </a:cxn>
                  <a:cxn ang="0">
                    <a:pos x="13" y="3"/>
                  </a:cxn>
                  <a:cxn ang="0">
                    <a:pos x="18" y="1"/>
                  </a:cxn>
                  <a:cxn ang="0">
                    <a:pos x="27" y="3"/>
                  </a:cxn>
                  <a:cxn ang="0">
                    <a:pos x="36" y="3"/>
                  </a:cxn>
                  <a:cxn ang="0">
                    <a:pos x="35" y="8"/>
                  </a:cxn>
                  <a:cxn ang="0">
                    <a:pos x="32" y="15"/>
                  </a:cxn>
                  <a:cxn ang="0">
                    <a:pos x="33" y="22"/>
                  </a:cxn>
                  <a:cxn ang="0">
                    <a:pos x="32" y="28"/>
                  </a:cxn>
                  <a:cxn ang="0">
                    <a:pos x="26" y="28"/>
                  </a:cxn>
                  <a:cxn ang="0">
                    <a:pos x="20" y="25"/>
                  </a:cxn>
                  <a:cxn ang="0">
                    <a:pos x="15" y="22"/>
                  </a:cxn>
                  <a:cxn ang="0">
                    <a:pos x="7" y="25"/>
                  </a:cxn>
                  <a:cxn ang="0">
                    <a:pos x="7" y="18"/>
                  </a:cxn>
                </a:cxnLst>
                <a:rect l="0" t="0" r="r" b="b"/>
                <a:pathLst>
                  <a:path w="40" h="29">
                    <a:moveTo>
                      <a:pt x="7" y="18"/>
                    </a:moveTo>
                    <a:cubicBezTo>
                      <a:pt x="3" y="20"/>
                      <a:pt x="3" y="17"/>
                      <a:pt x="1" y="15"/>
                    </a:cubicBezTo>
                    <a:cubicBezTo>
                      <a:pt x="0" y="12"/>
                      <a:pt x="0" y="12"/>
                      <a:pt x="1" y="9"/>
                    </a:cubicBezTo>
                    <a:cubicBezTo>
                      <a:pt x="1" y="6"/>
                      <a:pt x="4" y="8"/>
                      <a:pt x="4" y="4"/>
                    </a:cubicBezTo>
                    <a:cubicBezTo>
                      <a:pt x="6" y="3"/>
                      <a:pt x="10" y="3"/>
                      <a:pt x="13" y="3"/>
                    </a:cubicBezTo>
                    <a:cubicBezTo>
                      <a:pt x="18" y="3"/>
                      <a:pt x="13" y="0"/>
                      <a:pt x="18" y="1"/>
                    </a:cubicBezTo>
                    <a:cubicBezTo>
                      <a:pt x="23" y="3"/>
                      <a:pt x="26" y="1"/>
                      <a:pt x="27" y="3"/>
                    </a:cubicBezTo>
                    <a:cubicBezTo>
                      <a:pt x="30" y="4"/>
                      <a:pt x="33" y="4"/>
                      <a:pt x="36" y="3"/>
                    </a:cubicBezTo>
                    <a:cubicBezTo>
                      <a:pt x="40" y="6"/>
                      <a:pt x="35" y="4"/>
                      <a:pt x="35" y="8"/>
                    </a:cubicBezTo>
                    <a:cubicBezTo>
                      <a:pt x="35" y="12"/>
                      <a:pt x="30" y="9"/>
                      <a:pt x="32" y="15"/>
                    </a:cubicBezTo>
                    <a:cubicBezTo>
                      <a:pt x="35" y="20"/>
                      <a:pt x="30" y="17"/>
                      <a:pt x="33" y="22"/>
                    </a:cubicBezTo>
                    <a:cubicBezTo>
                      <a:pt x="36" y="26"/>
                      <a:pt x="33" y="23"/>
                      <a:pt x="32" y="28"/>
                    </a:cubicBezTo>
                    <a:cubicBezTo>
                      <a:pt x="29" y="29"/>
                      <a:pt x="30" y="26"/>
                      <a:pt x="26" y="28"/>
                    </a:cubicBezTo>
                    <a:cubicBezTo>
                      <a:pt x="23" y="29"/>
                      <a:pt x="21" y="25"/>
                      <a:pt x="20" y="25"/>
                    </a:cubicBezTo>
                    <a:cubicBezTo>
                      <a:pt x="18" y="25"/>
                      <a:pt x="17" y="22"/>
                      <a:pt x="15" y="22"/>
                    </a:cubicBezTo>
                    <a:cubicBezTo>
                      <a:pt x="12" y="20"/>
                      <a:pt x="12" y="23"/>
                      <a:pt x="7" y="25"/>
                    </a:cubicBezTo>
                    <a:cubicBezTo>
                      <a:pt x="9" y="18"/>
                      <a:pt x="10" y="15"/>
                      <a:pt x="7" y="18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28" name="Freeform 163"/>
              <p:cNvSpPr>
                <a:spLocks/>
              </p:cNvSpPr>
              <p:nvPr/>
            </p:nvSpPr>
            <p:spPr bwMode="auto">
              <a:xfrm>
                <a:off x="3022" y="1863"/>
                <a:ext cx="117" cy="62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5" y="24"/>
                  </a:cxn>
                  <a:cxn ang="0">
                    <a:pos x="26" y="24"/>
                  </a:cxn>
                  <a:cxn ang="0">
                    <a:pos x="32" y="22"/>
                  </a:cxn>
                  <a:cxn ang="0">
                    <a:pos x="35" y="26"/>
                  </a:cxn>
                  <a:cxn ang="0">
                    <a:pos x="46" y="32"/>
                  </a:cxn>
                  <a:cxn ang="0">
                    <a:pos x="53" y="30"/>
                  </a:cxn>
                  <a:cxn ang="0">
                    <a:pos x="58" y="27"/>
                  </a:cxn>
                  <a:cxn ang="0">
                    <a:pos x="56" y="21"/>
                  </a:cxn>
                  <a:cxn ang="0">
                    <a:pos x="55" y="18"/>
                  </a:cxn>
                  <a:cxn ang="0">
                    <a:pos x="55" y="13"/>
                  </a:cxn>
                  <a:cxn ang="0">
                    <a:pos x="52" y="8"/>
                  </a:cxn>
                  <a:cxn ang="0">
                    <a:pos x="46" y="8"/>
                  </a:cxn>
                  <a:cxn ang="0">
                    <a:pos x="40" y="5"/>
                  </a:cxn>
                  <a:cxn ang="0">
                    <a:pos x="35" y="2"/>
                  </a:cxn>
                  <a:cxn ang="0">
                    <a:pos x="27" y="5"/>
                  </a:cxn>
                  <a:cxn ang="0">
                    <a:pos x="24" y="15"/>
                  </a:cxn>
                  <a:cxn ang="0">
                    <a:pos x="15" y="10"/>
                  </a:cxn>
                  <a:cxn ang="0">
                    <a:pos x="12" y="7"/>
                  </a:cxn>
                  <a:cxn ang="0">
                    <a:pos x="4" y="10"/>
                  </a:cxn>
                  <a:cxn ang="0">
                    <a:pos x="4" y="13"/>
                  </a:cxn>
                  <a:cxn ang="0">
                    <a:pos x="1" y="19"/>
                  </a:cxn>
                  <a:cxn ang="0">
                    <a:pos x="0" y="27"/>
                  </a:cxn>
                </a:cxnLst>
                <a:rect l="0" t="0" r="r" b="b"/>
                <a:pathLst>
                  <a:path w="60" h="32">
                    <a:moveTo>
                      <a:pt x="0" y="27"/>
                    </a:moveTo>
                    <a:cubicBezTo>
                      <a:pt x="7" y="22"/>
                      <a:pt x="9" y="22"/>
                      <a:pt x="15" y="24"/>
                    </a:cubicBezTo>
                    <a:cubicBezTo>
                      <a:pt x="21" y="24"/>
                      <a:pt x="23" y="22"/>
                      <a:pt x="26" y="24"/>
                    </a:cubicBezTo>
                    <a:cubicBezTo>
                      <a:pt x="30" y="26"/>
                      <a:pt x="30" y="22"/>
                      <a:pt x="32" y="22"/>
                    </a:cubicBezTo>
                    <a:cubicBezTo>
                      <a:pt x="33" y="24"/>
                      <a:pt x="30" y="26"/>
                      <a:pt x="35" y="26"/>
                    </a:cubicBezTo>
                    <a:cubicBezTo>
                      <a:pt x="40" y="26"/>
                      <a:pt x="41" y="30"/>
                      <a:pt x="46" y="32"/>
                    </a:cubicBezTo>
                    <a:cubicBezTo>
                      <a:pt x="50" y="29"/>
                      <a:pt x="52" y="32"/>
                      <a:pt x="53" y="30"/>
                    </a:cubicBezTo>
                    <a:cubicBezTo>
                      <a:pt x="55" y="27"/>
                      <a:pt x="55" y="27"/>
                      <a:pt x="58" y="27"/>
                    </a:cubicBezTo>
                    <a:cubicBezTo>
                      <a:pt x="58" y="27"/>
                      <a:pt x="60" y="24"/>
                      <a:pt x="56" y="21"/>
                    </a:cubicBezTo>
                    <a:cubicBezTo>
                      <a:pt x="55" y="18"/>
                      <a:pt x="56" y="18"/>
                      <a:pt x="55" y="18"/>
                    </a:cubicBezTo>
                    <a:cubicBezTo>
                      <a:pt x="53" y="18"/>
                      <a:pt x="55" y="15"/>
                      <a:pt x="55" y="13"/>
                    </a:cubicBezTo>
                    <a:cubicBezTo>
                      <a:pt x="56" y="11"/>
                      <a:pt x="53" y="11"/>
                      <a:pt x="52" y="8"/>
                    </a:cubicBezTo>
                    <a:cubicBezTo>
                      <a:pt x="49" y="10"/>
                      <a:pt x="50" y="7"/>
                      <a:pt x="46" y="8"/>
                    </a:cubicBezTo>
                    <a:cubicBezTo>
                      <a:pt x="43" y="10"/>
                      <a:pt x="41" y="5"/>
                      <a:pt x="40" y="5"/>
                    </a:cubicBezTo>
                    <a:cubicBezTo>
                      <a:pt x="38" y="5"/>
                      <a:pt x="37" y="2"/>
                      <a:pt x="35" y="2"/>
                    </a:cubicBezTo>
                    <a:cubicBezTo>
                      <a:pt x="32" y="0"/>
                      <a:pt x="32" y="3"/>
                      <a:pt x="27" y="5"/>
                    </a:cubicBezTo>
                    <a:cubicBezTo>
                      <a:pt x="26" y="8"/>
                      <a:pt x="30" y="13"/>
                      <a:pt x="24" y="15"/>
                    </a:cubicBezTo>
                    <a:cubicBezTo>
                      <a:pt x="17" y="18"/>
                      <a:pt x="20" y="11"/>
                      <a:pt x="15" y="10"/>
                    </a:cubicBezTo>
                    <a:cubicBezTo>
                      <a:pt x="10" y="8"/>
                      <a:pt x="15" y="5"/>
                      <a:pt x="12" y="7"/>
                    </a:cubicBezTo>
                    <a:cubicBezTo>
                      <a:pt x="7" y="8"/>
                      <a:pt x="6" y="8"/>
                      <a:pt x="4" y="10"/>
                    </a:cubicBezTo>
                    <a:cubicBezTo>
                      <a:pt x="4" y="11"/>
                      <a:pt x="3" y="11"/>
                      <a:pt x="4" y="13"/>
                    </a:cubicBezTo>
                    <a:cubicBezTo>
                      <a:pt x="4" y="16"/>
                      <a:pt x="1" y="16"/>
                      <a:pt x="1" y="19"/>
                    </a:cubicBezTo>
                    <a:cubicBezTo>
                      <a:pt x="0" y="22"/>
                      <a:pt x="0" y="24"/>
                      <a:pt x="0" y="27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29" name="Freeform 164"/>
              <p:cNvSpPr>
                <a:spLocks/>
              </p:cNvSpPr>
              <p:nvPr/>
            </p:nvSpPr>
            <p:spPr bwMode="auto">
              <a:xfrm>
                <a:off x="3022" y="1906"/>
                <a:ext cx="92" cy="68"/>
              </a:xfrm>
              <a:custGeom>
                <a:avLst/>
                <a:gdLst/>
                <a:ahLst/>
                <a:cxnLst>
                  <a:cxn ang="0">
                    <a:pos x="46" y="10"/>
                  </a:cxn>
                  <a:cxn ang="0">
                    <a:pos x="46" y="16"/>
                  </a:cxn>
                  <a:cxn ang="0">
                    <a:pos x="38" y="22"/>
                  </a:cxn>
                  <a:cxn ang="0">
                    <a:pos x="38" y="29"/>
                  </a:cxn>
                  <a:cxn ang="0">
                    <a:pos x="32" y="30"/>
                  </a:cxn>
                  <a:cxn ang="0">
                    <a:pos x="21" y="32"/>
                  </a:cxn>
                  <a:cxn ang="0">
                    <a:pos x="15" y="27"/>
                  </a:cxn>
                  <a:cxn ang="0">
                    <a:pos x="13" y="19"/>
                  </a:cxn>
                  <a:cxn ang="0">
                    <a:pos x="3" y="16"/>
                  </a:cxn>
                  <a:cxn ang="0">
                    <a:pos x="1" y="10"/>
                  </a:cxn>
                  <a:cxn ang="0">
                    <a:pos x="0" y="5"/>
                  </a:cxn>
                  <a:cxn ang="0">
                    <a:pos x="15" y="2"/>
                  </a:cxn>
                  <a:cxn ang="0">
                    <a:pos x="26" y="2"/>
                  </a:cxn>
                  <a:cxn ang="0">
                    <a:pos x="32" y="0"/>
                  </a:cxn>
                  <a:cxn ang="0">
                    <a:pos x="35" y="3"/>
                  </a:cxn>
                  <a:cxn ang="0">
                    <a:pos x="46" y="10"/>
                  </a:cxn>
                </a:cxnLst>
                <a:rect l="0" t="0" r="r" b="b"/>
                <a:pathLst>
                  <a:path w="47" h="35">
                    <a:moveTo>
                      <a:pt x="46" y="10"/>
                    </a:moveTo>
                    <a:cubicBezTo>
                      <a:pt x="42" y="18"/>
                      <a:pt x="47" y="13"/>
                      <a:pt x="46" y="16"/>
                    </a:cubicBezTo>
                    <a:cubicBezTo>
                      <a:pt x="44" y="19"/>
                      <a:pt x="42" y="16"/>
                      <a:pt x="38" y="22"/>
                    </a:cubicBezTo>
                    <a:cubicBezTo>
                      <a:pt x="35" y="27"/>
                      <a:pt x="41" y="27"/>
                      <a:pt x="38" y="29"/>
                    </a:cubicBezTo>
                    <a:cubicBezTo>
                      <a:pt x="36" y="32"/>
                      <a:pt x="38" y="24"/>
                      <a:pt x="32" y="30"/>
                    </a:cubicBezTo>
                    <a:cubicBezTo>
                      <a:pt x="27" y="35"/>
                      <a:pt x="26" y="30"/>
                      <a:pt x="21" y="32"/>
                    </a:cubicBezTo>
                    <a:cubicBezTo>
                      <a:pt x="21" y="29"/>
                      <a:pt x="16" y="25"/>
                      <a:pt x="15" y="27"/>
                    </a:cubicBezTo>
                    <a:cubicBezTo>
                      <a:pt x="13" y="22"/>
                      <a:pt x="16" y="21"/>
                      <a:pt x="13" y="19"/>
                    </a:cubicBezTo>
                    <a:cubicBezTo>
                      <a:pt x="10" y="16"/>
                      <a:pt x="13" y="21"/>
                      <a:pt x="3" y="16"/>
                    </a:cubicBezTo>
                    <a:cubicBezTo>
                      <a:pt x="3" y="14"/>
                      <a:pt x="3" y="11"/>
                      <a:pt x="1" y="10"/>
                    </a:cubicBezTo>
                    <a:cubicBezTo>
                      <a:pt x="0" y="8"/>
                      <a:pt x="0" y="8"/>
                      <a:pt x="0" y="5"/>
                    </a:cubicBezTo>
                    <a:cubicBezTo>
                      <a:pt x="7" y="0"/>
                      <a:pt x="9" y="0"/>
                      <a:pt x="15" y="2"/>
                    </a:cubicBezTo>
                    <a:cubicBezTo>
                      <a:pt x="21" y="2"/>
                      <a:pt x="23" y="0"/>
                      <a:pt x="26" y="2"/>
                    </a:cubicBezTo>
                    <a:cubicBezTo>
                      <a:pt x="30" y="3"/>
                      <a:pt x="30" y="0"/>
                      <a:pt x="32" y="0"/>
                    </a:cubicBezTo>
                    <a:cubicBezTo>
                      <a:pt x="33" y="2"/>
                      <a:pt x="30" y="3"/>
                      <a:pt x="35" y="3"/>
                    </a:cubicBezTo>
                    <a:cubicBezTo>
                      <a:pt x="39" y="3"/>
                      <a:pt x="41" y="8"/>
                      <a:pt x="46" y="10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30" name="Freeform 165"/>
              <p:cNvSpPr>
                <a:spLocks/>
              </p:cNvSpPr>
              <p:nvPr/>
            </p:nvSpPr>
            <p:spPr bwMode="auto">
              <a:xfrm>
                <a:off x="3052" y="1912"/>
                <a:ext cx="157" cy="122"/>
              </a:xfrm>
              <a:custGeom>
                <a:avLst/>
                <a:gdLst/>
                <a:ahLst/>
                <a:cxnLst>
                  <a:cxn ang="0">
                    <a:pos x="70" y="50"/>
                  </a:cxn>
                  <a:cxn ang="0">
                    <a:pos x="63" y="58"/>
                  </a:cxn>
                  <a:cxn ang="0">
                    <a:pos x="60" y="60"/>
                  </a:cxn>
                  <a:cxn ang="0">
                    <a:pos x="54" y="60"/>
                  </a:cxn>
                  <a:cxn ang="0">
                    <a:pos x="47" y="58"/>
                  </a:cxn>
                  <a:cxn ang="0">
                    <a:pos x="40" y="57"/>
                  </a:cxn>
                  <a:cxn ang="0">
                    <a:pos x="32" y="55"/>
                  </a:cxn>
                  <a:cxn ang="0">
                    <a:pos x="17" y="54"/>
                  </a:cxn>
                  <a:cxn ang="0">
                    <a:pos x="9" y="57"/>
                  </a:cxn>
                  <a:cxn ang="0">
                    <a:pos x="6" y="58"/>
                  </a:cxn>
                  <a:cxn ang="0">
                    <a:pos x="3" y="50"/>
                  </a:cxn>
                  <a:cxn ang="0">
                    <a:pos x="8" y="46"/>
                  </a:cxn>
                  <a:cxn ang="0">
                    <a:pos x="6" y="29"/>
                  </a:cxn>
                  <a:cxn ang="0">
                    <a:pos x="17" y="27"/>
                  </a:cxn>
                  <a:cxn ang="0">
                    <a:pos x="23" y="25"/>
                  </a:cxn>
                  <a:cxn ang="0">
                    <a:pos x="23" y="19"/>
                  </a:cxn>
                  <a:cxn ang="0">
                    <a:pos x="31" y="13"/>
                  </a:cxn>
                  <a:cxn ang="0">
                    <a:pos x="31" y="7"/>
                  </a:cxn>
                  <a:cxn ang="0">
                    <a:pos x="38" y="5"/>
                  </a:cxn>
                  <a:cxn ang="0">
                    <a:pos x="43" y="2"/>
                  </a:cxn>
                  <a:cxn ang="0">
                    <a:pos x="49" y="3"/>
                  </a:cxn>
                  <a:cxn ang="0">
                    <a:pos x="55" y="7"/>
                  </a:cxn>
                  <a:cxn ang="0">
                    <a:pos x="61" y="7"/>
                  </a:cxn>
                  <a:cxn ang="0">
                    <a:pos x="64" y="10"/>
                  </a:cxn>
                  <a:cxn ang="0">
                    <a:pos x="64" y="16"/>
                  </a:cxn>
                  <a:cxn ang="0">
                    <a:pos x="66" y="22"/>
                  </a:cxn>
                  <a:cxn ang="0">
                    <a:pos x="72" y="29"/>
                  </a:cxn>
                  <a:cxn ang="0">
                    <a:pos x="76" y="33"/>
                  </a:cxn>
                  <a:cxn ang="0">
                    <a:pos x="78" y="36"/>
                  </a:cxn>
                  <a:cxn ang="0">
                    <a:pos x="70" y="38"/>
                  </a:cxn>
                  <a:cxn ang="0">
                    <a:pos x="69" y="41"/>
                  </a:cxn>
                  <a:cxn ang="0">
                    <a:pos x="70" y="50"/>
                  </a:cxn>
                </a:cxnLst>
                <a:rect l="0" t="0" r="r" b="b"/>
                <a:pathLst>
                  <a:path w="81" h="63">
                    <a:moveTo>
                      <a:pt x="70" y="50"/>
                    </a:moveTo>
                    <a:cubicBezTo>
                      <a:pt x="64" y="50"/>
                      <a:pt x="63" y="54"/>
                      <a:pt x="63" y="58"/>
                    </a:cubicBezTo>
                    <a:cubicBezTo>
                      <a:pt x="63" y="63"/>
                      <a:pt x="61" y="63"/>
                      <a:pt x="60" y="60"/>
                    </a:cubicBezTo>
                    <a:cubicBezTo>
                      <a:pt x="58" y="60"/>
                      <a:pt x="55" y="60"/>
                      <a:pt x="54" y="60"/>
                    </a:cubicBezTo>
                    <a:cubicBezTo>
                      <a:pt x="50" y="61"/>
                      <a:pt x="52" y="55"/>
                      <a:pt x="47" y="58"/>
                    </a:cubicBezTo>
                    <a:cubicBezTo>
                      <a:pt x="44" y="61"/>
                      <a:pt x="49" y="57"/>
                      <a:pt x="40" y="57"/>
                    </a:cubicBezTo>
                    <a:cubicBezTo>
                      <a:pt x="34" y="57"/>
                      <a:pt x="37" y="55"/>
                      <a:pt x="32" y="55"/>
                    </a:cubicBezTo>
                    <a:cubicBezTo>
                      <a:pt x="29" y="57"/>
                      <a:pt x="28" y="52"/>
                      <a:pt x="17" y="54"/>
                    </a:cubicBezTo>
                    <a:cubicBezTo>
                      <a:pt x="8" y="55"/>
                      <a:pt x="12" y="58"/>
                      <a:pt x="9" y="57"/>
                    </a:cubicBezTo>
                    <a:cubicBezTo>
                      <a:pt x="8" y="57"/>
                      <a:pt x="6" y="58"/>
                      <a:pt x="6" y="58"/>
                    </a:cubicBezTo>
                    <a:cubicBezTo>
                      <a:pt x="5" y="55"/>
                      <a:pt x="9" y="52"/>
                      <a:pt x="3" y="50"/>
                    </a:cubicBezTo>
                    <a:cubicBezTo>
                      <a:pt x="0" y="49"/>
                      <a:pt x="5" y="46"/>
                      <a:pt x="8" y="46"/>
                    </a:cubicBezTo>
                    <a:cubicBezTo>
                      <a:pt x="11" y="44"/>
                      <a:pt x="8" y="38"/>
                      <a:pt x="6" y="29"/>
                    </a:cubicBezTo>
                    <a:cubicBezTo>
                      <a:pt x="11" y="27"/>
                      <a:pt x="12" y="32"/>
                      <a:pt x="17" y="27"/>
                    </a:cubicBezTo>
                    <a:cubicBezTo>
                      <a:pt x="23" y="21"/>
                      <a:pt x="21" y="29"/>
                      <a:pt x="23" y="25"/>
                    </a:cubicBezTo>
                    <a:cubicBezTo>
                      <a:pt x="26" y="24"/>
                      <a:pt x="20" y="24"/>
                      <a:pt x="23" y="19"/>
                    </a:cubicBezTo>
                    <a:cubicBezTo>
                      <a:pt x="28" y="13"/>
                      <a:pt x="29" y="16"/>
                      <a:pt x="31" y="13"/>
                    </a:cubicBezTo>
                    <a:cubicBezTo>
                      <a:pt x="32" y="10"/>
                      <a:pt x="28" y="14"/>
                      <a:pt x="31" y="7"/>
                    </a:cubicBezTo>
                    <a:cubicBezTo>
                      <a:pt x="35" y="3"/>
                      <a:pt x="37" y="7"/>
                      <a:pt x="38" y="5"/>
                    </a:cubicBezTo>
                    <a:cubicBezTo>
                      <a:pt x="40" y="2"/>
                      <a:pt x="40" y="2"/>
                      <a:pt x="43" y="2"/>
                    </a:cubicBezTo>
                    <a:cubicBezTo>
                      <a:pt x="47" y="0"/>
                      <a:pt x="44" y="3"/>
                      <a:pt x="49" y="3"/>
                    </a:cubicBezTo>
                    <a:cubicBezTo>
                      <a:pt x="55" y="2"/>
                      <a:pt x="50" y="8"/>
                      <a:pt x="55" y="7"/>
                    </a:cubicBezTo>
                    <a:cubicBezTo>
                      <a:pt x="58" y="3"/>
                      <a:pt x="61" y="5"/>
                      <a:pt x="61" y="7"/>
                    </a:cubicBezTo>
                    <a:cubicBezTo>
                      <a:pt x="63" y="8"/>
                      <a:pt x="66" y="7"/>
                      <a:pt x="64" y="10"/>
                    </a:cubicBezTo>
                    <a:cubicBezTo>
                      <a:pt x="63" y="14"/>
                      <a:pt x="67" y="14"/>
                      <a:pt x="64" y="16"/>
                    </a:cubicBezTo>
                    <a:cubicBezTo>
                      <a:pt x="61" y="19"/>
                      <a:pt x="66" y="18"/>
                      <a:pt x="66" y="22"/>
                    </a:cubicBezTo>
                    <a:cubicBezTo>
                      <a:pt x="67" y="29"/>
                      <a:pt x="73" y="27"/>
                      <a:pt x="72" y="29"/>
                    </a:cubicBezTo>
                    <a:cubicBezTo>
                      <a:pt x="69" y="33"/>
                      <a:pt x="76" y="29"/>
                      <a:pt x="76" y="33"/>
                    </a:cubicBezTo>
                    <a:cubicBezTo>
                      <a:pt x="76" y="35"/>
                      <a:pt x="81" y="35"/>
                      <a:pt x="78" y="36"/>
                    </a:cubicBezTo>
                    <a:cubicBezTo>
                      <a:pt x="75" y="38"/>
                      <a:pt x="75" y="41"/>
                      <a:pt x="70" y="38"/>
                    </a:cubicBezTo>
                    <a:cubicBezTo>
                      <a:pt x="69" y="36"/>
                      <a:pt x="67" y="39"/>
                      <a:pt x="69" y="41"/>
                    </a:cubicBezTo>
                    <a:cubicBezTo>
                      <a:pt x="72" y="46"/>
                      <a:pt x="67" y="46"/>
                      <a:pt x="70" y="50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31" name="Freeform 166"/>
              <p:cNvSpPr>
                <a:spLocks/>
              </p:cNvSpPr>
              <p:nvPr/>
            </p:nvSpPr>
            <p:spPr bwMode="auto">
              <a:xfrm>
                <a:off x="2914" y="1946"/>
                <a:ext cx="165" cy="138"/>
              </a:xfrm>
              <a:custGeom>
                <a:avLst/>
                <a:gdLst/>
                <a:ahLst/>
                <a:cxnLst>
                  <a:cxn ang="0">
                    <a:pos x="77" y="40"/>
                  </a:cxn>
                  <a:cxn ang="0">
                    <a:pos x="79" y="47"/>
                  </a:cxn>
                  <a:cxn ang="0">
                    <a:pos x="80" y="50"/>
                  </a:cxn>
                  <a:cxn ang="0">
                    <a:pos x="79" y="54"/>
                  </a:cxn>
                  <a:cxn ang="0">
                    <a:pos x="71" y="62"/>
                  </a:cxn>
                  <a:cxn ang="0">
                    <a:pos x="71" y="68"/>
                  </a:cxn>
                  <a:cxn ang="0">
                    <a:pos x="68" y="70"/>
                  </a:cxn>
                  <a:cxn ang="0">
                    <a:pos x="63" y="67"/>
                  </a:cxn>
                  <a:cxn ang="0">
                    <a:pos x="53" y="65"/>
                  </a:cxn>
                  <a:cxn ang="0">
                    <a:pos x="48" y="68"/>
                  </a:cxn>
                  <a:cxn ang="0">
                    <a:pos x="47" y="67"/>
                  </a:cxn>
                  <a:cxn ang="0">
                    <a:pos x="42" y="65"/>
                  </a:cxn>
                  <a:cxn ang="0">
                    <a:pos x="41" y="65"/>
                  </a:cxn>
                  <a:cxn ang="0">
                    <a:pos x="39" y="65"/>
                  </a:cxn>
                  <a:cxn ang="0">
                    <a:pos x="35" y="59"/>
                  </a:cxn>
                  <a:cxn ang="0">
                    <a:pos x="30" y="57"/>
                  </a:cxn>
                  <a:cxn ang="0">
                    <a:pos x="28" y="56"/>
                  </a:cxn>
                  <a:cxn ang="0">
                    <a:pos x="24" y="54"/>
                  </a:cxn>
                  <a:cxn ang="0">
                    <a:pos x="21" y="56"/>
                  </a:cxn>
                  <a:cxn ang="0">
                    <a:pos x="21" y="51"/>
                  </a:cxn>
                  <a:cxn ang="0">
                    <a:pos x="15" y="50"/>
                  </a:cxn>
                  <a:cxn ang="0">
                    <a:pos x="9" y="48"/>
                  </a:cxn>
                  <a:cxn ang="0">
                    <a:pos x="6" y="39"/>
                  </a:cxn>
                  <a:cxn ang="0">
                    <a:pos x="6" y="31"/>
                  </a:cxn>
                  <a:cxn ang="0">
                    <a:pos x="4" y="26"/>
                  </a:cxn>
                  <a:cxn ang="0">
                    <a:pos x="3" y="14"/>
                  </a:cxn>
                  <a:cxn ang="0">
                    <a:pos x="6" y="14"/>
                  </a:cxn>
                  <a:cxn ang="0">
                    <a:pos x="6" y="12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15" y="8"/>
                  </a:cxn>
                  <a:cxn ang="0">
                    <a:pos x="22" y="3"/>
                  </a:cxn>
                  <a:cxn ang="0">
                    <a:pos x="30" y="0"/>
                  </a:cxn>
                  <a:cxn ang="0">
                    <a:pos x="39" y="3"/>
                  </a:cxn>
                  <a:cxn ang="0">
                    <a:pos x="38" y="3"/>
                  </a:cxn>
                  <a:cxn ang="0">
                    <a:pos x="38" y="5"/>
                  </a:cxn>
                  <a:cxn ang="0">
                    <a:pos x="45" y="5"/>
                  </a:cxn>
                  <a:cxn ang="0">
                    <a:pos x="71" y="6"/>
                  </a:cxn>
                  <a:cxn ang="0">
                    <a:pos x="77" y="11"/>
                  </a:cxn>
                  <a:cxn ang="0">
                    <a:pos x="79" y="28"/>
                  </a:cxn>
                  <a:cxn ang="0">
                    <a:pos x="74" y="33"/>
                  </a:cxn>
                  <a:cxn ang="0">
                    <a:pos x="77" y="40"/>
                  </a:cxn>
                </a:cxnLst>
                <a:rect l="0" t="0" r="r" b="b"/>
                <a:pathLst>
                  <a:path w="85" h="71">
                    <a:moveTo>
                      <a:pt x="77" y="40"/>
                    </a:moveTo>
                    <a:cubicBezTo>
                      <a:pt x="79" y="43"/>
                      <a:pt x="76" y="42"/>
                      <a:pt x="79" y="47"/>
                    </a:cubicBezTo>
                    <a:cubicBezTo>
                      <a:pt x="85" y="51"/>
                      <a:pt x="79" y="48"/>
                      <a:pt x="80" y="50"/>
                    </a:cubicBezTo>
                    <a:cubicBezTo>
                      <a:pt x="82" y="51"/>
                      <a:pt x="83" y="53"/>
                      <a:pt x="79" y="54"/>
                    </a:cubicBezTo>
                    <a:cubicBezTo>
                      <a:pt x="77" y="54"/>
                      <a:pt x="72" y="59"/>
                      <a:pt x="71" y="62"/>
                    </a:cubicBezTo>
                    <a:cubicBezTo>
                      <a:pt x="68" y="65"/>
                      <a:pt x="71" y="67"/>
                      <a:pt x="71" y="68"/>
                    </a:cubicBezTo>
                    <a:cubicBezTo>
                      <a:pt x="69" y="70"/>
                      <a:pt x="74" y="71"/>
                      <a:pt x="68" y="70"/>
                    </a:cubicBezTo>
                    <a:cubicBezTo>
                      <a:pt x="63" y="68"/>
                      <a:pt x="65" y="67"/>
                      <a:pt x="63" y="67"/>
                    </a:cubicBezTo>
                    <a:cubicBezTo>
                      <a:pt x="59" y="65"/>
                      <a:pt x="54" y="65"/>
                      <a:pt x="53" y="65"/>
                    </a:cubicBezTo>
                    <a:cubicBezTo>
                      <a:pt x="50" y="65"/>
                      <a:pt x="50" y="70"/>
                      <a:pt x="48" y="68"/>
                    </a:cubicBezTo>
                    <a:cubicBezTo>
                      <a:pt x="48" y="68"/>
                      <a:pt x="47" y="68"/>
                      <a:pt x="47" y="67"/>
                    </a:cubicBezTo>
                    <a:cubicBezTo>
                      <a:pt x="48" y="64"/>
                      <a:pt x="44" y="62"/>
                      <a:pt x="42" y="65"/>
                    </a:cubicBezTo>
                    <a:cubicBezTo>
                      <a:pt x="42" y="67"/>
                      <a:pt x="41" y="67"/>
                      <a:pt x="41" y="65"/>
                    </a:cubicBezTo>
                    <a:cubicBezTo>
                      <a:pt x="41" y="65"/>
                      <a:pt x="41" y="65"/>
                      <a:pt x="39" y="65"/>
                    </a:cubicBezTo>
                    <a:cubicBezTo>
                      <a:pt x="39" y="62"/>
                      <a:pt x="38" y="61"/>
                      <a:pt x="35" y="59"/>
                    </a:cubicBezTo>
                    <a:cubicBezTo>
                      <a:pt x="32" y="57"/>
                      <a:pt x="33" y="59"/>
                      <a:pt x="30" y="57"/>
                    </a:cubicBezTo>
                    <a:cubicBezTo>
                      <a:pt x="28" y="56"/>
                      <a:pt x="32" y="56"/>
                      <a:pt x="28" y="56"/>
                    </a:cubicBezTo>
                    <a:cubicBezTo>
                      <a:pt x="25" y="54"/>
                      <a:pt x="22" y="53"/>
                      <a:pt x="24" y="54"/>
                    </a:cubicBezTo>
                    <a:cubicBezTo>
                      <a:pt x="25" y="56"/>
                      <a:pt x="24" y="59"/>
                      <a:pt x="21" y="56"/>
                    </a:cubicBezTo>
                    <a:cubicBezTo>
                      <a:pt x="16" y="51"/>
                      <a:pt x="21" y="53"/>
                      <a:pt x="21" y="51"/>
                    </a:cubicBezTo>
                    <a:cubicBezTo>
                      <a:pt x="19" y="50"/>
                      <a:pt x="19" y="51"/>
                      <a:pt x="15" y="50"/>
                    </a:cubicBezTo>
                    <a:cubicBezTo>
                      <a:pt x="9" y="47"/>
                      <a:pt x="12" y="45"/>
                      <a:pt x="9" y="48"/>
                    </a:cubicBezTo>
                    <a:cubicBezTo>
                      <a:pt x="10" y="39"/>
                      <a:pt x="7" y="43"/>
                      <a:pt x="6" y="39"/>
                    </a:cubicBezTo>
                    <a:cubicBezTo>
                      <a:pt x="6" y="36"/>
                      <a:pt x="9" y="36"/>
                      <a:pt x="6" y="31"/>
                    </a:cubicBezTo>
                    <a:cubicBezTo>
                      <a:pt x="4" y="29"/>
                      <a:pt x="9" y="29"/>
                      <a:pt x="4" y="26"/>
                    </a:cubicBezTo>
                    <a:cubicBezTo>
                      <a:pt x="0" y="23"/>
                      <a:pt x="6" y="22"/>
                      <a:pt x="3" y="14"/>
                    </a:cubicBezTo>
                    <a:cubicBezTo>
                      <a:pt x="6" y="14"/>
                      <a:pt x="6" y="15"/>
                      <a:pt x="6" y="14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2"/>
                      <a:pt x="4" y="14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7" y="9"/>
                      <a:pt x="15" y="8"/>
                    </a:cubicBezTo>
                    <a:cubicBezTo>
                      <a:pt x="22" y="6"/>
                      <a:pt x="18" y="5"/>
                      <a:pt x="22" y="3"/>
                    </a:cubicBezTo>
                    <a:cubicBezTo>
                      <a:pt x="28" y="1"/>
                      <a:pt x="22" y="1"/>
                      <a:pt x="30" y="0"/>
                    </a:cubicBezTo>
                    <a:cubicBezTo>
                      <a:pt x="36" y="0"/>
                      <a:pt x="35" y="0"/>
                      <a:pt x="39" y="3"/>
                    </a:cubicBezTo>
                    <a:cubicBezTo>
                      <a:pt x="41" y="3"/>
                      <a:pt x="39" y="5"/>
                      <a:pt x="38" y="3"/>
                    </a:cubicBezTo>
                    <a:cubicBezTo>
                      <a:pt x="36" y="0"/>
                      <a:pt x="36" y="1"/>
                      <a:pt x="38" y="5"/>
                    </a:cubicBezTo>
                    <a:cubicBezTo>
                      <a:pt x="38" y="6"/>
                      <a:pt x="44" y="6"/>
                      <a:pt x="45" y="5"/>
                    </a:cubicBezTo>
                    <a:cubicBezTo>
                      <a:pt x="56" y="6"/>
                      <a:pt x="65" y="8"/>
                      <a:pt x="71" y="6"/>
                    </a:cubicBezTo>
                    <a:cubicBezTo>
                      <a:pt x="72" y="5"/>
                      <a:pt x="77" y="8"/>
                      <a:pt x="77" y="11"/>
                    </a:cubicBezTo>
                    <a:cubicBezTo>
                      <a:pt x="79" y="20"/>
                      <a:pt x="82" y="26"/>
                      <a:pt x="79" y="28"/>
                    </a:cubicBezTo>
                    <a:cubicBezTo>
                      <a:pt x="76" y="28"/>
                      <a:pt x="71" y="31"/>
                      <a:pt x="74" y="33"/>
                    </a:cubicBezTo>
                    <a:cubicBezTo>
                      <a:pt x="80" y="34"/>
                      <a:pt x="76" y="37"/>
                      <a:pt x="77" y="40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32" name="Freeform 167"/>
              <p:cNvSpPr>
                <a:spLocks/>
              </p:cNvSpPr>
              <p:nvPr/>
            </p:nvSpPr>
            <p:spPr bwMode="auto">
              <a:xfrm>
                <a:off x="2623" y="2036"/>
                <a:ext cx="207" cy="196"/>
              </a:xfrm>
              <a:custGeom>
                <a:avLst/>
                <a:gdLst/>
                <a:ahLst/>
                <a:cxnLst>
                  <a:cxn ang="0">
                    <a:pos x="96" y="67"/>
                  </a:cxn>
                  <a:cxn ang="0">
                    <a:pos x="95" y="78"/>
                  </a:cxn>
                  <a:cxn ang="0">
                    <a:pos x="99" y="86"/>
                  </a:cxn>
                  <a:cxn ang="0">
                    <a:pos x="85" y="92"/>
                  </a:cxn>
                  <a:cxn ang="0">
                    <a:pos x="78" y="89"/>
                  </a:cxn>
                  <a:cxn ang="0">
                    <a:pos x="69" y="89"/>
                  </a:cxn>
                  <a:cxn ang="0">
                    <a:pos x="64" y="100"/>
                  </a:cxn>
                  <a:cxn ang="0">
                    <a:pos x="54" y="100"/>
                  </a:cxn>
                  <a:cxn ang="0">
                    <a:pos x="44" y="97"/>
                  </a:cxn>
                  <a:cxn ang="0">
                    <a:pos x="35" y="95"/>
                  </a:cxn>
                  <a:cxn ang="0">
                    <a:pos x="26" y="89"/>
                  </a:cxn>
                  <a:cxn ang="0">
                    <a:pos x="31" y="75"/>
                  </a:cxn>
                  <a:cxn ang="0">
                    <a:pos x="31" y="70"/>
                  </a:cxn>
                  <a:cxn ang="0">
                    <a:pos x="35" y="69"/>
                  </a:cxn>
                  <a:cxn ang="0">
                    <a:pos x="31" y="61"/>
                  </a:cxn>
                  <a:cxn ang="0">
                    <a:pos x="28" y="55"/>
                  </a:cxn>
                  <a:cxn ang="0">
                    <a:pos x="23" y="47"/>
                  </a:cxn>
                  <a:cxn ang="0">
                    <a:pos x="20" y="42"/>
                  </a:cxn>
                  <a:cxn ang="0">
                    <a:pos x="17" y="41"/>
                  </a:cxn>
                  <a:cxn ang="0">
                    <a:pos x="6" y="38"/>
                  </a:cxn>
                  <a:cxn ang="0">
                    <a:pos x="6" y="35"/>
                  </a:cxn>
                  <a:cxn ang="0">
                    <a:pos x="5" y="32"/>
                  </a:cxn>
                  <a:cxn ang="0">
                    <a:pos x="6" y="28"/>
                  </a:cxn>
                  <a:cxn ang="0">
                    <a:pos x="12" y="27"/>
                  </a:cxn>
                  <a:cxn ang="0">
                    <a:pos x="19" y="30"/>
                  </a:cxn>
                  <a:cxn ang="0">
                    <a:pos x="23" y="28"/>
                  </a:cxn>
                  <a:cxn ang="0">
                    <a:pos x="28" y="30"/>
                  </a:cxn>
                  <a:cxn ang="0">
                    <a:pos x="26" y="21"/>
                  </a:cxn>
                  <a:cxn ang="0">
                    <a:pos x="29" y="16"/>
                  </a:cxn>
                  <a:cxn ang="0">
                    <a:pos x="40" y="21"/>
                  </a:cxn>
                  <a:cxn ang="0">
                    <a:pos x="44" y="14"/>
                  </a:cxn>
                  <a:cxn ang="0">
                    <a:pos x="52" y="10"/>
                  </a:cxn>
                  <a:cxn ang="0">
                    <a:pos x="52" y="4"/>
                  </a:cxn>
                  <a:cxn ang="0">
                    <a:pos x="66" y="5"/>
                  </a:cxn>
                  <a:cxn ang="0">
                    <a:pos x="73" y="11"/>
                  </a:cxn>
                  <a:cxn ang="0">
                    <a:pos x="81" y="16"/>
                  </a:cxn>
                  <a:cxn ang="0">
                    <a:pos x="90" y="19"/>
                  </a:cxn>
                  <a:cxn ang="0">
                    <a:pos x="98" y="24"/>
                  </a:cxn>
                  <a:cxn ang="0">
                    <a:pos x="99" y="41"/>
                  </a:cxn>
                  <a:cxn ang="0">
                    <a:pos x="95" y="45"/>
                  </a:cxn>
                  <a:cxn ang="0">
                    <a:pos x="90" y="52"/>
                  </a:cxn>
                  <a:cxn ang="0">
                    <a:pos x="88" y="58"/>
                  </a:cxn>
                  <a:cxn ang="0">
                    <a:pos x="93" y="58"/>
                  </a:cxn>
                </a:cxnLst>
                <a:rect l="0" t="0" r="r" b="b"/>
                <a:pathLst>
                  <a:path w="107" h="101">
                    <a:moveTo>
                      <a:pt x="95" y="61"/>
                    </a:moveTo>
                    <a:cubicBezTo>
                      <a:pt x="93" y="64"/>
                      <a:pt x="98" y="66"/>
                      <a:pt x="96" y="67"/>
                    </a:cubicBezTo>
                    <a:cubicBezTo>
                      <a:pt x="95" y="70"/>
                      <a:pt x="90" y="69"/>
                      <a:pt x="95" y="72"/>
                    </a:cubicBezTo>
                    <a:cubicBezTo>
                      <a:pt x="99" y="75"/>
                      <a:pt x="93" y="75"/>
                      <a:pt x="95" y="78"/>
                    </a:cubicBezTo>
                    <a:cubicBezTo>
                      <a:pt x="96" y="83"/>
                      <a:pt x="101" y="80"/>
                      <a:pt x="101" y="80"/>
                    </a:cubicBezTo>
                    <a:cubicBezTo>
                      <a:pt x="102" y="81"/>
                      <a:pt x="99" y="84"/>
                      <a:pt x="99" y="86"/>
                    </a:cubicBezTo>
                    <a:cubicBezTo>
                      <a:pt x="98" y="86"/>
                      <a:pt x="93" y="89"/>
                      <a:pt x="93" y="89"/>
                    </a:cubicBezTo>
                    <a:cubicBezTo>
                      <a:pt x="93" y="92"/>
                      <a:pt x="87" y="94"/>
                      <a:pt x="85" y="92"/>
                    </a:cubicBezTo>
                    <a:cubicBezTo>
                      <a:pt x="84" y="91"/>
                      <a:pt x="84" y="94"/>
                      <a:pt x="82" y="91"/>
                    </a:cubicBezTo>
                    <a:cubicBezTo>
                      <a:pt x="81" y="89"/>
                      <a:pt x="81" y="89"/>
                      <a:pt x="78" y="89"/>
                    </a:cubicBezTo>
                    <a:cubicBezTo>
                      <a:pt x="75" y="91"/>
                      <a:pt x="78" y="89"/>
                      <a:pt x="75" y="89"/>
                    </a:cubicBezTo>
                    <a:cubicBezTo>
                      <a:pt x="72" y="89"/>
                      <a:pt x="75" y="84"/>
                      <a:pt x="69" y="89"/>
                    </a:cubicBezTo>
                    <a:cubicBezTo>
                      <a:pt x="67" y="91"/>
                      <a:pt x="64" y="91"/>
                      <a:pt x="64" y="94"/>
                    </a:cubicBezTo>
                    <a:cubicBezTo>
                      <a:pt x="66" y="97"/>
                      <a:pt x="64" y="95"/>
                      <a:pt x="64" y="100"/>
                    </a:cubicBezTo>
                    <a:cubicBezTo>
                      <a:pt x="61" y="100"/>
                      <a:pt x="63" y="101"/>
                      <a:pt x="60" y="100"/>
                    </a:cubicBezTo>
                    <a:cubicBezTo>
                      <a:pt x="58" y="100"/>
                      <a:pt x="58" y="101"/>
                      <a:pt x="54" y="100"/>
                    </a:cubicBezTo>
                    <a:cubicBezTo>
                      <a:pt x="54" y="98"/>
                      <a:pt x="54" y="97"/>
                      <a:pt x="52" y="98"/>
                    </a:cubicBezTo>
                    <a:cubicBezTo>
                      <a:pt x="43" y="92"/>
                      <a:pt x="47" y="97"/>
                      <a:pt x="44" y="97"/>
                    </a:cubicBezTo>
                    <a:cubicBezTo>
                      <a:pt x="41" y="95"/>
                      <a:pt x="41" y="98"/>
                      <a:pt x="40" y="97"/>
                    </a:cubicBezTo>
                    <a:cubicBezTo>
                      <a:pt x="38" y="95"/>
                      <a:pt x="35" y="97"/>
                      <a:pt x="35" y="95"/>
                    </a:cubicBezTo>
                    <a:cubicBezTo>
                      <a:pt x="34" y="92"/>
                      <a:pt x="29" y="94"/>
                      <a:pt x="29" y="92"/>
                    </a:cubicBezTo>
                    <a:cubicBezTo>
                      <a:pt x="29" y="89"/>
                      <a:pt x="28" y="91"/>
                      <a:pt x="26" y="89"/>
                    </a:cubicBezTo>
                    <a:cubicBezTo>
                      <a:pt x="28" y="89"/>
                      <a:pt x="29" y="87"/>
                      <a:pt x="29" y="81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2" y="75"/>
                      <a:pt x="31" y="73"/>
                      <a:pt x="31" y="73"/>
                    </a:cubicBezTo>
                    <a:cubicBezTo>
                      <a:pt x="29" y="75"/>
                      <a:pt x="29" y="73"/>
                      <a:pt x="31" y="70"/>
                    </a:cubicBezTo>
                    <a:cubicBezTo>
                      <a:pt x="31" y="67"/>
                      <a:pt x="32" y="66"/>
                      <a:pt x="32" y="66"/>
                    </a:cubicBezTo>
                    <a:cubicBezTo>
                      <a:pt x="34" y="66"/>
                      <a:pt x="35" y="72"/>
                      <a:pt x="35" y="69"/>
                    </a:cubicBezTo>
                    <a:cubicBezTo>
                      <a:pt x="34" y="67"/>
                      <a:pt x="35" y="66"/>
                      <a:pt x="31" y="64"/>
                    </a:cubicBezTo>
                    <a:cubicBezTo>
                      <a:pt x="28" y="61"/>
                      <a:pt x="31" y="63"/>
                      <a:pt x="31" y="61"/>
                    </a:cubicBezTo>
                    <a:cubicBezTo>
                      <a:pt x="32" y="58"/>
                      <a:pt x="29" y="58"/>
                      <a:pt x="31" y="56"/>
                    </a:cubicBezTo>
                    <a:cubicBezTo>
                      <a:pt x="31" y="55"/>
                      <a:pt x="31" y="56"/>
                      <a:pt x="28" y="55"/>
                    </a:cubicBezTo>
                    <a:cubicBezTo>
                      <a:pt x="25" y="53"/>
                      <a:pt x="22" y="50"/>
                      <a:pt x="23" y="49"/>
                    </a:cubicBezTo>
                    <a:cubicBezTo>
                      <a:pt x="25" y="49"/>
                      <a:pt x="25" y="47"/>
                      <a:pt x="23" y="47"/>
                    </a:cubicBezTo>
                    <a:cubicBezTo>
                      <a:pt x="22" y="47"/>
                      <a:pt x="25" y="44"/>
                      <a:pt x="22" y="45"/>
                    </a:cubicBezTo>
                    <a:cubicBezTo>
                      <a:pt x="19" y="45"/>
                      <a:pt x="20" y="44"/>
                      <a:pt x="20" y="42"/>
                    </a:cubicBezTo>
                    <a:cubicBezTo>
                      <a:pt x="22" y="42"/>
                      <a:pt x="20" y="42"/>
                      <a:pt x="19" y="42"/>
                    </a:cubicBezTo>
                    <a:cubicBezTo>
                      <a:pt x="16" y="42"/>
                      <a:pt x="19" y="41"/>
                      <a:pt x="17" y="41"/>
                    </a:cubicBezTo>
                    <a:cubicBezTo>
                      <a:pt x="14" y="41"/>
                      <a:pt x="14" y="39"/>
                      <a:pt x="12" y="39"/>
                    </a:cubicBezTo>
                    <a:cubicBezTo>
                      <a:pt x="9" y="38"/>
                      <a:pt x="8" y="38"/>
                      <a:pt x="6" y="38"/>
                    </a:cubicBezTo>
                    <a:cubicBezTo>
                      <a:pt x="5" y="39"/>
                      <a:pt x="6" y="38"/>
                      <a:pt x="3" y="36"/>
                    </a:cubicBezTo>
                    <a:cubicBezTo>
                      <a:pt x="0" y="35"/>
                      <a:pt x="6" y="35"/>
                      <a:pt x="6" y="35"/>
                    </a:cubicBezTo>
                    <a:cubicBezTo>
                      <a:pt x="5" y="33"/>
                      <a:pt x="3" y="35"/>
                      <a:pt x="3" y="33"/>
                    </a:cubicBezTo>
                    <a:cubicBezTo>
                      <a:pt x="3" y="33"/>
                      <a:pt x="6" y="33"/>
                      <a:pt x="5" y="32"/>
                    </a:cubicBezTo>
                    <a:cubicBezTo>
                      <a:pt x="3" y="32"/>
                      <a:pt x="2" y="33"/>
                      <a:pt x="2" y="32"/>
                    </a:cubicBezTo>
                    <a:cubicBezTo>
                      <a:pt x="2" y="30"/>
                      <a:pt x="3" y="28"/>
                      <a:pt x="6" y="28"/>
                    </a:cubicBezTo>
                    <a:cubicBezTo>
                      <a:pt x="9" y="28"/>
                      <a:pt x="6" y="27"/>
                      <a:pt x="9" y="28"/>
                    </a:cubicBezTo>
                    <a:cubicBezTo>
                      <a:pt x="11" y="28"/>
                      <a:pt x="12" y="28"/>
                      <a:pt x="12" y="27"/>
                    </a:cubicBezTo>
                    <a:cubicBezTo>
                      <a:pt x="11" y="25"/>
                      <a:pt x="12" y="27"/>
                      <a:pt x="14" y="25"/>
                    </a:cubicBezTo>
                    <a:cubicBezTo>
                      <a:pt x="16" y="25"/>
                      <a:pt x="17" y="28"/>
                      <a:pt x="19" y="30"/>
                    </a:cubicBezTo>
                    <a:cubicBezTo>
                      <a:pt x="19" y="32"/>
                      <a:pt x="20" y="28"/>
                      <a:pt x="22" y="28"/>
                    </a:cubicBezTo>
                    <a:cubicBezTo>
                      <a:pt x="23" y="27"/>
                      <a:pt x="22" y="30"/>
                      <a:pt x="23" y="28"/>
                    </a:cubicBezTo>
                    <a:cubicBezTo>
                      <a:pt x="25" y="28"/>
                      <a:pt x="23" y="28"/>
                      <a:pt x="25" y="28"/>
                    </a:cubicBezTo>
                    <a:cubicBezTo>
                      <a:pt x="26" y="28"/>
                      <a:pt x="25" y="30"/>
                      <a:pt x="28" y="30"/>
                    </a:cubicBezTo>
                    <a:cubicBezTo>
                      <a:pt x="29" y="28"/>
                      <a:pt x="28" y="28"/>
                      <a:pt x="28" y="25"/>
                    </a:cubicBezTo>
                    <a:cubicBezTo>
                      <a:pt x="28" y="24"/>
                      <a:pt x="28" y="21"/>
                      <a:pt x="26" y="21"/>
                    </a:cubicBezTo>
                    <a:cubicBezTo>
                      <a:pt x="25" y="19"/>
                      <a:pt x="26" y="19"/>
                      <a:pt x="25" y="18"/>
                    </a:cubicBezTo>
                    <a:cubicBezTo>
                      <a:pt x="25" y="14"/>
                      <a:pt x="26" y="18"/>
                      <a:pt x="29" y="16"/>
                    </a:cubicBezTo>
                    <a:cubicBezTo>
                      <a:pt x="31" y="16"/>
                      <a:pt x="29" y="21"/>
                      <a:pt x="31" y="21"/>
                    </a:cubicBezTo>
                    <a:cubicBezTo>
                      <a:pt x="35" y="19"/>
                      <a:pt x="38" y="22"/>
                      <a:pt x="40" y="21"/>
                    </a:cubicBezTo>
                    <a:cubicBezTo>
                      <a:pt x="41" y="19"/>
                      <a:pt x="43" y="19"/>
                      <a:pt x="41" y="19"/>
                    </a:cubicBezTo>
                    <a:cubicBezTo>
                      <a:pt x="41" y="19"/>
                      <a:pt x="38" y="18"/>
                      <a:pt x="44" y="14"/>
                    </a:cubicBezTo>
                    <a:cubicBezTo>
                      <a:pt x="50" y="13"/>
                      <a:pt x="50" y="13"/>
                      <a:pt x="52" y="11"/>
                    </a:cubicBezTo>
                    <a:cubicBezTo>
                      <a:pt x="52" y="10"/>
                      <a:pt x="54" y="11"/>
                      <a:pt x="52" y="10"/>
                    </a:cubicBezTo>
                    <a:cubicBezTo>
                      <a:pt x="52" y="8"/>
                      <a:pt x="54" y="8"/>
                      <a:pt x="52" y="8"/>
                    </a:cubicBezTo>
                    <a:cubicBezTo>
                      <a:pt x="52" y="7"/>
                      <a:pt x="52" y="7"/>
                      <a:pt x="52" y="4"/>
                    </a:cubicBezTo>
                    <a:cubicBezTo>
                      <a:pt x="52" y="2"/>
                      <a:pt x="54" y="0"/>
                      <a:pt x="60" y="0"/>
                    </a:cubicBezTo>
                    <a:cubicBezTo>
                      <a:pt x="63" y="7"/>
                      <a:pt x="64" y="2"/>
                      <a:pt x="66" y="5"/>
                    </a:cubicBezTo>
                    <a:cubicBezTo>
                      <a:pt x="67" y="8"/>
                      <a:pt x="67" y="5"/>
                      <a:pt x="69" y="8"/>
                    </a:cubicBezTo>
                    <a:cubicBezTo>
                      <a:pt x="70" y="10"/>
                      <a:pt x="73" y="8"/>
                      <a:pt x="73" y="11"/>
                    </a:cubicBezTo>
                    <a:cubicBezTo>
                      <a:pt x="75" y="16"/>
                      <a:pt x="76" y="10"/>
                      <a:pt x="78" y="11"/>
                    </a:cubicBezTo>
                    <a:cubicBezTo>
                      <a:pt x="79" y="11"/>
                      <a:pt x="76" y="14"/>
                      <a:pt x="81" y="16"/>
                    </a:cubicBezTo>
                    <a:cubicBezTo>
                      <a:pt x="82" y="16"/>
                      <a:pt x="82" y="19"/>
                      <a:pt x="85" y="19"/>
                    </a:cubicBezTo>
                    <a:cubicBezTo>
                      <a:pt x="88" y="19"/>
                      <a:pt x="88" y="19"/>
                      <a:pt x="90" y="19"/>
                    </a:cubicBezTo>
                    <a:cubicBezTo>
                      <a:pt x="93" y="19"/>
                      <a:pt x="92" y="22"/>
                      <a:pt x="95" y="22"/>
                    </a:cubicBezTo>
                    <a:cubicBezTo>
                      <a:pt x="96" y="22"/>
                      <a:pt x="95" y="24"/>
                      <a:pt x="98" y="24"/>
                    </a:cubicBezTo>
                    <a:cubicBezTo>
                      <a:pt x="101" y="22"/>
                      <a:pt x="102" y="24"/>
                      <a:pt x="104" y="25"/>
                    </a:cubicBezTo>
                    <a:cubicBezTo>
                      <a:pt x="107" y="25"/>
                      <a:pt x="99" y="28"/>
                      <a:pt x="99" y="41"/>
                    </a:cubicBezTo>
                    <a:cubicBezTo>
                      <a:pt x="98" y="44"/>
                      <a:pt x="96" y="41"/>
                      <a:pt x="96" y="42"/>
                    </a:cubicBezTo>
                    <a:cubicBezTo>
                      <a:pt x="95" y="44"/>
                      <a:pt x="96" y="44"/>
                      <a:pt x="95" y="45"/>
                    </a:cubicBezTo>
                    <a:cubicBezTo>
                      <a:pt x="93" y="45"/>
                      <a:pt x="95" y="47"/>
                      <a:pt x="92" y="49"/>
                    </a:cubicBezTo>
                    <a:cubicBezTo>
                      <a:pt x="90" y="49"/>
                      <a:pt x="93" y="50"/>
                      <a:pt x="90" y="52"/>
                    </a:cubicBezTo>
                    <a:cubicBezTo>
                      <a:pt x="87" y="53"/>
                      <a:pt x="90" y="55"/>
                      <a:pt x="88" y="56"/>
                    </a:cubicBezTo>
                    <a:cubicBezTo>
                      <a:pt x="85" y="58"/>
                      <a:pt x="87" y="58"/>
                      <a:pt x="88" y="58"/>
                    </a:cubicBezTo>
                    <a:cubicBezTo>
                      <a:pt x="92" y="56"/>
                      <a:pt x="88" y="55"/>
                      <a:pt x="92" y="55"/>
                    </a:cubicBezTo>
                    <a:cubicBezTo>
                      <a:pt x="95" y="53"/>
                      <a:pt x="93" y="56"/>
                      <a:pt x="93" y="58"/>
                    </a:cubicBezTo>
                    <a:cubicBezTo>
                      <a:pt x="93" y="58"/>
                      <a:pt x="95" y="58"/>
                      <a:pt x="95" y="61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33" name="Freeform 168"/>
              <p:cNvSpPr>
                <a:spLocks/>
              </p:cNvSpPr>
              <p:nvPr/>
            </p:nvSpPr>
            <p:spPr bwMode="auto">
              <a:xfrm>
                <a:off x="2549" y="2235"/>
                <a:ext cx="62" cy="115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14" y="0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23" y="2"/>
                  </a:cxn>
                  <a:cxn ang="0">
                    <a:pos x="28" y="6"/>
                  </a:cxn>
                  <a:cxn ang="0">
                    <a:pos x="23" y="14"/>
                  </a:cxn>
                  <a:cxn ang="0">
                    <a:pos x="23" y="23"/>
                  </a:cxn>
                  <a:cxn ang="0">
                    <a:pos x="20" y="28"/>
                  </a:cxn>
                  <a:cxn ang="0">
                    <a:pos x="20" y="33"/>
                  </a:cxn>
                  <a:cxn ang="0">
                    <a:pos x="22" y="37"/>
                  </a:cxn>
                  <a:cxn ang="0">
                    <a:pos x="22" y="43"/>
                  </a:cxn>
                  <a:cxn ang="0">
                    <a:pos x="22" y="47"/>
                  </a:cxn>
                  <a:cxn ang="0">
                    <a:pos x="19" y="54"/>
                  </a:cxn>
                  <a:cxn ang="0">
                    <a:pos x="14" y="57"/>
                  </a:cxn>
                  <a:cxn ang="0">
                    <a:pos x="8" y="57"/>
                  </a:cxn>
                  <a:cxn ang="0">
                    <a:pos x="8" y="54"/>
                  </a:cxn>
                  <a:cxn ang="0">
                    <a:pos x="8" y="45"/>
                  </a:cxn>
                  <a:cxn ang="0">
                    <a:pos x="5" y="42"/>
                  </a:cxn>
                  <a:cxn ang="0">
                    <a:pos x="5" y="40"/>
                  </a:cxn>
                  <a:cxn ang="0">
                    <a:pos x="3" y="39"/>
                  </a:cxn>
                  <a:cxn ang="0">
                    <a:pos x="3" y="33"/>
                  </a:cxn>
                  <a:cxn ang="0">
                    <a:pos x="6" y="28"/>
                  </a:cxn>
                  <a:cxn ang="0">
                    <a:pos x="8" y="22"/>
                  </a:cxn>
                  <a:cxn ang="0">
                    <a:pos x="9" y="11"/>
                  </a:cxn>
                  <a:cxn ang="0">
                    <a:pos x="8" y="6"/>
                  </a:cxn>
                  <a:cxn ang="0">
                    <a:pos x="8" y="3"/>
                  </a:cxn>
                </a:cxnLst>
                <a:rect l="0" t="0" r="r" b="b"/>
                <a:pathLst>
                  <a:path w="32" h="59">
                    <a:moveTo>
                      <a:pt x="8" y="3"/>
                    </a:moveTo>
                    <a:cubicBezTo>
                      <a:pt x="13" y="0"/>
                      <a:pt x="13" y="0"/>
                      <a:pt x="14" y="0"/>
                    </a:cubicBezTo>
                    <a:cubicBezTo>
                      <a:pt x="16" y="2"/>
                      <a:pt x="11" y="3"/>
                      <a:pt x="13" y="3"/>
                    </a:cubicBezTo>
                    <a:cubicBezTo>
                      <a:pt x="14" y="5"/>
                      <a:pt x="14" y="2"/>
                      <a:pt x="17" y="3"/>
                    </a:cubicBezTo>
                    <a:cubicBezTo>
                      <a:pt x="22" y="5"/>
                      <a:pt x="19" y="2"/>
                      <a:pt x="23" y="2"/>
                    </a:cubicBezTo>
                    <a:cubicBezTo>
                      <a:pt x="28" y="3"/>
                      <a:pt x="25" y="5"/>
                      <a:pt x="28" y="6"/>
                    </a:cubicBezTo>
                    <a:cubicBezTo>
                      <a:pt x="32" y="6"/>
                      <a:pt x="23" y="12"/>
                      <a:pt x="23" y="14"/>
                    </a:cubicBezTo>
                    <a:cubicBezTo>
                      <a:pt x="25" y="22"/>
                      <a:pt x="22" y="22"/>
                      <a:pt x="23" y="23"/>
                    </a:cubicBezTo>
                    <a:cubicBezTo>
                      <a:pt x="23" y="26"/>
                      <a:pt x="23" y="28"/>
                      <a:pt x="20" y="28"/>
                    </a:cubicBezTo>
                    <a:cubicBezTo>
                      <a:pt x="17" y="28"/>
                      <a:pt x="20" y="28"/>
                      <a:pt x="20" y="33"/>
                    </a:cubicBezTo>
                    <a:cubicBezTo>
                      <a:pt x="22" y="36"/>
                      <a:pt x="25" y="33"/>
                      <a:pt x="22" y="37"/>
                    </a:cubicBezTo>
                    <a:cubicBezTo>
                      <a:pt x="19" y="42"/>
                      <a:pt x="20" y="43"/>
                      <a:pt x="22" y="43"/>
                    </a:cubicBezTo>
                    <a:cubicBezTo>
                      <a:pt x="23" y="43"/>
                      <a:pt x="25" y="43"/>
                      <a:pt x="22" y="47"/>
                    </a:cubicBezTo>
                    <a:cubicBezTo>
                      <a:pt x="19" y="48"/>
                      <a:pt x="19" y="53"/>
                      <a:pt x="19" y="54"/>
                    </a:cubicBezTo>
                    <a:cubicBezTo>
                      <a:pt x="16" y="56"/>
                      <a:pt x="17" y="59"/>
                      <a:pt x="14" y="57"/>
                    </a:cubicBezTo>
                    <a:cubicBezTo>
                      <a:pt x="9" y="56"/>
                      <a:pt x="8" y="56"/>
                      <a:pt x="8" y="57"/>
                    </a:cubicBezTo>
                    <a:cubicBezTo>
                      <a:pt x="6" y="57"/>
                      <a:pt x="6" y="57"/>
                      <a:pt x="8" y="54"/>
                    </a:cubicBezTo>
                    <a:cubicBezTo>
                      <a:pt x="9" y="47"/>
                      <a:pt x="6" y="48"/>
                      <a:pt x="8" y="45"/>
                    </a:cubicBezTo>
                    <a:cubicBezTo>
                      <a:pt x="9" y="40"/>
                      <a:pt x="6" y="40"/>
                      <a:pt x="5" y="4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39"/>
                      <a:pt x="6" y="39"/>
                      <a:pt x="3" y="39"/>
                    </a:cubicBezTo>
                    <a:cubicBezTo>
                      <a:pt x="0" y="39"/>
                      <a:pt x="5" y="34"/>
                      <a:pt x="3" y="33"/>
                    </a:cubicBezTo>
                    <a:cubicBezTo>
                      <a:pt x="3" y="29"/>
                      <a:pt x="5" y="33"/>
                      <a:pt x="6" y="28"/>
                    </a:cubicBezTo>
                    <a:cubicBezTo>
                      <a:pt x="8" y="23"/>
                      <a:pt x="8" y="23"/>
                      <a:pt x="8" y="22"/>
                    </a:cubicBezTo>
                    <a:cubicBezTo>
                      <a:pt x="8" y="20"/>
                      <a:pt x="11" y="14"/>
                      <a:pt x="9" y="11"/>
                    </a:cubicBezTo>
                    <a:cubicBezTo>
                      <a:pt x="8" y="9"/>
                      <a:pt x="8" y="8"/>
                      <a:pt x="8" y="6"/>
                    </a:cubicBezTo>
                    <a:cubicBezTo>
                      <a:pt x="8" y="5"/>
                      <a:pt x="6" y="5"/>
                      <a:pt x="8" y="3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34" name="Freeform 169"/>
              <p:cNvSpPr>
                <a:spLocks/>
              </p:cNvSpPr>
              <p:nvPr/>
            </p:nvSpPr>
            <p:spPr bwMode="auto">
              <a:xfrm>
                <a:off x="2832" y="2218"/>
                <a:ext cx="16" cy="3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3"/>
                  </a:cxn>
                  <a:cxn ang="0">
                    <a:pos x="2" y="4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2" y="13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5" y="16"/>
                  </a:cxn>
                  <a:cxn ang="0">
                    <a:pos x="7" y="12"/>
                  </a:cxn>
                  <a:cxn ang="0">
                    <a:pos x="8" y="7"/>
                  </a:cxn>
                  <a:cxn ang="0">
                    <a:pos x="7" y="3"/>
                  </a:cxn>
                  <a:cxn ang="0">
                    <a:pos x="7" y="0"/>
                  </a:cxn>
                </a:cxnLst>
                <a:rect l="0" t="0" r="r" b="b"/>
                <a:pathLst>
                  <a:path w="8" h="18">
                    <a:moveTo>
                      <a:pt x="7" y="0"/>
                    </a:moveTo>
                    <a:cubicBezTo>
                      <a:pt x="5" y="0"/>
                      <a:pt x="7" y="4"/>
                      <a:pt x="5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0" y="4"/>
                      <a:pt x="0" y="12"/>
                      <a:pt x="0" y="12"/>
                    </a:cubicBezTo>
                    <a:cubicBezTo>
                      <a:pt x="2" y="12"/>
                      <a:pt x="2" y="12"/>
                      <a:pt x="0" y="13"/>
                    </a:cubicBezTo>
                    <a:cubicBezTo>
                      <a:pt x="0" y="13"/>
                      <a:pt x="0" y="13"/>
                      <a:pt x="2" y="13"/>
                    </a:cubicBezTo>
                    <a:cubicBezTo>
                      <a:pt x="3" y="15"/>
                      <a:pt x="0" y="15"/>
                      <a:pt x="2" y="16"/>
                    </a:cubicBezTo>
                    <a:cubicBezTo>
                      <a:pt x="5" y="18"/>
                      <a:pt x="3" y="18"/>
                      <a:pt x="5" y="18"/>
                    </a:cubicBezTo>
                    <a:cubicBezTo>
                      <a:pt x="7" y="18"/>
                      <a:pt x="5" y="16"/>
                      <a:pt x="5" y="16"/>
                    </a:cubicBezTo>
                    <a:cubicBezTo>
                      <a:pt x="7" y="15"/>
                      <a:pt x="7" y="13"/>
                      <a:pt x="7" y="12"/>
                    </a:cubicBezTo>
                    <a:cubicBezTo>
                      <a:pt x="7" y="10"/>
                      <a:pt x="8" y="10"/>
                      <a:pt x="8" y="7"/>
                    </a:cubicBezTo>
                    <a:cubicBezTo>
                      <a:pt x="8" y="3"/>
                      <a:pt x="7" y="4"/>
                      <a:pt x="7" y="3"/>
                    </a:cubicBezTo>
                    <a:cubicBezTo>
                      <a:pt x="8" y="1"/>
                      <a:pt x="8" y="0"/>
                      <a:pt x="7" y="0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35" name="Freeform 170"/>
              <p:cNvSpPr>
                <a:spLocks noEditPoints="1"/>
              </p:cNvSpPr>
              <p:nvPr/>
            </p:nvSpPr>
            <p:spPr bwMode="auto">
              <a:xfrm>
                <a:off x="2797" y="2127"/>
                <a:ext cx="191" cy="229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47" y="22"/>
                  </a:cxn>
                  <a:cxn ang="0">
                    <a:pos x="50" y="36"/>
                  </a:cxn>
                  <a:cxn ang="0">
                    <a:pos x="67" y="57"/>
                  </a:cxn>
                  <a:cxn ang="0">
                    <a:pos x="87" y="68"/>
                  </a:cxn>
                  <a:cxn ang="0">
                    <a:pos x="96" y="79"/>
                  </a:cxn>
                  <a:cxn ang="0">
                    <a:pos x="90" y="76"/>
                  </a:cxn>
                  <a:cxn ang="0">
                    <a:pos x="81" y="81"/>
                  </a:cxn>
                  <a:cxn ang="0">
                    <a:pos x="84" y="92"/>
                  </a:cxn>
                  <a:cxn ang="0">
                    <a:pos x="75" y="102"/>
                  </a:cxn>
                  <a:cxn ang="0">
                    <a:pos x="76" y="95"/>
                  </a:cxn>
                  <a:cxn ang="0">
                    <a:pos x="70" y="79"/>
                  </a:cxn>
                  <a:cxn ang="0">
                    <a:pos x="63" y="71"/>
                  </a:cxn>
                  <a:cxn ang="0">
                    <a:pos x="47" y="61"/>
                  </a:cxn>
                  <a:cxn ang="0">
                    <a:pos x="38" y="53"/>
                  </a:cxn>
                  <a:cxn ang="0">
                    <a:pos x="32" y="42"/>
                  </a:cxn>
                  <a:cxn ang="0">
                    <a:pos x="19" y="31"/>
                  </a:cxn>
                  <a:cxn ang="0">
                    <a:pos x="11" y="33"/>
                  </a:cxn>
                  <a:cxn ang="0">
                    <a:pos x="5" y="25"/>
                  </a:cxn>
                  <a:cxn ang="0">
                    <a:pos x="5" y="14"/>
                  </a:cxn>
                  <a:cxn ang="0">
                    <a:pos x="14" y="12"/>
                  </a:cxn>
                  <a:cxn ang="0">
                    <a:pos x="17" y="8"/>
                  </a:cxn>
                  <a:cxn ang="0">
                    <a:pos x="22" y="14"/>
                  </a:cxn>
                  <a:cxn ang="0">
                    <a:pos x="25" y="6"/>
                  </a:cxn>
                  <a:cxn ang="0">
                    <a:pos x="31" y="9"/>
                  </a:cxn>
                  <a:cxn ang="0">
                    <a:pos x="34" y="6"/>
                  </a:cxn>
                  <a:cxn ang="0">
                    <a:pos x="37" y="3"/>
                  </a:cxn>
                  <a:cxn ang="0">
                    <a:pos x="44" y="0"/>
                  </a:cxn>
                  <a:cxn ang="0">
                    <a:pos x="47" y="3"/>
                  </a:cxn>
                  <a:cxn ang="0">
                    <a:pos x="57" y="9"/>
                  </a:cxn>
                  <a:cxn ang="0">
                    <a:pos x="58" y="14"/>
                  </a:cxn>
                  <a:cxn ang="0">
                    <a:pos x="57" y="15"/>
                  </a:cxn>
                  <a:cxn ang="0">
                    <a:pos x="61" y="112"/>
                  </a:cxn>
                  <a:cxn ang="0">
                    <a:pos x="70" y="115"/>
                  </a:cxn>
                  <a:cxn ang="0">
                    <a:pos x="73" y="99"/>
                  </a:cxn>
                  <a:cxn ang="0">
                    <a:pos x="57" y="101"/>
                  </a:cxn>
                  <a:cxn ang="0">
                    <a:pos x="49" y="104"/>
                  </a:cxn>
                  <a:cxn ang="0">
                    <a:pos x="17" y="79"/>
                  </a:cxn>
                  <a:cxn ang="0">
                    <a:pos x="20" y="92"/>
                  </a:cxn>
                  <a:cxn ang="0">
                    <a:pos x="28" y="84"/>
                  </a:cxn>
                  <a:cxn ang="0">
                    <a:pos x="26" y="68"/>
                  </a:cxn>
                  <a:cxn ang="0">
                    <a:pos x="14" y="71"/>
                  </a:cxn>
                </a:cxnLst>
                <a:rect l="0" t="0" r="r" b="b"/>
                <a:pathLst>
                  <a:path w="98" h="118">
                    <a:moveTo>
                      <a:pt x="57" y="15"/>
                    </a:moveTo>
                    <a:cubicBezTo>
                      <a:pt x="55" y="17"/>
                      <a:pt x="57" y="14"/>
                      <a:pt x="54" y="15"/>
                    </a:cubicBezTo>
                    <a:cubicBezTo>
                      <a:pt x="50" y="17"/>
                      <a:pt x="50" y="20"/>
                      <a:pt x="49" y="19"/>
                    </a:cubicBezTo>
                    <a:cubicBezTo>
                      <a:pt x="47" y="17"/>
                      <a:pt x="46" y="20"/>
                      <a:pt x="47" y="22"/>
                    </a:cubicBezTo>
                    <a:cubicBezTo>
                      <a:pt x="49" y="23"/>
                      <a:pt x="50" y="25"/>
                      <a:pt x="49" y="26"/>
                    </a:cubicBezTo>
                    <a:cubicBezTo>
                      <a:pt x="46" y="26"/>
                      <a:pt x="47" y="33"/>
                      <a:pt x="50" y="36"/>
                    </a:cubicBezTo>
                    <a:cubicBezTo>
                      <a:pt x="54" y="37"/>
                      <a:pt x="55" y="40"/>
                      <a:pt x="57" y="40"/>
                    </a:cubicBezTo>
                    <a:cubicBezTo>
                      <a:pt x="60" y="40"/>
                      <a:pt x="58" y="48"/>
                      <a:pt x="67" y="57"/>
                    </a:cubicBezTo>
                    <a:cubicBezTo>
                      <a:pt x="70" y="61"/>
                      <a:pt x="82" y="57"/>
                      <a:pt x="78" y="62"/>
                    </a:cubicBezTo>
                    <a:cubicBezTo>
                      <a:pt x="73" y="65"/>
                      <a:pt x="85" y="67"/>
                      <a:pt x="87" y="68"/>
                    </a:cubicBezTo>
                    <a:cubicBezTo>
                      <a:pt x="87" y="70"/>
                      <a:pt x="89" y="71"/>
                      <a:pt x="92" y="73"/>
                    </a:cubicBezTo>
                    <a:cubicBezTo>
                      <a:pt x="93" y="75"/>
                      <a:pt x="98" y="76"/>
                      <a:pt x="96" y="79"/>
                    </a:cubicBezTo>
                    <a:cubicBezTo>
                      <a:pt x="96" y="82"/>
                      <a:pt x="98" y="82"/>
                      <a:pt x="95" y="82"/>
                    </a:cubicBezTo>
                    <a:cubicBezTo>
                      <a:pt x="92" y="82"/>
                      <a:pt x="93" y="76"/>
                      <a:pt x="90" y="76"/>
                    </a:cubicBezTo>
                    <a:cubicBezTo>
                      <a:pt x="87" y="76"/>
                      <a:pt x="87" y="75"/>
                      <a:pt x="84" y="76"/>
                    </a:cubicBezTo>
                    <a:cubicBezTo>
                      <a:pt x="81" y="78"/>
                      <a:pt x="82" y="79"/>
                      <a:pt x="81" y="81"/>
                    </a:cubicBezTo>
                    <a:cubicBezTo>
                      <a:pt x="79" y="84"/>
                      <a:pt x="81" y="84"/>
                      <a:pt x="82" y="85"/>
                    </a:cubicBezTo>
                    <a:cubicBezTo>
                      <a:pt x="85" y="85"/>
                      <a:pt x="89" y="90"/>
                      <a:pt x="84" y="92"/>
                    </a:cubicBezTo>
                    <a:cubicBezTo>
                      <a:pt x="81" y="95"/>
                      <a:pt x="82" y="96"/>
                      <a:pt x="81" y="99"/>
                    </a:cubicBezTo>
                    <a:cubicBezTo>
                      <a:pt x="78" y="101"/>
                      <a:pt x="78" y="106"/>
                      <a:pt x="75" y="102"/>
                    </a:cubicBezTo>
                    <a:cubicBezTo>
                      <a:pt x="73" y="102"/>
                      <a:pt x="73" y="101"/>
                      <a:pt x="75" y="98"/>
                    </a:cubicBezTo>
                    <a:cubicBezTo>
                      <a:pt x="76" y="96"/>
                      <a:pt x="75" y="96"/>
                      <a:pt x="76" y="95"/>
                    </a:cubicBezTo>
                    <a:cubicBezTo>
                      <a:pt x="78" y="93"/>
                      <a:pt x="78" y="93"/>
                      <a:pt x="76" y="85"/>
                    </a:cubicBezTo>
                    <a:cubicBezTo>
                      <a:pt x="75" y="79"/>
                      <a:pt x="73" y="81"/>
                      <a:pt x="70" y="79"/>
                    </a:cubicBezTo>
                    <a:cubicBezTo>
                      <a:pt x="66" y="76"/>
                      <a:pt x="70" y="73"/>
                      <a:pt x="66" y="73"/>
                    </a:cubicBezTo>
                    <a:cubicBezTo>
                      <a:pt x="63" y="75"/>
                      <a:pt x="66" y="71"/>
                      <a:pt x="63" y="71"/>
                    </a:cubicBezTo>
                    <a:cubicBezTo>
                      <a:pt x="60" y="71"/>
                      <a:pt x="61" y="67"/>
                      <a:pt x="58" y="67"/>
                    </a:cubicBezTo>
                    <a:cubicBezTo>
                      <a:pt x="55" y="67"/>
                      <a:pt x="50" y="65"/>
                      <a:pt x="47" y="61"/>
                    </a:cubicBezTo>
                    <a:cubicBezTo>
                      <a:pt x="44" y="57"/>
                      <a:pt x="44" y="61"/>
                      <a:pt x="43" y="57"/>
                    </a:cubicBezTo>
                    <a:cubicBezTo>
                      <a:pt x="43" y="53"/>
                      <a:pt x="38" y="54"/>
                      <a:pt x="38" y="53"/>
                    </a:cubicBezTo>
                    <a:cubicBezTo>
                      <a:pt x="38" y="51"/>
                      <a:pt x="38" y="51"/>
                      <a:pt x="35" y="48"/>
                    </a:cubicBezTo>
                    <a:cubicBezTo>
                      <a:pt x="32" y="47"/>
                      <a:pt x="35" y="45"/>
                      <a:pt x="32" y="42"/>
                    </a:cubicBezTo>
                    <a:cubicBezTo>
                      <a:pt x="31" y="40"/>
                      <a:pt x="32" y="34"/>
                      <a:pt x="28" y="34"/>
                    </a:cubicBezTo>
                    <a:cubicBezTo>
                      <a:pt x="25" y="36"/>
                      <a:pt x="23" y="29"/>
                      <a:pt x="19" y="31"/>
                    </a:cubicBezTo>
                    <a:cubicBezTo>
                      <a:pt x="15" y="33"/>
                      <a:pt x="19" y="36"/>
                      <a:pt x="9" y="39"/>
                    </a:cubicBezTo>
                    <a:cubicBezTo>
                      <a:pt x="9" y="37"/>
                      <a:pt x="12" y="34"/>
                      <a:pt x="11" y="33"/>
                    </a:cubicBezTo>
                    <a:cubicBezTo>
                      <a:pt x="11" y="33"/>
                      <a:pt x="6" y="36"/>
                      <a:pt x="5" y="31"/>
                    </a:cubicBezTo>
                    <a:cubicBezTo>
                      <a:pt x="3" y="28"/>
                      <a:pt x="9" y="28"/>
                      <a:pt x="5" y="25"/>
                    </a:cubicBezTo>
                    <a:cubicBezTo>
                      <a:pt x="0" y="22"/>
                      <a:pt x="5" y="23"/>
                      <a:pt x="6" y="20"/>
                    </a:cubicBezTo>
                    <a:cubicBezTo>
                      <a:pt x="8" y="19"/>
                      <a:pt x="3" y="17"/>
                      <a:pt x="5" y="14"/>
                    </a:cubicBezTo>
                    <a:cubicBezTo>
                      <a:pt x="6" y="14"/>
                      <a:pt x="6" y="14"/>
                      <a:pt x="9" y="14"/>
                    </a:cubicBezTo>
                    <a:cubicBezTo>
                      <a:pt x="11" y="12"/>
                      <a:pt x="11" y="14"/>
                      <a:pt x="14" y="12"/>
                    </a:cubicBezTo>
                    <a:cubicBezTo>
                      <a:pt x="17" y="9"/>
                      <a:pt x="14" y="9"/>
                      <a:pt x="15" y="9"/>
                    </a:cubicBezTo>
                    <a:cubicBezTo>
                      <a:pt x="15" y="8"/>
                      <a:pt x="17" y="6"/>
                      <a:pt x="17" y="8"/>
                    </a:cubicBezTo>
                    <a:cubicBezTo>
                      <a:pt x="17" y="8"/>
                      <a:pt x="17" y="9"/>
                      <a:pt x="19" y="11"/>
                    </a:cubicBezTo>
                    <a:cubicBezTo>
                      <a:pt x="20" y="12"/>
                      <a:pt x="20" y="15"/>
                      <a:pt x="22" y="14"/>
                    </a:cubicBezTo>
                    <a:cubicBezTo>
                      <a:pt x="23" y="14"/>
                      <a:pt x="20" y="12"/>
                      <a:pt x="23" y="11"/>
                    </a:cubicBezTo>
                    <a:cubicBezTo>
                      <a:pt x="25" y="9"/>
                      <a:pt x="23" y="6"/>
                      <a:pt x="25" y="6"/>
                    </a:cubicBezTo>
                    <a:cubicBezTo>
                      <a:pt x="26" y="6"/>
                      <a:pt x="26" y="9"/>
                      <a:pt x="28" y="9"/>
                    </a:cubicBezTo>
                    <a:cubicBezTo>
                      <a:pt x="29" y="8"/>
                      <a:pt x="29" y="11"/>
                      <a:pt x="31" y="9"/>
                    </a:cubicBezTo>
                    <a:cubicBezTo>
                      <a:pt x="32" y="9"/>
                      <a:pt x="29" y="6"/>
                      <a:pt x="31" y="6"/>
                    </a:cubicBezTo>
                    <a:cubicBezTo>
                      <a:pt x="31" y="5"/>
                      <a:pt x="32" y="8"/>
                      <a:pt x="34" y="6"/>
                    </a:cubicBezTo>
                    <a:cubicBezTo>
                      <a:pt x="34" y="6"/>
                      <a:pt x="32" y="5"/>
                      <a:pt x="34" y="1"/>
                    </a:cubicBezTo>
                    <a:cubicBezTo>
                      <a:pt x="35" y="1"/>
                      <a:pt x="35" y="5"/>
                      <a:pt x="37" y="3"/>
                    </a:cubicBezTo>
                    <a:cubicBezTo>
                      <a:pt x="38" y="3"/>
                      <a:pt x="38" y="1"/>
                      <a:pt x="40" y="1"/>
                    </a:cubicBezTo>
                    <a:cubicBezTo>
                      <a:pt x="41" y="0"/>
                      <a:pt x="41" y="1"/>
                      <a:pt x="44" y="0"/>
                    </a:cubicBezTo>
                    <a:cubicBezTo>
                      <a:pt x="49" y="0"/>
                      <a:pt x="46" y="0"/>
                      <a:pt x="46" y="1"/>
                    </a:cubicBezTo>
                    <a:cubicBezTo>
                      <a:pt x="47" y="1"/>
                      <a:pt x="47" y="1"/>
                      <a:pt x="47" y="3"/>
                    </a:cubicBezTo>
                    <a:cubicBezTo>
                      <a:pt x="47" y="5"/>
                      <a:pt x="50" y="6"/>
                      <a:pt x="58" y="6"/>
                    </a:cubicBezTo>
                    <a:cubicBezTo>
                      <a:pt x="58" y="8"/>
                      <a:pt x="57" y="8"/>
                      <a:pt x="57" y="9"/>
                    </a:cubicBezTo>
                    <a:cubicBezTo>
                      <a:pt x="57" y="11"/>
                      <a:pt x="60" y="9"/>
                      <a:pt x="58" y="11"/>
                    </a:cubicBezTo>
                    <a:cubicBezTo>
                      <a:pt x="57" y="12"/>
                      <a:pt x="57" y="14"/>
                      <a:pt x="58" y="14"/>
                    </a:cubicBezTo>
                    <a:cubicBezTo>
                      <a:pt x="60" y="15"/>
                      <a:pt x="61" y="17"/>
                      <a:pt x="58" y="17"/>
                    </a:cubicBezTo>
                    <a:cubicBezTo>
                      <a:pt x="58" y="17"/>
                      <a:pt x="60" y="15"/>
                      <a:pt x="57" y="15"/>
                    </a:cubicBezTo>
                    <a:close/>
                    <a:moveTo>
                      <a:pt x="54" y="107"/>
                    </a:moveTo>
                    <a:cubicBezTo>
                      <a:pt x="55" y="109"/>
                      <a:pt x="58" y="112"/>
                      <a:pt x="61" y="112"/>
                    </a:cubicBezTo>
                    <a:cubicBezTo>
                      <a:pt x="64" y="112"/>
                      <a:pt x="64" y="115"/>
                      <a:pt x="67" y="115"/>
                    </a:cubicBezTo>
                    <a:cubicBezTo>
                      <a:pt x="70" y="116"/>
                      <a:pt x="70" y="118"/>
                      <a:pt x="70" y="115"/>
                    </a:cubicBezTo>
                    <a:cubicBezTo>
                      <a:pt x="70" y="113"/>
                      <a:pt x="72" y="110"/>
                      <a:pt x="70" y="109"/>
                    </a:cubicBezTo>
                    <a:cubicBezTo>
                      <a:pt x="69" y="109"/>
                      <a:pt x="73" y="101"/>
                      <a:pt x="73" y="99"/>
                    </a:cubicBezTo>
                    <a:cubicBezTo>
                      <a:pt x="75" y="98"/>
                      <a:pt x="70" y="101"/>
                      <a:pt x="69" y="101"/>
                    </a:cubicBezTo>
                    <a:cubicBezTo>
                      <a:pt x="66" y="99"/>
                      <a:pt x="61" y="104"/>
                      <a:pt x="57" y="101"/>
                    </a:cubicBezTo>
                    <a:cubicBezTo>
                      <a:pt x="54" y="96"/>
                      <a:pt x="54" y="104"/>
                      <a:pt x="52" y="101"/>
                    </a:cubicBezTo>
                    <a:cubicBezTo>
                      <a:pt x="50" y="99"/>
                      <a:pt x="49" y="101"/>
                      <a:pt x="49" y="104"/>
                    </a:cubicBezTo>
                    <a:cubicBezTo>
                      <a:pt x="49" y="107"/>
                      <a:pt x="50" y="107"/>
                      <a:pt x="54" y="107"/>
                    </a:cubicBezTo>
                    <a:close/>
                    <a:moveTo>
                      <a:pt x="17" y="79"/>
                    </a:moveTo>
                    <a:cubicBezTo>
                      <a:pt x="17" y="82"/>
                      <a:pt x="19" y="81"/>
                      <a:pt x="17" y="84"/>
                    </a:cubicBezTo>
                    <a:cubicBezTo>
                      <a:pt x="15" y="88"/>
                      <a:pt x="17" y="93"/>
                      <a:pt x="20" y="92"/>
                    </a:cubicBezTo>
                    <a:cubicBezTo>
                      <a:pt x="23" y="92"/>
                      <a:pt x="22" y="88"/>
                      <a:pt x="23" y="90"/>
                    </a:cubicBezTo>
                    <a:cubicBezTo>
                      <a:pt x="26" y="90"/>
                      <a:pt x="26" y="90"/>
                      <a:pt x="28" y="84"/>
                    </a:cubicBezTo>
                    <a:cubicBezTo>
                      <a:pt x="28" y="78"/>
                      <a:pt x="25" y="78"/>
                      <a:pt x="28" y="76"/>
                    </a:cubicBezTo>
                    <a:cubicBezTo>
                      <a:pt x="29" y="75"/>
                      <a:pt x="28" y="70"/>
                      <a:pt x="26" y="68"/>
                    </a:cubicBezTo>
                    <a:cubicBezTo>
                      <a:pt x="25" y="67"/>
                      <a:pt x="25" y="65"/>
                      <a:pt x="20" y="70"/>
                    </a:cubicBezTo>
                    <a:cubicBezTo>
                      <a:pt x="15" y="73"/>
                      <a:pt x="14" y="67"/>
                      <a:pt x="14" y="71"/>
                    </a:cubicBezTo>
                    <a:cubicBezTo>
                      <a:pt x="14" y="75"/>
                      <a:pt x="17" y="75"/>
                      <a:pt x="17" y="79"/>
                    </a:cubicBezTo>
                    <a:close/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36" name="Freeform 171"/>
              <p:cNvSpPr>
                <a:spLocks/>
              </p:cNvSpPr>
              <p:nvPr/>
            </p:nvSpPr>
            <p:spPr bwMode="auto">
              <a:xfrm>
                <a:off x="2790" y="2107"/>
                <a:ext cx="73" cy="49"/>
              </a:xfrm>
              <a:custGeom>
                <a:avLst/>
                <a:gdLst/>
                <a:ahLst/>
                <a:cxnLst>
                  <a:cxn ang="0">
                    <a:pos x="30" y="5"/>
                  </a:cxn>
                  <a:cxn ang="0">
                    <a:pos x="30" y="10"/>
                  </a:cxn>
                  <a:cxn ang="0">
                    <a:pos x="35" y="13"/>
                  </a:cxn>
                  <a:cxn ang="0">
                    <a:pos x="38" y="11"/>
                  </a:cxn>
                  <a:cxn ang="0">
                    <a:pos x="38" y="16"/>
                  </a:cxn>
                  <a:cxn ang="0">
                    <a:pos x="35" y="16"/>
                  </a:cxn>
                  <a:cxn ang="0">
                    <a:pos x="35" y="19"/>
                  </a:cxn>
                  <a:cxn ang="0">
                    <a:pos x="32" y="19"/>
                  </a:cxn>
                  <a:cxn ang="0">
                    <a:pos x="29" y="16"/>
                  </a:cxn>
                  <a:cxn ang="0">
                    <a:pos x="27" y="21"/>
                  </a:cxn>
                  <a:cxn ang="0">
                    <a:pos x="26" y="24"/>
                  </a:cxn>
                  <a:cxn ang="0">
                    <a:pos x="23" y="21"/>
                  </a:cxn>
                  <a:cxn ang="0">
                    <a:pos x="21" y="18"/>
                  </a:cxn>
                  <a:cxn ang="0">
                    <a:pos x="19" y="19"/>
                  </a:cxn>
                  <a:cxn ang="0">
                    <a:pos x="18" y="22"/>
                  </a:cxn>
                  <a:cxn ang="0">
                    <a:pos x="13" y="24"/>
                  </a:cxn>
                  <a:cxn ang="0">
                    <a:pos x="9" y="24"/>
                  </a:cxn>
                  <a:cxn ang="0">
                    <a:pos x="7" y="21"/>
                  </a:cxn>
                  <a:cxn ang="0">
                    <a:pos x="6" y="18"/>
                  </a:cxn>
                  <a:cxn ang="0">
                    <a:pos x="3" y="21"/>
                  </a:cxn>
                  <a:cxn ang="0">
                    <a:pos x="3" y="19"/>
                  </a:cxn>
                  <a:cxn ang="0">
                    <a:pos x="4" y="14"/>
                  </a:cxn>
                  <a:cxn ang="0">
                    <a:pos x="6" y="11"/>
                  </a:cxn>
                  <a:cxn ang="0">
                    <a:pos x="9" y="8"/>
                  </a:cxn>
                  <a:cxn ang="0">
                    <a:pos x="10" y="5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3" y="2"/>
                  </a:cxn>
                  <a:cxn ang="0">
                    <a:pos x="26" y="4"/>
                  </a:cxn>
                  <a:cxn ang="0">
                    <a:pos x="30" y="5"/>
                  </a:cxn>
                </a:cxnLst>
                <a:rect l="0" t="0" r="r" b="b"/>
                <a:pathLst>
                  <a:path w="38" h="25">
                    <a:moveTo>
                      <a:pt x="30" y="5"/>
                    </a:moveTo>
                    <a:cubicBezTo>
                      <a:pt x="32" y="7"/>
                      <a:pt x="27" y="11"/>
                      <a:pt x="30" y="10"/>
                    </a:cubicBezTo>
                    <a:cubicBezTo>
                      <a:pt x="35" y="10"/>
                      <a:pt x="32" y="13"/>
                      <a:pt x="35" y="13"/>
                    </a:cubicBezTo>
                    <a:cubicBezTo>
                      <a:pt x="36" y="13"/>
                      <a:pt x="36" y="8"/>
                      <a:pt x="38" y="11"/>
                    </a:cubicBezTo>
                    <a:cubicBezTo>
                      <a:pt x="36" y="14"/>
                      <a:pt x="38" y="16"/>
                      <a:pt x="38" y="16"/>
                    </a:cubicBezTo>
                    <a:cubicBezTo>
                      <a:pt x="36" y="18"/>
                      <a:pt x="35" y="14"/>
                      <a:pt x="35" y="16"/>
                    </a:cubicBezTo>
                    <a:cubicBezTo>
                      <a:pt x="33" y="16"/>
                      <a:pt x="36" y="19"/>
                      <a:pt x="35" y="19"/>
                    </a:cubicBezTo>
                    <a:cubicBezTo>
                      <a:pt x="33" y="21"/>
                      <a:pt x="33" y="18"/>
                      <a:pt x="32" y="19"/>
                    </a:cubicBezTo>
                    <a:cubicBezTo>
                      <a:pt x="30" y="19"/>
                      <a:pt x="30" y="16"/>
                      <a:pt x="29" y="16"/>
                    </a:cubicBezTo>
                    <a:cubicBezTo>
                      <a:pt x="27" y="16"/>
                      <a:pt x="29" y="19"/>
                      <a:pt x="27" y="21"/>
                    </a:cubicBezTo>
                    <a:cubicBezTo>
                      <a:pt x="24" y="22"/>
                      <a:pt x="27" y="24"/>
                      <a:pt x="26" y="24"/>
                    </a:cubicBezTo>
                    <a:cubicBezTo>
                      <a:pt x="24" y="25"/>
                      <a:pt x="24" y="22"/>
                      <a:pt x="23" y="21"/>
                    </a:cubicBezTo>
                    <a:cubicBezTo>
                      <a:pt x="21" y="19"/>
                      <a:pt x="21" y="18"/>
                      <a:pt x="21" y="18"/>
                    </a:cubicBezTo>
                    <a:cubicBezTo>
                      <a:pt x="21" y="16"/>
                      <a:pt x="19" y="18"/>
                      <a:pt x="19" y="19"/>
                    </a:cubicBezTo>
                    <a:cubicBezTo>
                      <a:pt x="18" y="19"/>
                      <a:pt x="21" y="19"/>
                      <a:pt x="18" y="22"/>
                    </a:cubicBezTo>
                    <a:cubicBezTo>
                      <a:pt x="15" y="24"/>
                      <a:pt x="15" y="22"/>
                      <a:pt x="13" y="24"/>
                    </a:cubicBezTo>
                    <a:cubicBezTo>
                      <a:pt x="10" y="24"/>
                      <a:pt x="10" y="24"/>
                      <a:pt x="9" y="24"/>
                    </a:cubicBezTo>
                    <a:cubicBezTo>
                      <a:pt x="9" y="21"/>
                      <a:pt x="7" y="21"/>
                      <a:pt x="7" y="21"/>
                    </a:cubicBezTo>
                    <a:cubicBezTo>
                      <a:pt x="7" y="19"/>
                      <a:pt x="9" y="16"/>
                      <a:pt x="6" y="18"/>
                    </a:cubicBezTo>
                    <a:cubicBezTo>
                      <a:pt x="3" y="18"/>
                      <a:pt x="6" y="19"/>
                      <a:pt x="3" y="21"/>
                    </a:cubicBezTo>
                    <a:cubicBezTo>
                      <a:pt x="1" y="21"/>
                      <a:pt x="0" y="21"/>
                      <a:pt x="3" y="19"/>
                    </a:cubicBezTo>
                    <a:cubicBezTo>
                      <a:pt x="4" y="18"/>
                      <a:pt x="1" y="16"/>
                      <a:pt x="4" y="14"/>
                    </a:cubicBezTo>
                    <a:cubicBezTo>
                      <a:pt x="7" y="13"/>
                      <a:pt x="4" y="11"/>
                      <a:pt x="6" y="11"/>
                    </a:cubicBezTo>
                    <a:cubicBezTo>
                      <a:pt x="9" y="10"/>
                      <a:pt x="7" y="8"/>
                      <a:pt x="9" y="8"/>
                    </a:cubicBezTo>
                    <a:cubicBezTo>
                      <a:pt x="10" y="7"/>
                      <a:pt x="9" y="7"/>
                      <a:pt x="10" y="5"/>
                    </a:cubicBezTo>
                    <a:cubicBezTo>
                      <a:pt x="10" y="4"/>
                      <a:pt x="12" y="7"/>
                      <a:pt x="13" y="4"/>
                    </a:cubicBezTo>
                    <a:cubicBezTo>
                      <a:pt x="16" y="5"/>
                      <a:pt x="16" y="4"/>
                      <a:pt x="19" y="4"/>
                    </a:cubicBezTo>
                    <a:cubicBezTo>
                      <a:pt x="23" y="4"/>
                      <a:pt x="19" y="2"/>
                      <a:pt x="23" y="2"/>
                    </a:cubicBezTo>
                    <a:cubicBezTo>
                      <a:pt x="24" y="0"/>
                      <a:pt x="24" y="4"/>
                      <a:pt x="26" y="4"/>
                    </a:cubicBezTo>
                    <a:cubicBezTo>
                      <a:pt x="27" y="2"/>
                      <a:pt x="29" y="4"/>
                      <a:pt x="30" y="5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37" name="Freeform 172"/>
              <p:cNvSpPr>
                <a:spLocks/>
              </p:cNvSpPr>
              <p:nvPr/>
            </p:nvSpPr>
            <p:spPr bwMode="auto">
              <a:xfrm>
                <a:off x="2842" y="2078"/>
                <a:ext cx="124" cy="66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9" y="22"/>
                  </a:cxn>
                  <a:cxn ang="0">
                    <a:pos x="10" y="19"/>
                  </a:cxn>
                  <a:cxn ang="0">
                    <a:pos x="13" y="20"/>
                  </a:cxn>
                  <a:cxn ang="0">
                    <a:pos x="20" y="19"/>
                  </a:cxn>
                  <a:cxn ang="0">
                    <a:pos x="24" y="17"/>
                  </a:cxn>
                  <a:cxn ang="0">
                    <a:pos x="27" y="19"/>
                  </a:cxn>
                  <a:cxn ang="0">
                    <a:pos x="30" y="20"/>
                  </a:cxn>
                  <a:cxn ang="0">
                    <a:pos x="30" y="16"/>
                  </a:cxn>
                  <a:cxn ang="0">
                    <a:pos x="29" y="11"/>
                  </a:cxn>
                  <a:cxn ang="0">
                    <a:pos x="33" y="10"/>
                  </a:cxn>
                  <a:cxn ang="0">
                    <a:pos x="37" y="5"/>
                  </a:cxn>
                  <a:cxn ang="0">
                    <a:pos x="40" y="8"/>
                  </a:cxn>
                  <a:cxn ang="0">
                    <a:pos x="46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3" y="7"/>
                  </a:cxn>
                  <a:cxn ang="0">
                    <a:pos x="63" y="14"/>
                  </a:cxn>
                  <a:cxn ang="0">
                    <a:pos x="63" y="17"/>
                  </a:cxn>
                  <a:cxn ang="0">
                    <a:pos x="58" y="17"/>
                  </a:cxn>
                  <a:cxn ang="0">
                    <a:pos x="60" y="20"/>
                  </a:cxn>
                  <a:cxn ang="0">
                    <a:pos x="58" y="22"/>
                  </a:cxn>
                  <a:cxn ang="0">
                    <a:pos x="58" y="25"/>
                  </a:cxn>
                  <a:cxn ang="0">
                    <a:pos x="55" y="27"/>
                  </a:cxn>
                  <a:cxn ang="0">
                    <a:pos x="55" y="28"/>
                  </a:cxn>
                  <a:cxn ang="0">
                    <a:pos x="52" y="30"/>
                  </a:cxn>
                  <a:cxn ang="0">
                    <a:pos x="49" y="30"/>
                  </a:cxn>
                  <a:cxn ang="0">
                    <a:pos x="44" y="33"/>
                  </a:cxn>
                  <a:cxn ang="0">
                    <a:pos x="41" y="33"/>
                  </a:cxn>
                  <a:cxn ang="0">
                    <a:pos x="35" y="31"/>
                  </a:cxn>
                  <a:cxn ang="0">
                    <a:pos x="24" y="28"/>
                  </a:cxn>
                  <a:cxn ang="0">
                    <a:pos x="23" y="27"/>
                  </a:cxn>
                  <a:cxn ang="0">
                    <a:pos x="21" y="25"/>
                  </a:cxn>
                  <a:cxn ang="0">
                    <a:pos x="17" y="27"/>
                  </a:cxn>
                  <a:cxn ang="0">
                    <a:pos x="13" y="28"/>
                  </a:cxn>
                  <a:cxn ang="0">
                    <a:pos x="10" y="27"/>
                  </a:cxn>
                  <a:cxn ang="0">
                    <a:pos x="7" y="28"/>
                  </a:cxn>
                  <a:cxn ang="0">
                    <a:pos x="3" y="25"/>
                  </a:cxn>
                  <a:cxn ang="0">
                    <a:pos x="3" y="20"/>
                  </a:cxn>
                </a:cxnLst>
                <a:rect l="0" t="0" r="r" b="b"/>
                <a:pathLst>
                  <a:path w="64" h="34">
                    <a:moveTo>
                      <a:pt x="3" y="20"/>
                    </a:moveTo>
                    <a:cubicBezTo>
                      <a:pt x="6" y="17"/>
                      <a:pt x="7" y="22"/>
                      <a:pt x="9" y="22"/>
                    </a:cubicBezTo>
                    <a:cubicBezTo>
                      <a:pt x="10" y="22"/>
                      <a:pt x="9" y="19"/>
                      <a:pt x="10" y="19"/>
                    </a:cubicBezTo>
                    <a:cubicBezTo>
                      <a:pt x="12" y="20"/>
                      <a:pt x="13" y="19"/>
                      <a:pt x="13" y="20"/>
                    </a:cubicBezTo>
                    <a:cubicBezTo>
                      <a:pt x="15" y="22"/>
                      <a:pt x="17" y="20"/>
                      <a:pt x="20" y="19"/>
                    </a:cubicBezTo>
                    <a:cubicBezTo>
                      <a:pt x="21" y="17"/>
                      <a:pt x="23" y="20"/>
                      <a:pt x="24" y="17"/>
                    </a:cubicBezTo>
                    <a:cubicBezTo>
                      <a:pt x="24" y="16"/>
                      <a:pt x="26" y="19"/>
                      <a:pt x="27" y="19"/>
                    </a:cubicBezTo>
                    <a:cubicBezTo>
                      <a:pt x="29" y="17"/>
                      <a:pt x="29" y="22"/>
                      <a:pt x="30" y="20"/>
                    </a:cubicBezTo>
                    <a:cubicBezTo>
                      <a:pt x="32" y="19"/>
                      <a:pt x="27" y="17"/>
                      <a:pt x="30" y="16"/>
                    </a:cubicBezTo>
                    <a:cubicBezTo>
                      <a:pt x="32" y="16"/>
                      <a:pt x="27" y="14"/>
                      <a:pt x="29" y="11"/>
                    </a:cubicBezTo>
                    <a:cubicBezTo>
                      <a:pt x="32" y="10"/>
                      <a:pt x="33" y="11"/>
                      <a:pt x="33" y="10"/>
                    </a:cubicBezTo>
                    <a:cubicBezTo>
                      <a:pt x="33" y="7"/>
                      <a:pt x="37" y="10"/>
                      <a:pt x="37" y="5"/>
                    </a:cubicBezTo>
                    <a:cubicBezTo>
                      <a:pt x="40" y="7"/>
                      <a:pt x="37" y="8"/>
                      <a:pt x="40" y="8"/>
                    </a:cubicBezTo>
                    <a:cubicBezTo>
                      <a:pt x="43" y="7"/>
                      <a:pt x="46" y="7"/>
                      <a:pt x="46" y="4"/>
                    </a:cubicBezTo>
                    <a:cubicBezTo>
                      <a:pt x="46" y="0"/>
                      <a:pt x="47" y="4"/>
                      <a:pt x="49" y="4"/>
                    </a:cubicBezTo>
                    <a:cubicBezTo>
                      <a:pt x="50" y="4"/>
                      <a:pt x="55" y="7"/>
                      <a:pt x="56" y="5"/>
                    </a:cubicBezTo>
                    <a:cubicBezTo>
                      <a:pt x="60" y="4"/>
                      <a:pt x="61" y="7"/>
                      <a:pt x="63" y="7"/>
                    </a:cubicBezTo>
                    <a:cubicBezTo>
                      <a:pt x="61" y="10"/>
                      <a:pt x="60" y="10"/>
                      <a:pt x="63" y="14"/>
                    </a:cubicBezTo>
                    <a:cubicBezTo>
                      <a:pt x="63" y="16"/>
                      <a:pt x="64" y="17"/>
                      <a:pt x="63" y="17"/>
                    </a:cubicBezTo>
                    <a:cubicBezTo>
                      <a:pt x="61" y="17"/>
                      <a:pt x="58" y="17"/>
                      <a:pt x="58" y="17"/>
                    </a:cubicBezTo>
                    <a:cubicBezTo>
                      <a:pt x="58" y="19"/>
                      <a:pt x="60" y="19"/>
                      <a:pt x="60" y="20"/>
                    </a:cubicBezTo>
                    <a:cubicBezTo>
                      <a:pt x="60" y="22"/>
                      <a:pt x="58" y="20"/>
                      <a:pt x="58" y="22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8" y="25"/>
                      <a:pt x="56" y="27"/>
                      <a:pt x="55" y="27"/>
                    </a:cubicBezTo>
                    <a:cubicBezTo>
                      <a:pt x="55" y="28"/>
                      <a:pt x="53" y="27"/>
                      <a:pt x="55" y="28"/>
                    </a:cubicBezTo>
                    <a:cubicBezTo>
                      <a:pt x="55" y="30"/>
                      <a:pt x="55" y="30"/>
                      <a:pt x="52" y="30"/>
                    </a:cubicBezTo>
                    <a:cubicBezTo>
                      <a:pt x="50" y="30"/>
                      <a:pt x="52" y="31"/>
                      <a:pt x="49" y="30"/>
                    </a:cubicBezTo>
                    <a:cubicBezTo>
                      <a:pt x="46" y="30"/>
                      <a:pt x="46" y="30"/>
                      <a:pt x="44" y="33"/>
                    </a:cubicBezTo>
                    <a:cubicBezTo>
                      <a:pt x="41" y="34"/>
                      <a:pt x="43" y="31"/>
                      <a:pt x="41" y="33"/>
                    </a:cubicBezTo>
                    <a:cubicBezTo>
                      <a:pt x="38" y="33"/>
                      <a:pt x="40" y="31"/>
                      <a:pt x="35" y="31"/>
                    </a:cubicBezTo>
                    <a:cubicBezTo>
                      <a:pt x="27" y="31"/>
                      <a:pt x="24" y="30"/>
                      <a:pt x="24" y="28"/>
                    </a:cubicBezTo>
                    <a:cubicBezTo>
                      <a:pt x="24" y="27"/>
                      <a:pt x="24" y="27"/>
                      <a:pt x="23" y="27"/>
                    </a:cubicBezTo>
                    <a:cubicBezTo>
                      <a:pt x="23" y="25"/>
                      <a:pt x="26" y="25"/>
                      <a:pt x="21" y="25"/>
                    </a:cubicBezTo>
                    <a:cubicBezTo>
                      <a:pt x="18" y="27"/>
                      <a:pt x="18" y="25"/>
                      <a:pt x="17" y="27"/>
                    </a:cubicBezTo>
                    <a:cubicBezTo>
                      <a:pt x="15" y="27"/>
                      <a:pt x="15" y="28"/>
                      <a:pt x="13" y="28"/>
                    </a:cubicBezTo>
                    <a:cubicBezTo>
                      <a:pt x="12" y="30"/>
                      <a:pt x="12" y="27"/>
                      <a:pt x="10" y="27"/>
                    </a:cubicBezTo>
                    <a:cubicBezTo>
                      <a:pt x="9" y="24"/>
                      <a:pt x="9" y="28"/>
                      <a:pt x="7" y="28"/>
                    </a:cubicBezTo>
                    <a:cubicBezTo>
                      <a:pt x="4" y="28"/>
                      <a:pt x="7" y="25"/>
                      <a:pt x="3" y="25"/>
                    </a:cubicBezTo>
                    <a:cubicBezTo>
                      <a:pt x="0" y="27"/>
                      <a:pt x="4" y="22"/>
                      <a:pt x="3" y="20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38" name="Freeform 173"/>
              <p:cNvSpPr>
                <a:spLocks/>
              </p:cNvSpPr>
              <p:nvPr/>
            </p:nvSpPr>
            <p:spPr bwMode="auto">
              <a:xfrm>
                <a:off x="2887" y="2034"/>
                <a:ext cx="102" cy="60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17" y="31"/>
                  </a:cxn>
                  <a:cxn ang="0">
                    <a:pos x="23" y="26"/>
                  </a:cxn>
                  <a:cxn ang="0">
                    <a:pos x="26" y="26"/>
                  </a:cxn>
                  <a:cxn ang="0">
                    <a:pos x="33" y="28"/>
                  </a:cxn>
                  <a:cxn ang="0">
                    <a:pos x="39" y="29"/>
                  </a:cxn>
                  <a:cxn ang="0">
                    <a:pos x="46" y="26"/>
                  </a:cxn>
                  <a:cxn ang="0">
                    <a:pos x="53" y="20"/>
                  </a:cxn>
                  <a:cxn ang="0">
                    <a:pos x="49" y="14"/>
                  </a:cxn>
                  <a:cxn ang="0">
                    <a:pos x="44" y="12"/>
                  </a:cxn>
                  <a:cxn ang="0">
                    <a:pos x="42" y="11"/>
                  </a:cxn>
                  <a:cxn ang="0">
                    <a:pos x="38" y="9"/>
                  </a:cxn>
                  <a:cxn ang="0">
                    <a:pos x="35" y="11"/>
                  </a:cxn>
                  <a:cxn ang="0">
                    <a:pos x="35" y="6"/>
                  </a:cxn>
                  <a:cxn ang="0">
                    <a:pos x="29" y="5"/>
                  </a:cxn>
                  <a:cxn ang="0">
                    <a:pos x="23" y="3"/>
                  </a:cxn>
                  <a:cxn ang="0">
                    <a:pos x="18" y="1"/>
                  </a:cxn>
                  <a:cxn ang="0">
                    <a:pos x="15" y="5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6" y="20"/>
                  </a:cxn>
                  <a:cxn ang="0">
                    <a:pos x="13" y="28"/>
                  </a:cxn>
                </a:cxnLst>
                <a:rect l="0" t="0" r="r" b="b"/>
                <a:pathLst>
                  <a:path w="53" h="31">
                    <a:moveTo>
                      <a:pt x="13" y="28"/>
                    </a:moveTo>
                    <a:cubicBezTo>
                      <a:pt x="17" y="29"/>
                      <a:pt x="13" y="31"/>
                      <a:pt x="17" y="31"/>
                    </a:cubicBezTo>
                    <a:cubicBezTo>
                      <a:pt x="20" y="29"/>
                      <a:pt x="23" y="29"/>
                      <a:pt x="23" y="26"/>
                    </a:cubicBezTo>
                    <a:cubicBezTo>
                      <a:pt x="23" y="23"/>
                      <a:pt x="24" y="26"/>
                      <a:pt x="26" y="26"/>
                    </a:cubicBezTo>
                    <a:cubicBezTo>
                      <a:pt x="27" y="26"/>
                      <a:pt x="32" y="29"/>
                      <a:pt x="33" y="28"/>
                    </a:cubicBezTo>
                    <a:cubicBezTo>
                      <a:pt x="36" y="26"/>
                      <a:pt x="38" y="29"/>
                      <a:pt x="39" y="29"/>
                    </a:cubicBezTo>
                    <a:cubicBezTo>
                      <a:pt x="41" y="25"/>
                      <a:pt x="42" y="28"/>
                      <a:pt x="46" y="26"/>
                    </a:cubicBezTo>
                    <a:cubicBezTo>
                      <a:pt x="50" y="25"/>
                      <a:pt x="46" y="23"/>
                      <a:pt x="53" y="20"/>
                    </a:cubicBezTo>
                    <a:cubicBezTo>
                      <a:pt x="53" y="17"/>
                      <a:pt x="52" y="15"/>
                      <a:pt x="49" y="14"/>
                    </a:cubicBezTo>
                    <a:cubicBezTo>
                      <a:pt x="46" y="12"/>
                      <a:pt x="47" y="14"/>
                      <a:pt x="44" y="12"/>
                    </a:cubicBezTo>
                    <a:cubicBezTo>
                      <a:pt x="42" y="11"/>
                      <a:pt x="46" y="11"/>
                      <a:pt x="42" y="11"/>
                    </a:cubicBezTo>
                    <a:cubicBezTo>
                      <a:pt x="39" y="9"/>
                      <a:pt x="36" y="8"/>
                      <a:pt x="38" y="9"/>
                    </a:cubicBezTo>
                    <a:cubicBezTo>
                      <a:pt x="39" y="11"/>
                      <a:pt x="38" y="14"/>
                      <a:pt x="35" y="11"/>
                    </a:cubicBezTo>
                    <a:cubicBezTo>
                      <a:pt x="30" y="6"/>
                      <a:pt x="35" y="8"/>
                      <a:pt x="35" y="6"/>
                    </a:cubicBezTo>
                    <a:cubicBezTo>
                      <a:pt x="33" y="5"/>
                      <a:pt x="33" y="6"/>
                      <a:pt x="29" y="5"/>
                    </a:cubicBezTo>
                    <a:cubicBezTo>
                      <a:pt x="23" y="1"/>
                      <a:pt x="26" y="0"/>
                      <a:pt x="23" y="3"/>
                    </a:cubicBezTo>
                    <a:cubicBezTo>
                      <a:pt x="20" y="5"/>
                      <a:pt x="18" y="1"/>
                      <a:pt x="18" y="1"/>
                    </a:cubicBezTo>
                    <a:cubicBezTo>
                      <a:pt x="17" y="1"/>
                      <a:pt x="20" y="3"/>
                      <a:pt x="15" y="5"/>
                    </a:cubicBezTo>
                    <a:cubicBezTo>
                      <a:pt x="10" y="5"/>
                      <a:pt x="9" y="8"/>
                      <a:pt x="4" y="9"/>
                    </a:cubicBezTo>
                    <a:cubicBezTo>
                      <a:pt x="1" y="11"/>
                      <a:pt x="0" y="11"/>
                      <a:pt x="1" y="14"/>
                    </a:cubicBezTo>
                    <a:cubicBezTo>
                      <a:pt x="4" y="17"/>
                      <a:pt x="0" y="19"/>
                      <a:pt x="6" y="20"/>
                    </a:cubicBezTo>
                    <a:cubicBezTo>
                      <a:pt x="9" y="22"/>
                      <a:pt x="9" y="25"/>
                      <a:pt x="13" y="28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39" name="Freeform 174"/>
              <p:cNvSpPr>
                <a:spLocks/>
              </p:cNvSpPr>
              <p:nvPr/>
            </p:nvSpPr>
            <p:spPr bwMode="auto">
              <a:xfrm>
                <a:off x="3044" y="2189"/>
                <a:ext cx="97" cy="70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4" y="27"/>
                  </a:cxn>
                  <a:cxn ang="0">
                    <a:pos x="6" y="33"/>
                  </a:cxn>
                  <a:cxn ang="0">
                    <a:pos x="10" y="33"/>
                  </a:cxn>
                  <a:cxn ang="0">
                    <a:pos x="16" y="31"/>
                  </a:cxn>
                  <a:cxn ang="0">
                    <a:pos x="19" y="31"/>
                  </a:cxn>
                  <a:cxn ang="0">
                    <a:pos x="23" y="33"/>
                  </a:cxn>
                  <a:cxn ang="0">
                    <a:pos x="29" y="33"/>
                  </a:cxn>
                  <a:cxn ang="0">
                    <a:pos x="32" y="28"/>
                  </a:cxn>
                  <a:cxn ang="0">
                    <a:pos x="35" y="27"/>
                  </a:cxn>
                  <a:cxn ang="0">
                    <a:pos x="38" y="25"/>
                  </a:cxn>
                  <a:cxn ang="0">
                    <a:pos x="42" y="27"/>
                  </a:cxn>
                  <a:cxn ang="0">
                    <a:pos x="45" y="25"/>
                  </a:cxn>
                  <a:cxn ang="0">
                    <a:pos x="44" y="22"/>
                  </a:cxn>
                  <a:cxn ang="0">
                    <a:pos x="42" y="19"/>
                  </a:cxn>
                  <a:cxn ang="0">
                    <a:pos x="45" y="11"/>
                  </a:cxn>
                  <a:cxn ang="0">
                    <a:pos x="50" y="7"/>
                  </a:cxn>
                  <a:cxn ang="0">
                    <a:pos x="45" y="4"/>
                  </a:cxn>
                  <a:cxn ang="0">
                    <a:pos x="39" y="2"/>
                  </a:cxn>
                  <a:cxn ang="0">
                    <a:pos x="29" y="5"/>
                  </a:cxn>
                  <a:cxn ang="0">
                    <a:pos x="19" y="5"/>
                  </a:cxn>
                  <a:cxn ang="0">
                    <a:pos x="12" y="5"/>
                  </a:cxn>
                  <a:cxn ang="0">
                    <a:pos x="4" y="5"/>
                  </a:cxn>
                  <a:cxn ang="0">
                    <a:pos x="3" y="0"/>
                  </a:cxn>
                  <a:cxn ang="0">
                    <a:pos x="1" y="7"/>
                  </a:cxn>
                  <a:cxn ang="0">
                    <a:pos x="4" y="14"/>
                  </a:cxn>
                  <a:cxn ang="0">
                    <a:pos x="1" y="17"/>
                  </a:cxn>
                  <a:cxn ang="0">
                    <a:pos x="1" y="22"/>
                  </a:cxn>
                </a:cxnLst>
                <a:rect l="0" t="0" r="r" b="b"/>
                <a:pathLst>
                  <a:path w="50" h="36">
                    <a:moveTo>
                      <a:pt x="1" y="22"/>
                    </a:moveTo>
                    <a:cubicBezTo>
                      <a:pt x="1" y="25"/>
                      <a:pt x="4" y="24"/>
                      <a:pt x="4" y="27"/>
                    </a:cubicBezTo>
                    <a:cubicBezTo>
                      <a:pt x="6" y="30"/>
                      <a:pt x="4" y="31"/>
                      <a:pt x="6" y="33"/>
                    </a:cubicBezTo>
                    <a:cubicBezTo>
                      <a:pt x="7" y="34"/>
                      <a:pt x="6" y="31"/>
                      <a:pt x="10" y="33"/>
                    </a:cubicBezTo>
                    <a:cubicBezTo>
                      <a:pt x="13" y="33"/>
                      <a:pt x="15" y="30"/>
                      <a:pt x="16" y="31"/>
                    </a:cubicBezTo>
                    <a:cubicBezTo>
                      <a:pt x="18" y="31"/>
                      <a:pt x="16" y="28"/>
                      <a:pt x="19" y="31"/>
                    </a:cubicBezTo>
                    <a:cubicBezTo>
                      <a:pt x="21" y="34"/>
                      <a:pt x="21" y="30"/>
                      <a:pt x="23" y="33"/>
                    </a:cubicBezTo>
                    <a:cubicBezTo>
                      <a:pt x="24" y="36"/>
                      <a:pt x="26" y="33"/>
                      <a:pt x="29" y="33"/>
                    </a:cubicBezTo>
                    <a:cubicBezTo>
                      <a:pt x="33" y="33"/>
                      <a:pt x="27" y="27"/>
                      <a:pt x="32" y="28"/>
                    </a:cubicBezTo>
                    <a:cubicBezTo>
                      <a:pt x="32" y="27"/>
                      <a:pt x="33" y="28"/>
                      <a:pt x="35" y="27"/>
                    </a:cubicBezTo>
                    <a:cubicBezTo>
                      <a:pt x="35" y="24"/>
                      <a:pt x="36" y="27"/>
                      <a:pt x="38" y="25"/>
                    </a:cubicBezTo>
                    <a:cubicBezTo>
                      <a:pt x="39" y="24"/>
                      <a:pt x="41" y="27"/>
                      <a:pt x="42" y="27"/>
                    </a:cubicBezTo>
                    <a:cubicBezTo>
                      <a:pt x="44" y="27"/>
                      <a:pt x="44" y="25"/>
                      <a:pt x="45" y="25"/>
                    </a:cubicBezTo>
                    <a:cubicBezTo>
                      <a:pt x="45" y="24"/>
                      <a:pt x="42" y="25"/>
                      <a:pt x="44" y="22"/>
                    </a:cubicBezTo>
                    <a:cubicBezTo>
                      <a:pt x="44" y="19"/>
                      <a:pt x="38" y="22"/>
                      <a:pt x="42" y="19"/>
                    </a:cubicBezTo>
                    <a:cubicBezTo>
                      <a:pt x="47" y="16"/>
                      <a:pt x="42" y="16"/>
                      <a:pt x="45" y="11"/>
                    </a:cubicBezTo>
                    <a:cubicBezTo>
                      <a:pt x="47" y="7"/>
                      <a:pt x="50" y="14"/>
                      <a:pt x="50" y="7"/>
                    </a:cubicBezTo>
                    <a:cubicBezTo>
                      <a:pt x="49" y="5"/>
                      <a:pt x="47" y="7"/>
                      <a:pt x="45" y="4"/>
                    </a:cubicBezTo>
                    <a:cubicBezTo>
                      <a:pt x="42" y="0"/>
                      <a:pt x="41" y="5"/>
                      <a:pt x="39" y="2"/>
                    </a:cubicBezTo>
                    <a:cubicBezTo>
                      <a:pt x="38" y="0"/>
                      <a:pt x="32" y="4"/>
                      <a:pt x="29" y="5"/>
                    </a:cubicBezTo>
                    <a:cubicBezTo>
                      <a:pt x="24" y="8"/>
                      <a:pt x="21" y="7"/>
                      <a:pt x="19" y="5"/>
                    </a:cubicBezTo>
                    <a:cubicBezTo>
                      <a:pt x="16" y="5"/>
                      <a:pt x="15" y="8"/>
                      <a:pt x="12" y="5"/>
                    </a:cubicBezTo>
                    <a:cubicBezTo>
                      <a:pt x="7" y="4"/>
                      <a:pt x="7" y="7"/>
                      <a:pt x="4" y="5"/>
                    </a:cubicBezTo>
                    <a:cubicBezTo>
                      <a:pt x="3" y="4"/>
                      <a:pt x="9" y="4"/>
                      <a:pt x="3" y="0"/>
                    </a:cubicBezTo>
                    <a:cubicBezTo>
                      <a:pt x="3" y="4"/>
                      <a:pt x="0" y="2"/>
                      <a:pt x="1" y="7"/>
                    </a:cubicBezTo>
                    <a:cubicBezTo>
                      <a:pt x="3" y="13"/>
                      <a:pt x="7" y="11"/>
                      <a:pt x="4" y="14"/>
                    </a:cubicBezTo>
                    <a:cubicBezTo>
                      <a:pt x="3" y="17"/>
                      <a:pt x="1" y="14"/>
                      <a:pt x="1" y="17"/>
                    </a:cubicBezTo>
                    <a:cubicBezTo>
                      <a:pt x="1" y="19"/>
                      <a:pt x="4" y="21"/>
                      <a:pt x="1" y="22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40" name="Freeform 175"/>
              <p:cNvSpPr>
                <a:spLocks/>
              </p:cNvSpPr>
              <p:nvPr/>
            </p:nvSpPr>
            <p:spPr bwMode="auto">
              <a:xfrm>
                <a:off x="2989" y="2148"/>
                <a:ext cx="68" cy="93"/>
              </a:xfrm>
              <a:custGeom>
                <a:avLst/>
                <a:gdLst/>
                <a:ahLst/>
                <a:cxnLst>
                  <a:cxn ang="0">
                    <a:pos x="11" y="40"/>
                  </a:cxn>
                  <a:cxn ang="0">
                    <a:pos x="12" y="43"/>
                  </a:cxn>
                  <a:cxn ang="0">
                    <a:pos x="14" y="48"/>
                  </a:cxn>
                  <a:cxn ang="0">
                    <a:pos x="17" y="45"/>
                  </a:cxn>
                  <a:cxn ang="0">
                    <a:pos x="23" y="43"/>
                  </a:cxn>
                  <a:cxn ang="0">
                    <a:pos x="29" y="43"/>
                  </a:cxn>
                  <a:cxn ang="0">
                    <a:pos x="29" y="39"/>
                  </a:cxn>
                  <a:cxn ang="0">
                    <a:pos x="32" y="36"/>
                  </a:cxn>
                  <a:cxn ang="0">
                    <a:pos x="29" y="28"/>
                  </a:cxn>
                  <a:cxn ang="0">
                    <a:pos x="31" y="22"/>
                  </a:cxn>
                  <a:cxn ang="0">
                    <a:pos x="29" y="17"/>
                  </a:cxn>
                  <a:cxn ang="0">
                    <a:pos x="26" y="19"/>
                  </a:cxn>
                  <a:cxn ang="0">
                    <a:pos x="21" y="12"/>
                  </a:cxn>
                  <a:cxn ang="0">
                    <a:pos x="15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2" y="14"/>
                  </a:cxn>
                  <a:cxn ang="0">
                    <a:pos x="3" y="19"/>
                  </a:cxn>
                  <a:cxn ang="0">
                    <a:pos x="6" y="25"/>
                  </a:cxn>
                  <a:cxn ang="0">
                    <a:pos x="3" y="25"/>
                  </a:cxn>
                  <a:cxn ang="0">
                    <a:pos x="6" y="29"/>
                  </a:cxn>
                  <a:cxn ang="0">
                    <a:pos x="3" y="29"/>
                  </a:cxn>
                  <a:cxn ang="0">
                    <a:pos x="12" y="37"/>
                  </a:cxn>
                  <a:cxn ang="0">
                    <a:pos x="9" y="39"/>
                  </a:cxn>
                  <a:cxn ang="0">
                    <a:pos x="11" y="40"/>
                  </a:cxn>
                </a:cxnLst>
                <a:rect l="0" t="0" r="r" b="b"/>
                <a:pathLst>
                  <a:path w="35" h="48">
                    <a:moveTo>
                      <a:pt x="11" y="40"/>
                    </a:moveTo>
                    <a:cubicBezTo>
                      <a:pt x="12" y="42"/>
                      <a:pt x="11" y="43"/>
                      <a:pt x="12" y="43"/>
                    </a:cubicBezTo>
                    <a:cubicBezTo>
                      <a:pt x="15" y="45"/>
                      <a:pt x="14" y="46"/>
                      <a:pt x="14" y="48"/>
                    </a:cubicBezTo>
                    <a:cubicBezTo>
                      <a:pt x="17" y="48"/>
                      <a:pt x="14" y="46"/>
                      <a:pt x="17" y="45"/>
                    </a:cubicBezTo>
                    <a:cubicBezTo>
                      <a:pt x="21" y="45"/>
                      <a:pt x="20" y="43"/>
                      <a:pt x="23" y="43"/>
                    </a:cubicBezTo>
                    <a:cubicBezTo>
                      <a:pt x="26" y="45"/>
                      <a:pt x="26" y="42"/>
                      <a:pt x="29" y="43"/>
                    </a:cubicBezTo>
                    <a:cubicBezTo>
                      <a:pt x="32" y="42"/>
                      <a:pt x="29" y="40"/>
                      <a:pt x="29" y="39"/>
                    </a:cubicBezTo>
                    <a:cubicBezTo>
                      <a:pt x="29" y="36"/>
                      <a:pt x="31" y="39"/>
                      <a:pt x="32" y="36"/>
                    </a:cubicBezTo>
                    <a:cubicBezTo>
                      <a:pt x="35" y="32"/>
                      <a:pt x="31" y="34"/>
                      <a:pt x="29" y="28"/>
                    </a:cubicBezTo>
                    <a:cubicBezTo>
                      <a:pt x="28" y="23"/>
                      <a:pt x="31" y="25"/>
                      <a:pt x="31" y="22"/>
                    </a:cubicBezTo>
                    <a:cubicBezTo>
                      <a:pt x="26" y="17"/>
                      <a:pt x="35" y="20"/>
                      <a:pt x="29" y="17"/>
                    </a:cubicBezTo>
                    <a:cubicBezTo>
                      <a:pt x="28" y="15"/>
                      <a:pt x="29" y="19"/>
                      <a:pt x="26" y="19"/>
                    </a:cubicBezTo>
                    <a:cubicBezTo>
                      <a:pt x="21" y="17"/>
                      <a:pt x="20" y="14"/>
                      <a:pt x="21" y="12"/>
                    </a:cubicBezTo>
                    <a:cubicBezTo>
                      <a:pt x="23" y="9"/>
                      <a:pt x="15" y="11"/>
                      <a:pt x="15" y="6"/>
                    </a:cubicBezTo>
                    <a:cubicBezTo>
                      <a:pt x="17" y="3"/>
                      <a:pt x="14" y="3"/>
                      <a:pt x="12" y="0"/>
                    </a:cubicBezTo>
                    <a:cubicBezTo>
                      <a:pt x="9" y="0"/>
                      <a:pt x="8" y="0"/>
                      <a:pt x="6" y="0"/>
                    </a:cubicBezTo>
                    <a:cubicBezTo>
                      <a:pt x="5" y="0"/>
                      <a:pt x="5" y="1"/>
                      <a:pt x="0" y="3"/>
                    </a:cubicBezTo>
                    <a:cubicBezTo>
                      <a:pt x="2" y="5"/>
                      <a:pt x="2" y="8"/>
                      <a:pt x="2" y="9"/>
                    </a:cubicBezTo>
                    <a:cubicBezTo>
                      <a:pt x="5" y="11"/>
                      <a:pt x="6" y="9"/>
                      <a:pt x="5" y="11"/>
                    </a:cubicBezTo>
                    <a:cubicBezTo>
                      <a:pt x="5" y="12"/>
                      <a:pt x="3" y="11"/>
                      <a:pt x="2" y="14"/>
                    </a:cubicBezTo>
                    <a:cubicBezTo>
                      <a:pt x="6" y="14"/>
                      <a:pt x="5" y="14"/>
                      <a:pt x="3" y="19"/>
                    </a:cubicBezTo>
                    <a:cubicBezTo>
                      <a:pt x="2" y="22"/>
                      <a:pt x="8" y="23"/>
                      <a:pt x="6" y="25"/>
                    </a:cubicBezTo>
                    <a:cubicBezTo>
                      <a:pt x="5" y="26"/>
                      <a:pt x="5" y="23"/>
                      <a:pt x="3" y="25"/>
                    </a:cubicBezTo>
                    <a:cubicBezTo>
                      <a:pt x="3" y="25"/>
                      <a:pt x="6" y="28"/>
                      <a:pt x="6" y="29"/>
                    </a:cubicBezTo>
                    <a:cubicBezTo>
                      <a:pt x="5" y="29"/>
                      <a:pt x="5" y="28"/>
                      <a:pt x="3" y="29"/>
                    </a:cubicBezTo>
                    <a:cubicBezTo>
                      <a:pt x="6" y="34"/>
                      <a:pt x="12" y="36"/>
                      <a:pt x="12" y="37"/>
                    </a:cubicBezTo>
                    <a:cubicBezTo>
                      <a:pt x="12" y="39"/>
                      <a:pt x="8" y="39"/>
                      <a:pt x="9" y="39"/>
                    </a:cubicBezTo>
                    <a:cubicBezTo>
                      <a:pt x="11" y="40"/>
                      <a:pt x="9" y="40"/>
                      <a:pt x="11" y="40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41" name="Freeform 176"/>
              <p:cNvSpPr>
                <a:spLocks/>
              </p:cNvSpPr>
              <p:nvPr/>
            </p:nvSpPr>
            <p:spPr bwMode="auto">
              <a:xfrm>
                <a:off x="3015" y="2230"/>
                <a:ext cx="40" cy="3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1" y="9"/>
                  </a:cxn>
                  <a:cxn ang="0">
                    <a:pos x="1" y="12"/>
                  </a:cxn>
                  <a:cxn ang="0">
                    <a:pos x="4" y="17"/>
                  </a:cxn>
                  <a:cxn ang="0">
                    <a:pos x="4" y="18"/>
                  </a:cxn>
                  <a:cxn ang="0">
                    <a:pos x="15" y="14"/>
                  </a:cxn>
                  <a:cxn ang="0">
                    <a:pos x="21" y="12"/>
                  </a:cxn>
                  <a:cxn ang="0">
                    <a:pos x="19" y="6"/>
                  </a:cxn>
                  <a:cxn ang="0">
                    <a:pos x="16" y="2"/>
                  </a:cxn>
                  <a:cxn ang="0">
                    <a:pos x="10" y="2"/>
                  </a:cxn>
                  <a:cxn ang="0">
                    <a:pos x="4" y="3"/>
                  </a:cxn>
                  <a:cxn ang="0">
                    <a:pos x="1" y="6"/>
                  </a:cxn>
                </a:cxnLst>
                <a:rect l="0" t="0" r="r" b="b"/>
                <a:pathLst>
                  <a:path w="21" h="18">
                    <a:moveTo>
                      <a:pt x="1" y="6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0" y="11"/>
                      <a:pt x="1" y="11"/>
                      <a:pt x="1" y="12"/>
                    </a:cubicBezTo>
                    <a:cubicBezTo>
                      <a:pt x="1" y="14"/>
                      <a:pt x="3" y="17"/>
                      <a:pt x="4" y="17"/>
                    </a:cubicBezTo>
                    <a:cubicBezTo>
                      <a:pt x="4" y="15"/>
                      <a:pt x="4" y="17"/>
                      <a:pt x="4" y="18"/>
                    </a:cubicBezTo>
                    <a:cubicBezTo>
                      <a:pt x="16" y="17"/>
                      <a:pt x="10" y="12"/>
                      <a:pt x="15" y="14"/>
                    </a:cubicBezTo>
                    <a:cubicBezTo>
                      <a:pt x="19" y="17"/>
                      <a:pt x="18" y="12"/>
                      <a:pt x="21" y="12"/>
                    </a:cubicBezTo>
                    <a:cubicBezTo>
                      <a:pt x="19" y="11"/>
                      <a:pt x="21" y="9"/>
                      <a:pt x="19" y="6"/>
                    </a:cubicBezTo>
                    <a:cubicBezTo>
                      <a:pt x="19" y="3"/>
                      <a:pt x="16" y="5"/>
                      <a:pt x="16" y="2"/>
                    </a:cubicBezTo>
                    <a:cubicBezTo>
                      <a:pt x="13" y="0"/>
                      <a:pt x="13" y="3"/>
                      <a:pt x="10" y="2"/>
                    </a:cubicBezTo>
                    <a:cubicBezTo>
                      <a:pt x="7" y="2"/>
                      <a:pt x="9" y="3"/>
                      <a:pt x="4" y="3"/>
                    </a:cubicBezTo>
                    <a:cubicBezTo>
                      <a:pt x="1" y="5"/>
                      <a:pt x="4" y="6"/>
                      <a:pt x="1" y="6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42" name="Freeform 177"/>
              <p:cNvSpPr>
                <a:spLocks/>
              </p:cNvSpPr>
              <p:nvPr/>
            </p:nvSpPr>
            <p:spPr bwMode="auto">
              <a:xfrm>
                <a:off x="2997" y="2220"/>
                <a:ext cx="27" cy="70"/>
              </a:xfrm>
              <a:custGeom>
                <a:avLst/>
                <a:gdLst/>
                <a:ahLst/>
                <a:cxnLst>
                  <a:cxn ang="0">
                    <a:pos x="1" y="11"/>
                  </a:cxn>
                  <a:cxn ang="0">
                    <a:pos x="1" y="21"/>
                  </a:cxn>
                  <a:cxn ang="0">
                    <a:pos x="1" y="27"/>
                  </a:cxn>
                  <a:cxn ang="0">
                    <a:pos x="3" y="30"/>
                  </a:cxn>
                  <a:cxn ang="0">
                    <a:pos x="7" y="36"/>
                  </a:cxn>
                  <a:cxn ang="0">
                    <a:pos x="8" y="34"/>
                  </a:cxn>
                  <a:cxn ang="0">
                    <a:pos x="8" y="33"/>
                  </a:cxn>
                  <a:cxn ang="0">
                    <a:pos x="11" y="30"/>
                  </a:cxn>
                  <a:cxn ang="0">
                    <a:pos x="14" y="27"/>
                  </a:cxn>
                  <a:cxn ang="0">
                    <a:pos x="13" y="24"/>
                  </a:cxn>
                  <a:cxn ang="0">
                    <a:pos x="13" y="22"/>
                  </a:cxn>
                  <a:cxn ang="0">
                    <a:pos x="10" y="17"/>
                  </a:cxn>
                  <a:cxn ang="0">
                    <a:pos x="10" y="14"/>
                  </a:cxn>
                  <a:cxn ang="0">
                    <a:pos x="10" y="11"/>
                  </a:cxn>
                  <a:cxn ang="0">
                    <a:pos x="8" y="7"/>
                  </a:cxn>
                  <a:cxn ang="0">
                    <a:pos x="7" y="4"/>
                  </a:cxn>
                  <a:cxn ang="0">
                    <a:pos x="4" y="4"/>
                  </a:cxn>
                  <a:cxn ang="0">
                    <a:pos x="1" y="7"/>
                  </a:cxn>
                  <a:cxn ang="0">
                    <a:pos x="1" y="11"/>
                  </a:cxn>
                </a:cxnLst>
                <a:rect l="0" t="0" r="r" b="b"/>
                <a:pathLst>
                  <a:path w="14" h="36">
                    <a:moveTo>
                      <a:pt x="1" y="11"/>
                    </a:moveTo>
                    <a:cubicBezTo>
                      <a:pt x="4" y="11"/>
                      <a:pt x="1" y="21"/>
                      <a:pt x="1" y="21"/>
                    </a:cubicBezTo>
                    <a:cubicBezTo>
                      <a:pt x="3" y="22"/>
                      <a:pt x="0" y="22"/>
                      <a:pt x="1" y="27"/>
                    </a:cubicBezTo>
                    <a:cubicBezTo>
                      <a:pt x="3" y="30"/>
                      <a:pt x="0" y="27"/>
                      <a:pt x="3" y="30"/>
                    </a:cubicBezTo>
                    <a:cubicBezTo>
                      <a:pt x="7" y="33"/>
                      <a:pt x="4" y="34"/>
                      <a:pt x="7" y="36"/>
                    </a:cubicBezTo>
                    <a:cubicBezTo>
                      <a:pt x="7" y="36"/>
                      <a:pt x="8" y="36"/>
                      <a:pt x="8" y="34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1"/>
                      <a:pt x="11" y="33"/>
                      <a:pt x="11" y="30"/>
                    </a:cubicBezTo>
                    <a:cubicBezTo>
                      <a:pt x="11" y="25"/>
                      <a:pt x="13" y="28"/>
                      <a:pt x="14" y="27"/>
                    </a:cubicBezTo>
                    <a:cubicBezTo>
                      <a:pt x="14" y="24"/>
                      <a:pt x="13" y="24"/>
                      <a:pt x="13" y="24"/>
                    </a:cubicBezTo>
                    <a:cubicBezTo>
                      <a:pt x="13" y="22"/>
                      <a:pt x="13" y="21"/>
                      <a:pt x="13" y="22"/>
                    </a:cubicBezTo>
                    <a:cubicBezTo>
                      <a:pt x="11" y="22"/>
                      <a:pt x="10" y="19"/>
                      <a:pt x="10" y="17"/>
                    </a:cubicBezTo>
                    <a:cubicBezTo>
                      <a:pt x="10" y="16"/>
                      <a:pt x="8" y="16"/>
                      <a:pt x="10" y="14"/>
                    </a:cubicBezTo>
                    <a:cubicBezTo>
                      <a:pt x="10" y="14"/>
                      <a:pt x="10" y="14"/>
                      <a:pt x="10" y="11"/>
                    </a:cubicBezTo>
                    <a:cubicBezTo>
                      <a:pt x="10" y="10"/>
                      <a:pt x="11" y="8"/>
                      <a:pt x="8" y="7"/>
                    </a:cubicBezTo>
                    <a:cubicBezTo>
                      <a:pt x="7" y="7"/>
                      <a:pt x="8" y="5"/>
                      <a:pt x="7" y="4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0"/>
                      <a:pt x="3" y="5"/>
                      <a:pt x="1" y="7"/>
                    </a:cubicBezTo>
                    <a:cubicBezTo>
                      <a:pt x="0" y="10"/>
                      <a:pt x="3" y="8"/>
                      <a:pt x="1" y="11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43" name="Freeform 178"/>
              <p:cNvSpPr>
                <a:spLocks/>
              </p:cNvSpPr>
              <p:nvPr/>
            </p:nvSpPr>
            <p:spPr bwMode="auto">
              <a:xfrm>
                <a:off x="2949" y="2090"/>
                <a:ext cx="103" cy="66"/>
              </a:xfrm>
              <a:custGeom>
                <a:avLst/>
                <a:gdLst/>
                <a:ahLst/>
                <a:cxnLst>
                  <a:cxn ang="0">
                    <a:pos x="21" y="33"/>
                  </a:cxn>
                  <a:cxn ang="0">
                    <a:pos x="27" y="30"/>
                  </a:cxn>
                  <a:cxn ang="0">
                    <a:pos x="33" y="30"/>
                  </a:cxn>
                  <a:cxn ang="0">
                    <a:pos x="36" y="30"/>
                  </a:cxn>
                  <a:cxn ang="0">
                    <a:pos x="36" y="28"/>
                  </a:cxn>
                  <a:cxn ang="0">
                    <a:pos x="39" y="28"/>
                  </a:cxn>
                  <a:cxn ang="0">
                    <a:pos x="44" y="22"/>
                  </a:cxn>
                  <a:cxn ang="0">
                    <a:pos x="46" y="17"/>
                  </a:cxn>
                  <a:cxn ang="0">
                    <a:pos x="49" y="11"/>
                  </a:cxn>
                  <a:cxn ang="0">
                    <a:pos x="53" y="8"/>
                  </a:cxn>
                  <a:cxn ang="0">
                    <a:pos x="53" y="8"/>
                  </a:cxn>
                  <a:cxn ang="0">
                    <a:pos x="52" y="7"/>
                  </a:cxn>
                  <a:cxn ang="0">
                    <a:pos x="47" y="4"/>
                  </a:cxn>
                  <a:cxn ang="0">
                    <a:pos x="44" y="4"/>
                  </a:cxn>
                  <a:cxn ang="0">
                    <a:pos x="41" y="2"/>
                  </a:cxn>
                  <a:cxn ang="0">
                    <a:pos x="36" y="2"/>
                  </a:cxn>
                  <a:cxn ang="0">
                    <a:pos x="33" y="5"/>
                  </a:cxn>
                  <a:cxn ang="0">
                    <a:pos x="30" y="7"/>
                  </a:cxn>
                  <a:cxn ang="0">
                    <a:pos x="27" y="7"/>
                  </a:cxn>
                  <a:cxn ang="0">
                    <a:pos x="21" y="8"/>
                  </a:cxn>
                  <a:cxn ang="0">
                    <a:pos x="21" y="10"/>
                  </a:cxn>
                  <a:cxn ang="0">
                    <a:pos x="15" y="11"/>
                  </a:cxn>
                  <a:cxn ang="0">
                    <a:pos x="8" y="8"/>
                  </a:cxn>
                  <a:cxn ang="0">
                    <a:pos x="8" y="11"/>
                  </a:cxn>
                  <a:cxn ang="0">
                    <a:pos x="3" y="11"/>
                  </a:cxn>
                  <a:cxn ang="0">
                    <a:pos x="5" y="14"/>
                  </a:cxn>
                  <a:cxn ang="0">
                    <a:pos x="3" y="16"/>
                  </a:cxn>
                  <a:cxn ang="0">
                    <a:pos x="3" y="19"/>
                  </a:cxn>
                  <a:cxn ang="0">
                    <a:pos x="0" y="20"/>
                  </a:cxn>
                  <a:cxn ang="0">
                    <a:pos x="3" y="25"/>
                  </a:cxn>
                  <a:cxn ang="0">
                    <a:pos x="11" y="31"/>
                  </a:cxn>
                  <a:cxn ang="0">
                    <a:pos x="18" y="34"/>
                  </a:cxn>
                  <a:cxn ang="0">
                    <a:pos x="21" y="33"/>
                  </a:cxn>
                </a:cxnLst>
                <a:rect l="0" t="0" r="r" b="b"/>
                <a:pathLst>
                  <a:path w="53" h="34">
                    <a:moveTo>
                      <a:pt x="21" y="33"/>
                    </a:moveTo>
                    <a:cubicBezTo>
                      <a:pt x="26" y="31"/>
                      <a:pt x="26" y="30"/>
                      <a:pt x="27" y="30"/>
                    </a:cubicBezTo>
                    <a:cubicBezTo>
                      <a:pt x="29" y="30"/>
                      <a:pt x="30" y="30"/>
                      <a:pt x="33" y="30"/>
                    </a:cubicBezTo>
                    <a:cubicBezTo>
                      <a:pt x="33" y="30"/>
                      <a:pt x="35" y="30"/>
                      <a:pt x="36" y="30"/>
                    </a:cubicBezTo>
                    <a:cubicBezTo>
                      <a:pt x="38" y="28"/>
                      <a:pt x="36" y="28"/>
                      <a:pt x="36" y="28"/>
                    </a:cubicBezTo>
                    <a:cubicBezTo>
                      <a:pt x="38" y="28"/>
                      <a:pt x="38" y="28"/>
                      <a:pt x="39" y="28"/>
                    </a:cubicBezTo>
                    <a:cubicBezTo>
                      <a:pt x="39" y="28"/>
                      <a:pt x="43" y="24"/>
                      <a:pt x="44" y="22"/>
                    </a:cubicBezTo>
                    <a:cubicBezTo>
                      <a:pt x="44" y="19"/>
                      <a:pt x="43" y="19"/>
                      <a:pt x="46" y="17"/>
                    </a:cubicBezTo>
                    <a:cubicBezTo>
                      <a:pt x="49" y="14"/>
                      <a:pt x="47" y="14"/>
                      <a:pt x="49" y="11"/>
                    </a:cubicBezTo>
                    <a:cubicBezTo>
                      <a:pt x="50" y="10"/>
                      <a:pt x="50" y="13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7"/>
                      <a:pt x="52" y="7"/>
                    </a:cubicBezTo>
                    <a:cubicBezTo>
                      <a:pt x="50" y="8"/>
                      <a:pt x="52" y="5"/>
                      <a:pt x="47" y="4"/>
                    </a:cubicBezTo>
                    <a:cubicBezTo>
                      <a:pt x="47" y="4"/>
                      <a:pt x="44" y="5"/>
                      <a:pt x="44" y="4"/>
                    </a:cubicBezTo>
                    <a:cubicBezTo>
                      <a:pt x="44" y="4"/>
                      <a:pt x="43" y="0"/>
                      <a:pt x="41" y="2"/>
                    </a:cubicBezTo>
                    <a:cubicBezTo>
                      <a:pt x="39" y="4"/>
                      <a:pt x="38" y="2"/>
                      <a:pt x="36" y="2"/>
                    </a:cubicBezTo>
                    <a:cubicBezTo>
                      <a:pt x="33" y="2"/>
                      <a:pt x="35" y="5"/>
                      <a:pt x="33" y="5"/>
                    </a:cubicBezTo>
                    <a:cubicBezTo>
                      <a:pt x="33" y="5"/>
                      <a:pt x="32" y="7"/>
                      <a:pt x="30" y="7"/>
                    </a:cubicBezTo>
                    <a:cubicBezTo>
                      <a:pt x="29" y="7"/>
                      <a:pt x="27" y="4"/>
                      <a:pt x="27" y="7"/>
                    </a:cubicBezTo>
                    <a:cubicBezTo>
                      <a:pt x="26" y="8"/>
                      <a:pt x="24" y="7"/>
                      <a:pt x="21" y="8"/>
                    </a:cubicBezTo>
                    <a:cubicBezTo>
                      <a:pt x="20" y="8"/>
                      <a:pt x="21" y="10"/>
                      <a:pt x="21" y="10"/>
                    </a:cubicBezTo>
                    <a:cubicBezTo>
                      <a:pt x="21" y="11"/>
                      <a:pt x="20" y="11"/>
                      <a:pt x="15" y="11"/>
                    </a:cubicBezTo>
                    <a:cubicBezTo>
                      <a:pt x="12" y="13"/>
                      <a:pt x="11" y="8"/>
                      <a:pt x="8" y="8"/>
                    </a:cubicBezTo>
                    <a:cubicBezTo>
                      <a:pt x="8" y="10"/>
                      <a:pt x="9" y="11"/>
                      <a:pt x="8" y="11"/>
                    </a:cubicBezTo>
                    <a:cubicBezTo>
                      <a:pt x="6" y="11"/>
                      <a:pt x="3" y="11"/>
                      <a:pt x="3" y="11"/>
                    </a:cubicBezTo>
                    <a:cubicBezTo>
                      <a:pt x="3" y="13"/>
                      <a:pt x="5" y="13"/>
                      <a:pt x="5" y="14"/>
                    </a:cubicBezTo>
                    <a:cubicBezTo>
                      <a:pt x="5" y="16"/>
                      <a:pt x="3" y="14"/>
                      <a:pt x="3" y="16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2" y="20"/>
                      <a:pt x="0" y="20"/>
                    </a:cubicBezTo>
                    <a:cubicBezTo>
                      <a:pt x="3" y="22"/>
                      <a:pt x="2" y="25"/>
                      <a:pt x="3" y="25"/>
                    </a:cubicBezTo>
                    <a:cubicBezTo>
                      <a:pt x="11" y="30"/>
                      <a:pt x="9" y="31"/>
                      <a:pt x="11" y="31"/>
                    </a:cubicBezTo>
                    <a:cubicBezTo>
                      <a:pt x="12" y="31"/>
                      <a:pt x="15" y="34"/>
                      <a:pt x="18" y="34"/>
                    </a:cubicBezTo>
                    <a:cubicBezTo>
                      <a:pt x="20" y="34"/>
                      <a:pt x="20" y="31"/>
                      <a:pt x="21" y="33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44" name="Freeform 179"/>
              <p:cNvSpPr>
                <a:spLocks/>
              </p:cNvSpPr>
              <p:nvPr/>
            </p:nvSpPr>
            <p:spPr bwMode="auto">
              <a:xfrm>
                <a:off x="2958" y="2065"/>
                <a:ext cx="92" cy="48"/>
              </a:xfrm>
              <a:custGeom>
                <a:avLst/>
                <a:gdLst/>
                <a:ahLst/>
                <a:cxnLst>
                  <a:cxn ang="0">
                    <a:pos x="45" y="8"/>
                  </a:cxn>
                  <a:cxn ang="0">
                    <a:pos x="41" y="5"/>
                  </a:cxn>
                  <a:cxn ang="0">
                    <a:pos x="30" y="4"/>
                  </a:cxn>
                  <a:cxn ang="0">
                    <a:pos x="25" y="7"/>
                  </a:cxn>
                  <a:cxn ang="0">
                    <a:pos x="24" y="5"/>
                  </a:cxn>
                  <a:cxn ang="0">
                    <a:pos x="19" y="4"/>
                  </a:cxn>
                  <a:cxn ang="0">
                    <a:pos x="18" y="4"/>
                  </a:cxn>
                  <a:cxn ang="0">
                    <a:pos x="16" y="4"/>
                  </a:cxn>
                  <a:cxn ang="0">
                    <a:pos x="9" y="10"/>
                  </a:cxn>
                  <a:cxn ang="0">
                    <a:pos x="3" y="13"/>
                  </a:cxn>
                  <a:cxn ang="0">
                    <a:pos x="3" y="21"/>
                  </a:cxn>
                  <a:cxn ang="0">
                    <a:pos x="10" y="24"/>
                  </a:cxn>
                  <a:cxn ang="0">
                    <a:pos x="16" y="22"/>
                  </a:cxn>
                  <a:cxn ang="0">
                    <a:pos x="16" y="21"/>
                  </a:cxn>
                  <a:cxn ang="0">
                    <a:pos x="22" y="19"/>
                  </a:cxn>
                  <a:cxn ang="0">
                    <a:pos x="25" y="19"/>
                  </a:cxn>
                  <a:cxn ang="0">
                    <a:pos x="28" y="18"/>
                  </a:cxn>
                  <a:cxn ang="0">
                    <a:pos x="31" y="14"/>
                  </a:cxn>
                  <a:cxn ang="0">
                    <a:pos x="36" y="14"/>
                  </a:cxn>
                  <a:cxn ang="0">
                    <a:pos x="39" y="16"/>
                  </a:cxn>
                  <a:cxn ang="0">
                    <a:pos x="42" y="16"/>
                  </a:cxn>
                  <a:cxn ang="0">
                    <a:pos x="45" y="11"/>
                  </a:cxn>
                  <a:cxn ang="0">
                    <a:pos x="45" y="8"/>
                  </a:cxn>
                </a:cxnLst>
                <a:rect l="0" t="0" r="r" b="b"/>
                <a:pathLst>
                  <a:path w="47" h="25">
                    <a:moveTo>
                      <a:pt x="45" y="8"/>
                    </a:moveTo>
                    <a:cubicBezTo>
                      <a:pt x="41" y="7"/>
                      <a:pt x="42" y="5"/>
                      <a:pt x="41" y="5"/>
                    </a:cubicBezTo>
                    <a:cubicBezTo>
                      <a:pt x="36" y="4"/>
                      <a:pt x="31" y="4"/>
                      <a:pt x="30" y="4"/>
                    </a:cubicBezTo>
                    <a:cubicBezTo>
                      <a:pt x="27" y="4"/>
                      <a:pt x="27" y="8"/>
                      <a:pt x="25" y="7"/>
                    </a:cubicBezTo>
                    <a:cubicBezTo>
                      <a:pt x="25" y="7"/>
                      <a:pt x="24" y="7"/>
                      <a:pt x="24" y="5"/>
                    </a:cubicBezTo>
                    <a:cubicBezTo>
                      <a:pt x="25" y="2"/>
                      <a:pt x="21" y="0"/>
                      <a:pt x="19" y="4"/>
                    </a:cubicBezTo>
                    <a:cubicBezTo>
                      <a:pt x="19" y="5"/>
                      <a:pt x="18" y="5"/>
                      <a:pt x="18" y="4"/>
                    </a:cubicBezTo>
                    <a:cubicBezTo>
                      <a:pt x="18" y="4"/>
                      <a:pt x="18" y="4"/>
                      <a:pt x="16" y="4"/>
                    </a:cubicBezTo>
                    <a:cubicBezTo>
                      <a:pt x="9" y="7"/>
                      <a:pt x="13" y="8"/>
                      <a:pt x="9" y="10"/>
                    </a:cubicBezTo>
                    <a:cubicBezTo>
                      <a:pt x="6" y="11"/>
                      <a:pt x="4" y="8"/>
                      <a:pt x="3" y="13"/>
                    </a:cubicBezTo>
                    <a:cubicBezTo>
                      <a:pt x="1" y="16"/>
                      <a:pt x="0" y="16"/>
                      <a:pt x="3" y="21"/>
                    </a:cubicBezTo>
                    <a:cubicBezTo>
                      <a:pt x="6" y="21"/>
                      <a:pt x="7" y="25"/>
                      <a:pt x="10" y="24"/>
                    </a:cubicBezTo>
                    <a:cubicBezTo>
                      <a:pt x="15" y="24"/>
                      <a:pt x="16" y="24"/>
                      <a:pt x="16" y="22"/>
                    </a:cubicBezTo>
                    <a:cubicBezTo>
                      <a:pt x="16" y="22"/>
                      <a:pt x="15" y="21"/>
                      <a:pt x="16" y="21"/>
                    </a:cubicBezTo>
                    <a:cubicBezTo>
                      <a:pt x="19" y="19"/>
                      <a:pt x="21" y="21"/>
                      <a:pt x="22" y="19"/>
                    </a:cubicBezTo>
                    <a:cubicBezTo>
                      <a:pt x="22" y="16"/>
                      <a:pt x="24" y="19"/>
                      <a:pt x="25" y="19"/>
                    </a:cubicBezTo>
                    <a:cubicBezTo>
                      <a:pt x="27" y="19"/>
                      <a:pt x="28" y="18"/>
                      <a:pt x="28" y="18"/>
                    </a:cubicBezTo>
                    <a:cubicBezTo>
                      <a:pt x="30" y="18"/>
                      <a:pt x="28" y="14"/>
                      <a:pt x="31" y="14"/>
                    </a:cubicBezTo>
                    <a:cubicBezTo>
                      <a:pt x="33" y="14"/>
                      <a:pt x="34" y="16"/>
                      <a:pt x="36" y="14"/>
                    </a:cubicBezTo>
                    <a:cubicBezTo>
                      <a:pt x="38" y="13"/>
                      <a:pt x="39" y="16"/>
                      <a:pt x="39" y="16"/>
                    </a:cubicBezTo>
                    <a:cubicBezTo>
                      <a:pt x="39" y="18"/>
                      <a:pt x="42" y="16"/>
                      <a:pt x="42" y="16"/>
                    </a:cubicBezTo>
                    <a:cubicBezTo>
                      <a:pt x="44" y="11"/>
                      <a:pt x="45" y="13"/>
                      <a:pt x="45" y="11"/>
                    </a:cubicBezTo>
                    <a:cubicBezTo>
                      <a:pt x="45" y="10"/>
                      <a:pt x="47" y="10"/>
                      <a:pt x="45" y="8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45" name="Freeform 180"/>
              <p:cNvSpPr>
                <a:spLocks/>
              </p:cNvSpPr>
              <p:nvPr/>
            </p:nvSpPr>
            <p:spPr bwMode="auto">
              <a:xfrm>
                <a:off x="2908" y="2129"/>
                <a:ext cx="47" cy="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4" y="5"/>
                  </a:cxn>
                  <a:cxn ang="0">
                    <a:pos x="23" y="5"/>
                  </a:cxn>
                  <a:cxn ang="0">
                    <a:pos x="23" y="7"/>
                  </a:cxn>
                  <a:cxn ang="0">
                    <a:pos x="17" y="10"/>
                  </a:cxn>
                  <a:cxn ang="0">
                    <a:pos x="18" y="13"/>
                  </a:cxn>
                  <a:cxn ang="0">
                    <a:pos x="15" y="17"/>
                  </a:cxn>
                  <a:cxn ang="0">
                    <a:pos x="12" y="17"/>
                  </a:cxn>
                  <a:cxn ang="0">
                    <a:pos x="9" y="16"/>
                  </a:cxn>
                  <a:cxn ang="0">
                    <a:pos x="1" y="17"/>
                  </a:cxn>
                  <a:cxn ang="0">
                    <a:pos x="1" y="16"/>
                  </a:cxn>
                  <a:cxn ang="0">
                    <a:pos x="1" y="13"/>
                  </a:cxn>
                  <a:cxn ang="0">
                    <a:pos x="1" y="10"/>
                  </a:cxn>
                  <a:cxn ang="0">
                    <a:pos x="0" y="8"/>
                  </a:cxn>
                  <a:cxn ang="0">
                    <a:pos x="1" y="5"/>
                  </a:cxn>
                  <a:cxn ang="0">
                    <a:pos x="7" y="7"/>
                  </a:cxn>
                  <a:cxn ang="0">
                    <a:pos x="10" y="7"/>
                  </a:cxn>
                  <a:cxn ang="0">
                    <a:pos x="15" y="3"/>
                  </a:cxn>
                  <a:cxn ang="0">
                    <a:pos x="18" y="3"/>
                  </a:cxn>
                  <a:cxn ang="0">
                    <a:pos x="21" y="2"/>
                  </a:cxn>
                  <a:cxn ang="0">
                    <a:pos x="21" y="0"/>
                  </a:cxn>
                </a:cxnLst>
                <a:rect l="0" t="0" r="r" b="b"/>
                <a:pathLst>
                  <a:path w="24" h="19">
                    <a:moveTo>
                      <a:pt x="21" y="0"/>
                    </a:moveTo>
                    <a:cubicBezTo>
                      <a:pt x="24" y="2"/>
                      <a:pt x="23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1" y="5"/>
                      <a:pt x="23" y="7"/>
                      <a:pt x="23" y="7"/>
                    </a:cubicBezTo>
                    <a:cubicBezTo>
                      <a:pt x="21" y="8"/>
                      <a:pt x="18" y="8"/>
                      <a:pt x="17" y="10"/>
                    </a:cubicBezTo>
                    <a:cubicBezTo>
                      <a:pt x="17" y="10"/>
                      <a:pt x="18" y="11"/>
                      <a:pt x="18" y="13"/>
                    </a:cubicBezTo>
                    <a:cubicBezTo>
                      <a:pt x="18" y="14"/>
                      <a:pt x="15" y="14"/>
                      <a:pt x="15" y="17"/>
                    </a:cubicBezTo>
                    <a:cubicBezTo>
                      <a:pt x="15" y="19"/>
                      <a:pt x="13" y="17"/>
                      <a:pt x="12" y="17"/>
                    </a:cubicBezTo>
                    <a:cubicBezTo>
                      <a:pt x="10" y="16"/>
                      <a:pt x="12" y="19"/>
                      <a:pt x="9" y="16"/>
                    </a:cubicBezTo>
                    <a:cubicBezTo>
                      <a:pt x="7" y="14"/>
                      <a:pt x="10" y="17"/>
                      <a:pt x="1" y="17"/>
                    </a:cubicBezTo>
                    <a:cubicBezTo>
                      <a:pt x="1" y="16"/>
                      <a:pt x="1" y="17"/>
                      <a:pt x="1" y="16"/>
                    </a:cubicBezTo>
                    <a:cubicBezTo>
                      <a:pt x="4" y="16"/>
                      <a:pt x="3" y="14"/>
                      <a:pt x="1" y="13"/>
                    </a:cubicBezTo>
                    <a:cubicBezTo>
                      <a:pt x="0" y="13"/>
                      <a:pt x="0" y="11"/>
                      <a:pt x="1" y="10"/>
                    </a:cubicBezTo>
                    <a:cubicBezTo>
                      <a:pt x="3" y="8"/>
                      <a:pt x="0" y="10"/>
                      <a:pt x="0" y="8"/>
                    </a:cubicBezTo>
                    <a:cubicBezTo>
                      <a:pt x="0" y="7"/>
                      <a:pt x="1" y="7"/>
                      <a:pt x="1" y="5"/>
                    </a:cubicBezTo>
                    <a:cubicBezTo>
                      <a:pt x="6" y="5"/>
                      <a:pt x="4" y="7"/>
                      <a:pt x="7" y="7"/>
                    </a:cubicBezTo>
                    <a:cubicBezTo>
                      <a:pt x="9" y="5"/>
                      <a:pt x="7" y="8"/>
                      <a:pt x="10" y="7"/>
                    </a:cubicBezTo>
                    <a:cubicBezTo>
                      <a:pt x="12" y="3"/>
                      <a:pt x="12" y="3"/>
                      <a:pt x="15" y="3"/>
                    </a:cubicBezTo>
                    <a:cubicBezTo>
                      <a:pt x="18" y="5"/>
                      <a:pt x="17" y="3"/>
                      <a:pt x="18" y="3"/>
                    </a:cubicBezTo>
                    <a:cubicBezTo>
                      <a:pt x="21" y="3"/>
                      <a:pt x="21" y="3"/>
                      <a:pt x="21" y="2"/>
                    </a:cubicBezTo>
                    <a:cubicBezTo>
                      <a:pt x="20" y="0"/>
                      <a:pt x="21" y="2"/>
                      <a:pt x="21" y="0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46" name="Freeform 181"/>
              <p:cNvSpPr>
                <a:spLocks/>
              </p:cNvSpPr>
              <p:nvPr/>
            </p:nvSpPr>
            <p:spPr bwMode="auto">
              <a:xfrm>
                <a:off x="2908" y="2138"/>
                <a:ext cx="95" cy="94"/>
              </a:xfrm>
              <a:custGeom>
                <a:avLst/>
                <a:gdLst/>
                <a:ahLst/>
                <a:cxnLst>
                  <a:cxn ang="0">
                    <a:pos x="44" y="19"/>
                  </a:cxn>
                  <a:cxn ang="0">
                    <a:pos x="41" y="17"/>
                  </a:cxn>
                  <a:cxn ang="0">
                    <a:pos x="36" y="17"/>
                  </a:cxn>
                  <a:cxn ang="0">
                    <a:pos x="30" y="16"/>
                  </a:cxn>
                  <a:cxn ang="0">
                    <a:pos x="24" y="16"/>
                  </a:cxn>
                  <a:cxn ang="0">
                    <a:pos x="21" y="17"/>
                  </a:cxn>
                  <a:cxn ang="0">
                    <a:pos x="20" y="21"/>
                  </a:cxn>
                  <a:cxn ang="0">
                    <a:pos x="21" y="25"/>
                  </a:cxn>
                  <a:cxn ang="0">
                    <a:pos x="21" y="27"/>
                  </a:cxn>
                  <a:cxn ang="0">
                    <a:pos x="29" y="35"/>
                  </a:cxn>
                  <a:cxn ang="0">
                    <a:pos x="32" y="38"/>
                  </a:cxn>
                  <a:cxn ang="0">
                    <a:pos x="33" y="41"/>
                  </a:cxn>
                  <a:cxn ang="0">
                    <a:pos x="35" y="42"/>
                  </a:cxn>
                  <a:cxn ang="0">
                    <a:pos x="39" y="45"/>
                  </a:cxn>
                  <a:cxn ang="0">
                    <a:pos x="42" y="48"/>
                  </a:cxn>
                  <a:cxn ang="0">
                    <a:pos x="39" y="47"/>
                  </a:cxn>
                  <a:cxn ang="0">
                    <a:pos x="33" y="44"/>
                  </a:cxn>
                  <a:cxn ang="0">
                    <a:pos x="32" y="41"/>
                  </a:cxn>
                  <a:cxn ang="0">
                    <a:pos x="23" y="35"/>
                  </a:cxn>
                  <a:cxn ang="0">
                    <a:pos x="17" y="30"/>
                  </a:cxn>
                  <a:cxn ang="0">
                    <a:pos x="13" y="24"/>
                  </a:cxn>
                  <a:cxn ang="0">
                    <a:pos x="9" y="14"/>
                  </a:cxn>
                  <a:cxn ang="0">
                    <a:pos x="4" y="21"/>
                  </a:cxn>
                  <a:cxn ang="0">
                    <a:pos x="1" y="13"/>
                  </a:cxn>
                  <a:cxn ang="0">
                    <a:pos x="1" y="13"/>
                  </a:cxn>
                  <a:cxn ang="0">
                    <a:pos x="9" y="11"/>
                  </a:cxn>
                  <a:cxn ang="0">
                    <a:pos x="12" y="13"/>
                  </a:cxn>
                  <a:cxn ang="0">
                    <a:pos x="15" y="13"/>
                  </a:cxn>
                  <a:cxn ang="0">
                    <a:pos x="18" y="8"/>
                  </a:cxn>
                  <a:cxn ang="0">
                    <a:pos x="17" y="5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24" y="0"/>
                  </a:cxn>
                  <a:cxn ang="0">
                    <a:pos x="32" y="7"/>
                  </a:cxn>
                  <a:cxn ang="0">
                    <a:pos x="39" y="10"/>
                  </a:cxn>
                  <a:cxn ang="0">
                    <a:pos x="42" y="8"/>
                  </a:cxn>
                  <a:cxn ang="0">
                    <a:pos x="44" y="14"/>
                  </a:cxn>
                  <a:cxn ang="0">
                    <a:pos x="47" y="16"/>
                  </a:cxn>
                  <a:cxn ang="0">
                    <a:pos x="44" y="19"/>
                  </a:cxn>
                </a:cxnLst>
                <a:rect l="0" t="0" r="r" b="b"/>
                <a:pathLst>
                  <a:path w="49" h="48">
                    <a:moveTo>
                      <a:pt x="44" y="19"/>
                    </a:moveTo>
                    <a:cubicBezTo>
                      <a:pt x="41" y="21"/>
                      <a:pt x="42" y="16"/>
                      <a:pt x="41" y="17"/>
                    </a:cubicBezTo>
                    <a:cubicBezTo>
                      <a:pt x="39" y="17"/>
                      <a:pt x="38" y="16"/>
                      <a:pt x="36" y="17"/>
                    </a:cubicBezTo>
                    <a:cubicBezTo>
                      <a:pt x="33" y="19"/>
                      <a:pt x="32" y="16"/>
                      <a:pt x="30" y="16"/>
                    </a:cubicBezTo>
                    <a:cubicBezTo>
                      <a:pt x="29" y="17"/>
                      <a:pt x="26" y="14"/>
                      <a:pt x="24" y="16"/>
                    </a:cubicBezTo>
                    <a:cubicBezTo>
                      <a:pt x="23" y="17"/>
                      <a:pt x="23" y="19"/>
                      <a:pt x="21" y="17"/>
                    </a:cubicBezTo>
                    <a:cubicBezTo>
                      <a:pt x="18" y="13"/>
                      <a:pt x="17" y="21"/>
                      <a:pt x="20" y="21"/>
                    </a:cubicBezTo>
                    <a:cubicBezTo>
                      <a:pt x="21" y="22"/>
                      <a:pt x="21" y="24"/>
                      <a:pt x="21" y="25"/>
                    </a:cubicBezTo>
                    <a:cubicBezTo>
                      <a:pt x="23" y="25"/>
                      <a:pt x="20" y="27"/>
                      <a:pt x="21" y="27"/>
                    </a:cubicBezTo>
                    <a:cubicBezTo>
                      <a:pt x="23" y="27"/>
                      <a:pt x="27" y="35"/>
                      <a:pt x="29" y="35"/>
                    </a:cubicBezTo>
                    <a:cubicBezTo>
                      <a:pt x="30" y="36"/>
                      <a:pt x="29" y="38"/>
                      <a:pt x="32" y="38"/>
                    </a:cubicBezTo>
                    <a:cubicBezTo>
                      <a:pt x="33" y="39"/>
                      <a:pt x="33" y="41"/>
                      <a:pt x="33" y="41"/>
                    </a:cubicBezTo>
                    <a:cubicBezTo>
                      <a:pt x="33" y="42"/>
                      <a:pt x="35" y="41"/>
                      <a:pt x="35" y="42"/>
                    </a:cubicBezTo>
                    <a:cubicBezTo>
                      <a:pt x="36" y="44"/>
                      <a:pt x="38" y="45"/>
                      <a:pt x="39" y="45"/>
                    </a:cubicBezTo>
                    <a:cubicBezTo>
                      <a:pt x="39" y="47"/>
                      <a:pt x="44" y="47"/>
                      <a:pt x="42" y="48"/>
                    </a:cubicBezTo>
                    <a:cubicBezTo>
                      <a:pt x="41" y="47"/>
                      <a:pt x="41" y="47"/>
                      <a:pt x="39" y="47"/>
                    </a:cubicBezTo>
                    <a:cubicBezTo>
                      <a:pt x="38" y="48"/>
                      <a:pt x="39" y="45"/>
                      <a:pt x="33" y="44"/>
                    </a:cubicBezTo>
                    <a:cubicBezTo>
                      <a:pt x="27" y="41"/>
                      <a:pt x="27" y="39"/>
                      <a:pt x="32" y="41"/>
                    </a:cubicBezTo>
                    <a:cubicBezTo>
                      <a:pt x="29" y="38"/>
                      <a:pt x="26" y="35"/>
                      <a:pt x="23" y="35"/>
                    </a:cubicBezTo>
                    <a:cubicBezTo>
                      <a:pt x="18" y="36"/>
                      <a:pt x="23" y="35"/>
                      <a:pt x="17" y="30"/>
                    </a:cubicBezTo>
                    <a:cubicBezTo>
                      <a:pt x="10" y="25"/>
                      <a:pt x="17" y="28"/>
                      <a:pt x="13" y="24"/>
                    </a:cubicBezTo>
                    <a:cubicBezTo>
                      <a:pt x="9" y="21"/>
                      <a:pt x="13" y="19"/>
                      <a:pt x="9" y="14"/>
                    </a:cubicBezTo>
                    <a:cubicBezTo>
                      <a:pt x="6" y="13"/>
                      <a:pt x="6" y="17"/>
                      <a:pt x="4" y="21"/>
                    </a:cubicBezTo>
                    <a:cubicBezTo>
                      <a:pt x="4" y="24"/>
                      <a:pt x="0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0" y="13"/>
                      <a:pt x="7" y="10"/>
                      <a:pt x="9" y="11"/>
                    </a:cubicBezTo>
                    <a:cubicBezTo>
                      <a:pt x="12" y="14"/>
                      <a:pt x="10" y="11"/>
                      <a:pt x="12" y="13"/>
                    </a:cubicBezTo>
                    <a:cubicBezTo>
                      <a:pt x="13" y="13"/>
                      <a:pt x="15" y="14"/>
                      <a:pt x="15" y="13"/>
                    </a:cubicBezTo>
                    <a:cubicBezTo>
                      <a:pt x="15" y="10"/>
                      <a:pt x="18" y="10"/>
                      <a:pt x="18" y="8"/>
                    </a:cubicBezTo>
                    <a:cubicBezTo>
                      <a:pt x="18" y="7"/>
                      <a:pt x="17" y="5"/>
                      <a:pt x="17" y="5"/>
                    </a:cubicBezTo>
                    <a:cubicBezTo>
                      <a:pt x="18" y="4"/>
                      <a:pt x="21" y="4"/>
                      <a:pt x="23" y="2"/>
                    </a:cubicBezTo>
                    <a:cubicBezTo>
                      <a:pt x="23" y="2"/>
                      <a:pt x="21" y="0"/>
                      <a:pt x="23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2" y="5"/>
                      <a:pt x="30" y="7"/>
                      <a:pt x="32" y="7"/>
                    </a:cubicBezTo>
                    <a:cubicBezTo>
                      <a:pt x="33" y="7"/>
                      <a:pt x="36" y="10"/>
                      <a:pt x="39" y="10"/>
                    </a:cubicBezTo>
                    <a:cubicBezTo>
                      <a:pt x="41" y="10"/>
                      <a:pt x="41" y="7"/>
                      <a:pt x="42" y="8"/>
                    </a:cubicBezTo>
                    <a:cubicBezTo>
                      <a:pt x="44" y="10"/>
                      <a:pt x="44" y="13"/>
                      <a:pt x="44" y="14"/>
                    </a:cubicBezTo>
                    <a:cubicBezTo>
                      <a:pt x="47" y="16"/>
                      <a:pt x="49" y="14"/>
                      <a:pt x="47" y="16"/>
                    </a:cubicBezTo>
                    <a:cubicBezTo>
                      <a:pt x="47" y="17"/>
                      <a:pt x="46" y="16"/>
                      <a:pt x="44" y="19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47" name="Freeform 182"/>
              <p:cNvSpPr>
                <a:spLocks/>
              </p:cNvSpPr>
              <p:nvPr/>
            </p:nvSpPr>
            <p:spPr bwMode="auto">
              <a:xfrm>
                <a:off x="2939" y="2162"/>
                <a:ext cx="66" cy="64"/>
              </a:xfrm>
              <a:custGeom>
                <a:avLst/>
                <a:gdLst/>
                <a:ahLst/>
                <a:cxnLst>
                  <a:cxn ang="0">
                    <a:pos x="29" y="22"/>
                  </a:cxn>
                  <a:cxn ang="0">
                    <a:pos x="33" y="22"/>
                  </a:cxn>
                  <a:cxn ang="0">
                    <a:pos x="29" y="18"/>
                  </a:cxn>
                  <a:cxn ang="0">
                    <a:pos x="33" y="18"/>
                  </a:cxn>
                  <a:cxn ang="0">
                    <a:pos x="29" y="11"/>
                  </a:cxn>
                  <a:cxn ang="0">
                    <a:pos x="28" y="7"/>
                  </a:cxn>
                  <a:cxn ang="0">
                    <a:pos x="25" y="5"/>
                  </a:cxn>
                  <a:cxn ang="0">
                    <a:pos x="20" y="5"/>
                  </a:cxn>
                  <a:cxn ang="0">
                    <a:pos x="14" y="4"/>
                  </a:cxn>
                  <a:cxn ang="0">
                    <a:pos x="8" y="4"/>
                  </a:cxn>
                  <a:cxn ang="0">
                    <a:pos x="5" y="5"/>
                  </a:cxn>
                  <a:cxn ang="0">
                    <a:pos x="3" y="8"/>
                  </a:cxn>
                  <a:cxn ang="0">
                    <a:pos x="5" y="13"/>
                  </a:cxn>
                  <a:cxn ang="0">
                    <a:pos x="5" y="15"/>
                  </a:cxn>
                  <a:cxn ang="0">
                    <a:pos x="13" y="22"/>
                  </a:cxn>
                  <a:cxn ang="0">
                    <a:pos x="16" y="26"/>
                  </a:cxn>
                  <a:cxn ang="0">
                    <a:pos x="17" y="29"/>
                  </a:cxn>
                  <a:cxn ang="0">
                    <a:pos x="19" y="30"/>
                  </a:cxn>
                  <a:cxn ang="0">
                    <a:pos x="23" y="33"/>
                  </a:cxn>
                  <a:cxn ang="0">
                    <a:pos x="25" y="29"/>
                  </a:cxn>
                  <a:cxn ang="0">
                    <a:pos x="26" y="26"/>
                  </a:cxn>
                  <a:cxn ang="0">
                    <a:pos x="28" y="26"/>
                  </a:cxn>
                  <a:cxn ang="0">
                    <a:pos x="29" y="22"/>
                  </a:cxn>
                </a:cxnLst>
                <a:rect l="0" t="0" r="r" b="b"/>
                <a:pathLst>
                  <a:path w="34" h="33">
                    <a:moveTo>
                      <a:pt x="29" y="22"/>
                    </a:moveTo>
                    <a:cubicBezTo>
                      <a:pt x="31" y="21"/>
                      <a:pt x="31" y="22"/>
                      <a:pt x="33" y="22"/>
                    </a:cubicBezTo>
                    <a:cubicBezTo>
                      <a:pt x="33" y="21"/>
                      <a:pt x="29" y="18"/>
                      <a:pt x="29" y="18"/>
                    </a:cubicBezTo>
                    <a:cubicBezTo>
                      <a:pt x="31" y="16"/>
                      <a:pt x="31" y="19"/>
                      <a:pt x="33" y="18"/>
                    </a:cubicBezTo>
                    <a:cubicBezTo>
                      <a:pt x="34" y="16"/>
                      <a:pt x="28" y="15"/>
                      <a:pt x="29" y="11"/>
                    </a:cubicBezTo>
                    <a:cubicBezTo>
                      <a:pt x="31" y="7"/>
                      <a:pt x="33" y="7"/>
                      <a:pt x="28" y="7"/>
                    </a:cubicBezTo>
                    <a:cubicBezTo>
                      <a:pt x="25" y="8"/>
                      <a:pt x="26" y="4"/>
                      <a:pt x="25" y="5"/>
                    </a:cubicBezTo>
                    <a:cubicBezTo>
                      <a:pt x="23" y="5"/>
                      <a:pt x="22" y="4"/>
                      <a:pt x="20" y="5"/>
                    </a:cubicBezTo>
                    <a:cubicBezTo>
                      <a:pt x="17" y="7"/>
                      <a:pt x="16" y="4"/>
                      <a:pt x="14" y="4"/>
                    </a:cubicBezTo>
                    <a:cubicBezTo>
                      <a:pt x="13" y="5"/>
                      <a:pt x="9" y="2"/>
                      <a:pt x="8" y="4"/>
                    </a:cubicBezTo>
                    <a:cubicBezTo>
                      <a:pt x="6" y="5"/>
                      <a:pt x="6" y="7"/>
                      <a:pt x="5" y="5"/>
                    </a:cubicBezTo>
                    <a:cubicBezTo>
                      <a:pt x="2" y="0"/>
                      <a:pt x="0" y="8"/>
                      <a:pt x="3" y="8"/>
                    </a:cubicBezTo>
                    <a:cubicBezTo>
                      <a:pt x="5" y="10"/>
                      <a:pt x="5" y="11"/>
                      <a:pt x="5" y="13"/>
                    </a:cubicBezTo>
                    <a:cubicBezTo>
                      <a:pt x="6" y="13"/>
                      <a:pt x="3" y="15"/>
                      <a:pt x="5" y="15"/>
                    </a:cubicBezTo>
                    <a:cubicBezTo>
                      <a:pt x="6" y="15"/>
                      <a:pt x="11" y="22"/>
                      <a:pt x="13" y="22"/>
                    </a:cubicBezTo>
                    <a:cubicBezTo>
                      <a:pt x="14" y="24"/>
                      <a:pt x="13" y="26"/>
                      <a:pt x="16" y="26"/>
                    </a:cubicBezTo>
                    <a:cubicBezTo>
                      <a:pt x="17" y="27"/>
                      <a:pt x="17" y="29"/>
                      <a:pt x="17" y="29"/>
                    </a:cubicBezTo>
                    <a:cubicBezTo>
                      <a:pt x="17" y="30"/>
                      <a:pt x="19" y="29"/>
                      <a:pt x="19" y="30"/>
                    </a:cubicBezTo>
                    <a:cubicBezTo>
                      <a:pt x="20" y="32"/>
                      <a:pt x="22" y="33"/>
                      <a:pt x="23" y="33"/>
                    </a:cubicBezTo>
                    <a:cubicBezTo>
                      <a:pt x="26" y="32"/>
                      <a:pt x="22" y="30"/>
                      <a:pt x="25" y="29"/>
                    </a:cubicBezTo>
                    <a:cubicBezTo>
                      <a:pt x="26" y="27"/>
                      <a:pt x="25" y="26"/>
                      <a:pt x="26" y="26"/>
                    </a:cubicBezTo>
                    <a:cubicBezTo>
                      <a:pt x="28" y="24"/>
                      <a:pt x="28" y="27"/>
                      <a:pt x="28" y="26"/>
                    </a:cubicBezTo>
                    <a:cubicBezTo>
                      <a:pt x="29" y="26"/>
                      <a:pt x="25" y="21"/>
                      <a:pt x="29" y="22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48" name="Freeform 183"/>
              <p:cNvSpPr>
                <a:spLocks/>
              </p:cNvSpPr>
              <p:nvPr/>
            </p:nvSpPr>
            <p:spPr bwMode="auto">
              <a:xfrm>
                <a:off x="2982" y="2202"/>
                <a:ext cx="33" cy="39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17" y="9"/>
                  </a:cxn>
                  <a:cxn ang="0">
                    <a:pos x="14" y="11"/>
                  </a:cxn>
                  <a:cxn ang="0">
                    <a:pos x="15" y="12"/>
                  </a:cxn>
                  <a:cxn ang="0">
                    <a:pos x="12" y="12"/>
                  </a:cxn>
                  <a:cxn ang="0">
                    <a:pos x="9" y="15"/>
                  </a:cxn>
                  <a:cxn ang="0">
                    <a:pos x="9" y="20"/>
                  </a:cxn>
                  <a:cxn ang="0">
                    <a:pos x="6" y="17"/>
                  </a:cxn>
                  <a:cxn ang="0">
                    <a:pos x="4" y="15"/>
                  </a:cxn>
                  <a:cxn ang="0">
                    <a:pos x="1" y="12"/>
                  </a:cxn>
                  <a:cxn ang="0">
                    <a:pos x="3" y="8"/>
                  </a:cxn>
                  <a:cxn ang="0">
                    <a:pos x="4" y="5"/>
                  </a:cxn>
                  <a:cxn ang="0">
                    <a:pos x="6" y="5"/>
                  </a:cxn>
                  <a:cxn ang="0">
                    <a:pos x="7" y="1"/>
                  </a:cxn>
                </a:cxnLst>
                <a:rect l="0" t="0" r="r" b="b"/>
                <a:pathLst>
                  <a:path w="17" h="20">
                    <a:moveTo>
                      <a:pt x="7" y="1"/>
                    </a:moveTo>
                    <a:cubicBezTo>
                      <a:pt x="10" y="6"/>
                      <a:pt x="17" y="8"/>
                      <a:pt x="17" y="9"/>
                    </a:cubicBezTo>
                    <a:cubicBezTo>
                      <a:pt x="17" y="11"/>
                      <a:pt x="12" y="11"/>
                      <a:pt x="14" y="11"/>
                    </a:cubicBezTo>
                    <a:cubicBezTo>
                      <a:pt x="15" y="12"/>
                      <a:pt x="14" y="12"/>
                      <a:pt x="15" y="12"/>
                    </a:cubicBezTo>
                    <a:cubicBezTo>
                      <a:pt x="12" y="14"/>
                      <a:pt x="12" y="14"/>
                      <a:pt x="12" y="12"/>
                    </a:cubicBezTo>
                    <a:cubicBezTo>
                      <a:pt x="12" y="9"/>
                      <a:pt x="10" y="14"/>
                      <a:pt x="9" y="15"/>
                    </a:cubicBezTo>
                    <a:cubicBezTo>
                      <a:pt x="7" y="18"/>
                      <a:pt x="10" y="17"/>
                      <a:pt x="9" y="20"/>
                    </a:cubicBezTo>
                    <a:cubicBezTo>
                      <a:pt x="6" y="20"/>
                      <a:pt x="7" y="20"/>
                      <a:pt x="6" y="17"/>
                    </a:cubicBezTo>
                    <a:cubicBezTo>
                      <a:pt x="6" y="15"/>
                      <a:pt x="4" y="15"/>
                      <a:pt x="4" y="15"/>
                    </a:cubicBezTo>
                    <a:cubicBezTo>
                      <a:pt x="6" y="14"/>
                      <a:pt x="1" y="14"/>
                      <a:pt x="1" y="12"/>
                    </a:cubicBezTo>
                    <a:cubicBezTo>
                      <a:pt x="4" y="11"/>
                      <a:pt x="0" y="9"/>
                      <a:pt x="3" y="8"/>
                    </a:cubicBezTo>
                    <a:cubicBezTo>
                      <a:pt x="4" y="6"/>
                      <a:pt x="3" y="5"/>
                      <a:pt x="4" y="5"/>
                    </a:cubicBezTo>
                    <a:cubicBezTo>
                      <a:pt x="6" y="3"/>
                      <a:pt x="6" y="6"/>
                      <a:pt x="6" y="5"/>
                    </a:cubicBezTo>
                    <a:cubicBezTo>
                      <a:pt x="7" y="5"/>
                      <a:pt x="3" y="0"/>
                      <a:pt x="7" y="1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49" name="Freeform 184"/>
              <p:cNvSpPr>
                <a:spLocks noEditPoints="1"/>
              </p:cNvSpPr>
              <p:nvPr/>
            </p:nvSpPr>
            <p:spPr bwMode="auto">
              <a:xfrm>
                <a:off x="2825" y="1873"/>
                <a:ext cx="112" cy="81"/>
              </a:xfrm>
              <a:custGeom>
                <a:avLst/>
                <a:gdLst/>
                <a:ahLst/>
                <a:cxnLst>
                  <a:cxn ang="0">
                    <a:pos x="4" y="33"/>
                  </a:cxn>
                  <a:cxn ang="0">
                    <a:pos x="1" y="30"/>
                  </a:cxn>
                  <a:cxn ang="0">
                    <a:pos x="0" y="19"/>
                  </a:cxn>
                  <a:cxn ang="0">
                    <a:pos x="16" y="3"/>
                  </a:cxn>
                  <a:cxn ang="0">
                    <a:pos x="20" y="5"/>
                  </a:cxn>
                  <a:cxn ang="0">
                    <a:pos x="18" y="11"/>
                  </a:cxn>
                  <a:cxn ang="0">
                    <a:pos x="20" y="17"/>
                  </a:cxn>
                  <a:cxn ang="0">
                    <a:pos x="21" y="21"/>
                  </a:cxn>
                  <a:cxn ang="0">
                    <a:pos x="18" y="19"/>
                  </a:cxn>
                  <a:cxn ang="0">
                    <a:pos x="15" y="25"/>
                  </a:cxn>
                  <a:cxn ang="0">
                    <a:pos x="12" y="30"/>
                  </a:cxn>
                  <a:cxn ang="0">
                    <a:pos x="12" y="35"/>
                  </a:cxn>
                  <a:cxn ang="0">
                    <a:pos x="15" y="38"/>
                  </a:cxn>
                  <a:cxn ang="0">
                    <a:pos x="10" y="38"/>
                  </a:cxn>
                  <a:cxn ang="0">
                    <a:pos x="4" y="38"/>
                  </a:cxn>
                  <a:cxn ang="0">
                    <a:pos x="53" y="31"/>
                  </a:cxn>
                  <a:cxn ang="0">
                    <a:pos x="53" y="31"/>
                  </a:cxn>
                  <a:cxn ang="0">
                    <a:pos x="24" y="7"/>
                  </a:cxn>
                  <a:cxn ang="0">
                    <a:pos x="21" y="30"/>
                  </a:cxn>
                  <a:cxn ang="0">
                    <a:pos x="18" y="28"/>
                  </a:cxn>
                  <a:cxn ang="0">
                    <a:pos x="13" y="30"/>
                  </a:cxn>
                  <a:cxn ang="0">
                    <a:pos x="16" y="33"/>
                  </a:cxn>
                  <a:cxn ang="0">
                    <a:pos x="21" y="35"/>
                  </a:cxn>
                  <a:cxn ang="0">
                    <a:pos x="20" y="27"/>
                  </a:cxn>
                  <a:cxn ang="0">
                    <a:pos x="20" y="27"/>
                  </a:cxn>
                  <a:cxn ang="0">
                    <a:pos x="21" y="36"/>
                  </a:cxn>
                  <a:cxn ang="0">
                    <a:pos x="23" y="35"/>
                  </a:cxn>
                  <a:cxn ang="0">
                    <a:pos x="30" y="39"/>
                  </a:cxn>
                  <a:cxn ang="0">
                    <a:pos x="26" y="36"/>
                  </a:cxn>
                  <a:cxn ang="0">
                    <a:pos x="29" y="41"/>
                  </a:cxn>
                  <a:cxn ang="0">
                    <a:pos x="32" y="38"/>
                  </a:cxn>
                  <a:cxn ang="0">
                    <a:pos x="32" y="35"/>
                  </a:cxn>
                  <a:cxn ang="0">
                    <a:pos x="33" y="31"/>
                  </a:cxn>
                  <a:cxn ang="0">
                    <a:pos x="36" y="24"/>
                  </a:cxn>
                  <a:cxn ang="0">
                    <a:pos x="30" y="24"/>
                  </a:cxn>
                  <a:cxn ang="0">
                    <a:pos x="29" y="25"/>
                  </a:cxn>
                  <a:cxn ang="0">
                    <a:pos x="26" y="24"/>
                  </a:cxn>
                  <a:cxn ang="0">
                    <a:pos x="23" y="27"/>
                  </a:cxn>
                  <a:cxn ang="0">
                    <a:pos x="24" y="31"/>
                  </a:cxn>
                  <a:cxn ang="0">
                    <a:pos x="27" y="33"/>
                  </a:cxn>
                  <a:cxn ang="0">
                    <a:pos x="29" y="35"/>
                  </a:cxn>
                  <a:cxn ang="0">
                    <a:pos x="30" y="38"/>
                  </a:cxn>
                  <a:cxn ang="0">
                    <a:pos x="32" y="39"/>
                  </a:cxn>
                  <a:cxn ang="0">
                    <a:pos x="35" y="36"/>
                  </a:cxn>
                </a:cxnLst>
                <a:rect l="0" t="0" r="r" b="b"/>
                <a:pathLst>
                  <a:path w="58" h="42">
                    <a:moveTo>
                      <a:pt x="3" y="35"/>
                    </a:moveTo>
                    <a:cubicBezTo>
                      <a:pt x="3" y="31"/>
                      <a:pt x="4" y="36"/>
                      <a:pt x="4" y="33"/>
                    </a:cubicBezTo>
                    <a:cubicBezTo>
                      <a:pt x="4" y="30"/>
                      <a:pt x="3" y="31"/>
                      <a:pt x="3" y="30"/>
                    </a:cubicBezTo>
                    <a:cubicBezTo>
                      <a:pt x="1" y="28"/>
                      <a:pt x="3" y="31"/>
                      <a:pt x="1" y="30"/>
                    </a:cubicBezTo>
                    <a:cubicBezTo>
                      <a:pt x="0" y="28"/>
                      <a:pt x="0" y="30"/>
                      <a:pt x="0" y="28"/>
                    </a:cubicBezTo>
                    <a:cubicBezTo>
                      <a:pt x="1" y="25"/>
                      <a:pt x="0" y="24"/>
                      <a:pt x="0" y="19"/>
                    </a:cubicBezTo>
                    <a:cubicBezTo>
                      <a:pt x="1" y="14"/>
                      <a:pt x="1" y="8"/>
                      <a:pt x="7" y="8"/>
                    </a:cubicBezTo>
                    <a:cubicBezTo>
                      <a:pt x="13" y="10"/>
                      <a:pt x="13" y="3"/>
                      <a:pt x="16" y="3"/>
                    </a:cubicBezTo>
                    <a:cubicBezTo>
                      <a:pt x="20" y="3"/>
                      <a:pt x="20" y="0"/>
                      <a:pt x="20" y="0"/>
                    </a:cubicBezTo>
                    <a:cubicBezTo>
                      <a:pt x="21" y="2"/>
                      <a:pt x="18" y="2"/>
                      <a:pt x="20" y="5"/>
                    </a:cubicBezTo>
                    <a:cubicBezTo>
                      <a:pt x="20" y="7"/>
                      <a:pt x="20" y="8"/>
                      <a:pt x="20" y="8"/>
                    </a:cubicBezTo>
                    <a:cubicBezTo>
                      <a:pt x="18" y="10"/>
                      <a:pt x="18" y="10"/>
                      <a:pt x="18" y="11"/>
                    </a:cubicBezTo>
                    <a:cubicBezTo>
                      <a:pt x="16" y="13"/>
                      <a:pt x="20" y="14"/>
                      <a:pt x="18" y="16"/>
                    </a:cubicBezTo>
                    <a:cubicBezTo>
                      <a:pt x="16" y="17"/>
                      <a:pt x="18" y="16"/>
                      <a:pt x="20" y="17"/>
                    </a:cubicBezTo>
                    <a:cubicBezTo>
                      <a:pt x="20" y="17"/>
                      <a:pt x="24" y="16"/>
                      <a:pt x="23" y="19"/>
                    </a:cubicBezTo>
                    <a:cubicBezTo>
                      <a:pt x="23" y="21"/>
                      <a:pt x="21" y="22"/>
                      <a:pt x="21" y="21"/>
                    </a:cubicBezTo>
                    <a:cubicBezTo>
                      <a:pt x="20" y="21"/>
                      <a:pt x="20" y="22"/>
                      <a:pt x="20" y="22"/>
                    </a:cubicBezTo>
                    <a:cubicBezTo>
                      <a:pt x="18" y="21"/>
                      <a:pt x="20" y="19"/>
                      <a:pt x="18" y="19"/>
                    </a:cubicBezTo>
                    <a:cubicBezTo>
                      <a:pt x="16" y="19"/>
                      <a:pt x="18" y="24"/>
                      <a:pt x="16" y="25"/>
                    </a:cubicBezTo>
                    <a:cubicBezTo>
                      <a:pt x="16" y="27"/>
                      <a:pt x="13" y="24"/>
                      <a:pt x="15" y="25"/>
                    </a:cubicBezTo>
                    <a:cubicBezTo>
                      <a:pt x="16" y="27"/>
                      <a:pt x="13" y="27"/>
                      <a:pt x="13" y="28"/>
                    </a:cubicBezTo>
                    <a:cubicBezTo>
                      <a:pt x="15" y="28"/>
                      <a:pt x="10" y="28"/>
                      <a:pt x="12" y="3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3" y="33"/>
                      <a:pt x="10" y="33"/>
                      <a:pt x="12" y="35"/>
                    </a:cubicBezTo>
                    <a:cubicBezTo>
                      <a:pt x="12" y="36"/>
                      <a:pt x="12" y="35"/>
                      <a:pt x="15" y="36"/>
                    </a:cubicBezTo>
                    <a:cubicBezTo>
                      <a:pt x="16" y="38"/>
                      <a:pt x="15" y="38"/>
                      <a:pt x="15" y="38"/>
                    </a:cubicBezTo>
                    <a:cubicBezTo>
                      <a:pt x="13" y="36"/>
                      <a:pt x="13" y="38"/>
                      <a:pt x="13" y="38"/>
                    </a:cubicBezTo>
                    <a:cubicBezTo>
                      <a:pt x="12" y="38"/>
                      <a:pt x="12" y="36"/>
                      <a:pt x="10" y="38"/>
                    </a:cubicBezTo>
                    <a:cubicBezTo>
                      <a:pt x="10" y="38"/>
                      <a:pt x="9" y="38"/>
                      <a:pt x="7" y="38"/>
                    </a:cubicBezTo>
                    <a:cubicBezTo>
                      <a:pt x="6" y="36"/>
                      <a:pt x="6" y="38"/>
                      <a:pt x="4" y="38"/>
                    </a:cubicBezTo>
                    <a:cubicBezTo>
                      <a:pt x="4" y="31"/>
                      <a:pt x="3" y="36"/>
                      <a:pt x="3" y="35"/>
                    </a:cubicBezTo>
                    <a:close/>
                    <a:moveTo>
                      <a:pt x="53" y="31"/>
                    </a:moveTo>
                    <a:cubicBezTo>
                      <a:pt x="55" y="31"/>
                      <a:pt x="58" y="35"/>
                      <a:pt x="56" y="36"/>
                    </a:cubicBezTo>
                    <a:cubicBezTo>
                      <a:pt x="53" y="36"/>
                      <a:pt x="52" y="33"/>
                      <a:pt x="53" y="31"/>
                    </a:cubicBezTo>
                    <a:close/>
                    <a:moveTo>
                      <a:pt x="23" y="7"/>
                    </a:moveTo>
                    <a:cubicBezTo>
                      <a:pt x="23" y="7"/>
                      <a:pt x="26" y="7"/>
                      <a:pt x="24" y="7"/>
                    </a:cubicBezTo>
                    <a:cubicBezTo>
                      <a:pt x="24" y="8"/>
                      <a:pt x="23" y="8"/>
                      <a:pt x="23" y="7"/>
                    </a:cubicBezTo>
                    <a:close/>
                    <a:moveTo>
                      <a:pt x="21" y="30"/>
                    </a:move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30"/>
                      <a:pt x="20" y="30"/>
                      <a:pt x="18" y="28"/>
                    </a:cubicBezTo>
                    <a:cubicBezTo>
                      <a:pt x="18" y="28"/>
                      <a:pt x="15" y="30"/>
                      <a:pt x="13" y="30"/>
                    </a:cubicBezTo>
                    <a:cubicBezTo>
                      <a:pt x="13" y="28"/>
                      <a:pt x="12" y="30"/>
                      <a:pt x="13" y="30"/>
                    </a:cubicBezTo>
                    <a:cubicBezTo>
                      <a:pt x="15" y="31"/>
                      <a:pt x="15" y="31"/>
                      <a:pt x="15" y="33"/>
                    </a:cubicBezTo>
                    <a:cubicBezTo>
                      <a:pt x="15" y="35"/>
                      <a:pt x="15" y="33"/>
                      <a:pt x="16" y="33"/>
                    </a:cubicBezTo>
                    <a:cubicBezTo>
                      <a:pt x="16" y="35"/>
                      <a:pt x="15" y="35"/>
                      <a:pt x="16" y="35"/>
                    </a:cubicBezTo>
                    <a:cubicBezTo>
                      <a:pt x="20" y="35"/>
                      <a:pt x="20" y="36"/>
                      <a:pt x="21" y="35"/>
                    </a:cubicBezTo>
                    <a:cubicBezTo>
                      <a:pt x="23" y="33"/>
                      <a:pt x="21" y="31"/>
                      <a:pt x="21" y="30"/>
                    </a:cubicBezTo>
                    <a:close/>
                    <a:moveTo>
                      <a:pt x="20" y="27"/>
                    </a:moveTo>
                    <a:cubicBezTo>
                      <a:pt x="20" y="25"/>
                      <a:pt x="20" y="24"/>
                      <a:pt x="20" y="24"/>
                    </a:cubicBezTo>
                    <a:cubicBezTo>
                      <a:pt x="21" y="25"/>
                      <a:pt x="20" y="27"/>
                      <a:pt x="20" y="27"/>
                    </a:cubicBezTo>
                    <a:close/>
                    <a:moveTo>
                      <a:pt x="23" y="35"/>
                    </a:moveTo>
                    <a:cubicBezTo>
                      <a:pt x="23" y="35"/>
                      <a:pt x="21" y="35"/>
                      <a:pt x="21" y="36"/>
                    </a:cubicBezTo>
                    <a:cubicBezTo>
                      <a:pt x="21" y="36"/>
                      <a:pt x="20" y="38"/>
                      <a:pt x="20" y="39"/>
                    </a:cubicBezTo>
                    <a:cubicBezTo>
                      <a:pt x="21" y="41"/>
                      <a:pt x="21" y="36"/>
                      <a:pt x="23" y="35"/>
                    </a:cubicBezTo>
                    <a:close/>
                    <a:moveTo>
                      <a:pt x="29" y="41"/>
                    </a:moveTo>
                    <a:cubicBezTo>
                      <a:pt x="30" y="41"/>
                      <a:pt x="30" y="39"/>
                      <a:pt x="30" y="39"/>
                    </a:cubicBezTo>
                    <a:cubicBezTo>
                      <a:pt x="29" y="38"/>
                      <a:pt x="29" y="36"/>
                      <a:pt x="29" y="38"/>
                    </a:cubicBezTo>
                    <a:cubicBezTo>
                      <a:pt x="29" y="38"/>
                      <a:pt x="27" y="38"/>
                      <a:pt x="26" y="36"/>
                    </a:cubicBezTo>
                    <a:cubicBezTo>
                      <a:pt x="24" y="36"/>
                      <a:pt x="24" y="38"/>
                      <a:pt x="24" y="38"/>
                    </a:cubicBezTo>
                    <a:cubicBezTo>
                      <a:pt x="23" y="39"/>
                      <a:pt x="27" y="41"/>
                      <a:pt x="29" y="41"/>
                    </a:cubicBezTo>
                    <a:close/>
                    <a:moveTo>
                      <a:pt x="32" y="39"/>
                    </a:moveTo>
                    <a:cubicBezTo>
                      <a:pt x="33" y="38"/>
                      <a:pt x="32" y="38"/>
                      <a:pt x="32" y="38"/>
                    </a:cubicBezTo>
                    <a:cubicBezTo>
                      <a:pt x="30" y="36"/>
                      <a:pt x="30" y="36"/>
                      <a:pt x="32" y="36"/>
                    </a:cubicBezTo>
                    <a:cubicBezTo>
                      <a:pt x="32" y="36"/>
                      <a:pt x="33" y="36"/>
                      <a:pt x="32" y="35"/>
                    </a:cubicBezTo>
                    <a:cubicBezTo>
                      <a:pt x="32" y="33"/>
                      <a:pt x="32" y="33"/>
                      <a:pt x="33" y="33"/>
                    </a:cubicBezTo>
                    <a:cubicBezTo>
                      <a:pt x="35" y="33"/>
                      <a:pt x="35" y="31"/>
                      <a:pt x="33" y="31"/>
                    </a:cubicBezTo>
                    <a:cubicBezTo>
                      <a:pt x="32" y="30"/>
                      <a:pt x="33" y="28"/>
                      <a:pt x="35" y="28"/>
                    </a:cubicBezTo>
                    <a:cubicBezTo>
                      <a:pt x="36" y="28"/>
                      <a:pt x="35" y="25"/>
                      <a:pt x="36" y="24"/>
                    </a:cubicBezTo>
                    <a:cubicBezTo>
                      <a:pt x="36" y="22"/>
                      <a:pt x="35" y="22"/>
                      <a:pt x="33" y="22"/>
                    </a:cubicBezTo>
                    <a:cubicBezTo>
                      <a:pt x="32" y="21"/>
                      <a:pt x="30" y="24"/>
                      <a:pt x="30" y="24"/>
                    </a:cubicBezTo>
                    <a:cubicBezTo>
                      <a:pt x="30" y="25"/>
                      <a:pt x="30" y="25"/>
                      <a:pt x="30" y="27"/>
                    </a:cubicBezTo>
                    <a:cubicBezTo>
                      <a:pt x="30" y="28"/>
                      <a:pt x="29" y="27"/>
                      <a:pt x="29" y="25"/>
                    </a:cubicBezTo>
                    <a:cubicBezTo>
                      <a:pt x="29" y="25"/>
                      <a:pt x="30" y="24"/>
                      <a:pt x="29" y="24"/>
                    </a:cubicBezTo>
                    <a:cubicBezTo>
                      <a:pt x="27" y="25"/>
                      <a:pt x="26" y="24"/>
                      <a:pt x="26" y="24"/>
                    </a:cubicBezTo>
                    <a:cubicBezTo>
                      <a:pt x="24" y="24"/>
                      <a:pt x="29" y="24"/>
                      <a:pt x="26" y="27"/>
                    </a:cubicBezTo>
                    <a:cubicBezTo>
                      <a:pt x="24" y="27"/>
                      <a:pt x="23" y="27"/>
                      <a:pt x="23" y="27"/>
                    </a:cubicBezTo>
                    <a:cubicBezTo>
                      <a:pt x="21" y="27"/>
                      <a:pt x="24" y="28"/>
                      <a:pt x="24" y="28"/>
                    </a:cubicBezTo>
                    <a:cubicBezTo>
                      <a:pt x="24" y="30"/>
                      <a:pt x="26" y="30"/>
                      <a:pt x="24" y="31"/>
                    </a:cubicBezTo>
                    <a:cubicBezTo>
                      <a:pt x="23" y="31"/>
                      <a:pt x="26" y="31"/>
                      <a:pt x="26" y="33"/>
                    </a:cubicBezTo>
                    <a:cubicBezTo>
                      <a:pt x="26" y="35"/>
                      <a:pt x="26" y="33"/>
                      <a:pt x="27" y="33"/>
                    </a:cubicBezTo>
                    <a:cubicBezTo>
                      <a:pt x="29" y="35"/>
                      <a:pt x="29" y="33"/>
                      <a:pt x="29" y="35"/>
                    </a:cubicBezTo>
                    <a:cubicBezTo>
                      <a:pt x="29" y="36"/>
                      <a:pt x="29" y="35"/>
                      <a:pt x="29" y="35"/>
                    </a:cubicBezTo>
                    <a:cubicBezTo>
                      <a:pt x="27" y="36"/>
                      <a:pt x="30" y="36"/>
                      <a:pt x="29" y="36"/>
                    </a:cubicBezTo>
                    <a:cubicBezTo>
                      <a:pt x="29" y="36"/>
                      <a:pt x="29" y="38"/>
                      <a:pt x="30" y="38"/>
                    </a:cubicBezTo>
                    <a:cubicBezTo>
                      <a:pt x="30" y="39"/>
                      <a:pt x="30" y="41"/>
                      <a:pt x="32" y="41"/>
                    </a:cubicBezTo>
                    <a:cubicBezTo>
                      <a:pt x="32" y="42"/>
                      <a:pt x="32" y="39"/>
                      <a:pt x="32" y="39"/>
                    </a:cubicBezTo>
                    <a:close/>
                    <a:moveTo>
                      <a:pt x="33" y="36"/>
                    </a:moveTo>
                    <a:cubicBezTo>
                      <a:pt x="33" y="36"/>
                      <a:pt x="33" y="35"/>
                      <a:pt x="35" y="36"/>
                    </a:cubicBezTo>
                    <a:cubicBezTo>
                      <a:pt x="36" y="36"/>
                      <a:pt x="32" y="38"/>
                      <a:pt x="33" y="36"/>
                    </a:cubicBezTo>
                    <a:close/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50" name="Freeform 185"/>
              <p:cNvSpPr>
                <a:spLocks noEditPoints="1"/>
              </p:cNvSpPr>
              <p:nvPr/>
            </p:nvSpPr>
            <p:spPr bwMode="auto">
              <a:xfrm>
                <a:off x="2790" y="1943"/>
                <a:ext cx="143" cy="178"/>
              </a:xfrm>
              <a:custGeom>
                <a:avLst/>
                <a:gdLst/>
                <a:ahLst/>
                <a:cxnLst>
                  <a:cxn ang="0">
                    <a:pos x="56" y="81"/>
                  </a:cxn>
                  <a:cxn ang="0">
                    <a:pos x="57" y="90"/>
                  </a:cxn>
                  <a:cxn ang="0">
                    <a:pos x="51" y="87"/>
                  </a:cxn>
                  <a:cxn ang="0">
                    <a:pos x="41" y="90"/>
                  </a:cxn>
                  <a:cxn ang="0">
                    <a:pos x="36" y="92"/>
                  </a:cxn>
                  <a:cxn ang="0">
                    <a:pos x="26" y="89"/>
                  </a:cxn>
                  <a:cxn ang="0">
                    <a:pos x="20" y="89"/>
                  </a:cxn>
                  <a:cxn ang="0">
                    <a:pos x="18" y="73"/>
                  </a:cxn>
                  <a:cxn ang="0">
                    <a:pos x="9" y="70"/>
                  </a:cxn>
                  <a:cxn ang="0">
                    <a:pos x="6" y="62"/>
                  </a:cxn>
                  <a:cxn ang="0">
                    <a:pos x="4" y="55"/>
                  </a:cxn>
                  <a:cxn ang="0">
                    <a:pos x="1" y="48"/>
                  </a:cxn>
                  <a:cxn ang="0">
                    <a:pos x="3" y="42"/>
                  </a:cxn>
                  <a:cxn ang="0">
                    <a:pos x="7" y="36"/>
                  </a:cxn>
                  <a:cxn ang="0">
                    <a:pos x="7" y="30"/>
                  </a:cxn>
                  <a:cxn ang="0">
                    <a:pos x="12" y="22"/>
                  </a:cxn>
                  <a:cxn ang="0">
                    <a:pos x="15" y="16"/>
                  </a:cxn>
                  <a:cxn ang="0">
                    <a:pos x="21" y="17"/>
                  </a:cxn>
                  <a:cxn ang="0">
                    <a:pos x="23" y="14"/>
                  </a:cxn>
                  <a:cxn ang="0">
                    <a:pos x="26" y="13"/>
                  </a:cxn>
                  <a:cxn ang="0">
                    <a:pos x="24" y="10"/>
                  </a:cxn>
                  <a:cxn ang="0">
                    <a:pos x="26" y="5"/>
                  </a:cxn>
                  <a:cxn ang="0">
                    <a:pos x="26" y="2"/>
                  </a:cxn>
                  <a:cxn ang="0">
                    <a:pos x="32" y="2"/>
                  </a:cxn>
                  <a:cxn ang="0">
                    <a:pos x="33" y="7"/>
                  </a:cxn>
                  <a:cxn ang="0">
                    <a:pos x="41" y="8"/>
                  </a:cxn>
                  <a:cxn ang="0">
                    <a:pos x="39" y="13"/>
                  </a:cxn>
                  <a:cxn ang="0">
                    <a:pos x="48" y="10"/>
                  </a:cxn>
                  <a:cxn ang="0">
                    <a:pos x="56" y="7"/>
                  </a:cxn>
                  <a:cxn ang="0">
                    <a:pos x="64" y="11"/>
                  </a:cxn>
                  <a:cxn ang="0">
                    <a:pos x="67" y="16"/>
                  </a:cxn>
                  <a:cxn ang="0">
                    <a:pos x="68" y="28"/>
                  </a:cxn>
                  <a:cxn ang="0">
                    <a:pos x="70" y="41"/>
                  </a:cxn>
                  <a:cxn ang="0">
                    <a:pos x="68" y="48"/>
                  </a:cxn>
                  <a:cxn ang="0">
                    <a:pos x="54" y="56"/>
                  </a:cxn>
                  <a:cxn ang="0">
                    <a:pos x="56" y="67"/>
                  </a:cxn>
                  <a:cxn ang="0">
                    <a:pos x="61" y="80"/>
                  </a:cxn>
                  <a:cxn ang="0">
                    <a:pos x="64" y="11"/>
                  </a:cxn>
                  <a:cxn ang="0">
                    <a:pos x="64" y="14"/>
                  </a:cxn>
                  <a:cxn ang="0">
                    <a:pos x="67" y="13"/>
                  </a:cxn>
                  <a:cxn ang="0">
                    <a:pos x="44" y="7"/>
                  </a:cxn>
                  <a:cxn ang="0">
                    <a:pos x="61" y="10"/>
                  </a:cxn>
                  <a:cxn ang="0">
                    <a:pos x="62" y="8"/>
                  </a:cxn>
                  <a:cxn ang="0">
                    <a:pos x="59" y="3"/>
                  </a:cxn>
                  <a:cxn ang="0">
                    <a:pos x="59" y="5"/>
                  </a:cxn>
                  <a:cxn ang="0">
                    <a:pos x="59" y="10"/>
                  </a:cxn>
                </a:cxnLst>
                <a:rect l="0" t="0" r="r" b="b"/>
                <a:pathLst>
                  <a:path w="74" h="92">
                    <a:moveTo>
                      <a:pt x="61" y="80"/>
                    </a:moveTo>
                    <a:cubicBezTo>
                      <a:pt x="61" y="81"/>
                      <a:pt x="59" y="80"/>
                      <a:pt x="56" y="81"/>
                    </a:cubicBezTo>
                    <a:cubicBezTo>
                      <a:pt x="54" y="84"/>
                      <a:pt x="59" y="86"/>
                      <a:pt x="57" y="86"/>
                    </a:cubicBezTo>
                    <a:cubicBezTo>
                      <a:pt x="54" y="87"/>
                      <a:pt x="59" y="89"/>
                      <a:pt x="57" y="90"/>
                    </a:cubicBezTo>
                    <a:cubicBezTo>
                      <a:pt x="56" y="92"/>
                      <a:pt x="56" y="87"/>
                      <a:pt x="54" y="89"/>
                    </a:cubicBezTo>
                    <a:cubicBezTo>
                      <a:pt x="53" y="89"/>
                      <a:pt x="51" y="86"/>
                      <a:pt x="51" y="87"/>
                    </a:cubicBezTo>
                    <a:cubicBezTo>
                      <a:pt x="50" y="90"/>
                      <a:pt x="48" y="87"/>
                      <a:pt x="47" y="89"/>
                    </a:cubicBezTo>
                    <a:cubicBezTo>
                      <a:pt x="44" y="90"/>
                      <a:pt x="42" y="92"/>
                      <a:pt x="41" y="90"/>
                    </a:cubicBezTo>
                    <a:cubicBezTo>
                      <a:pt x="41" y="89"/>
                      <a:pt x="39" y="90"/>
                      <a:pt x="38" y="89"/>
                    </a:cubicBezTo>
                    <a:cubicBezTo>
                      <a:pt x="36" y="89"/>
                      <a:pt x="38" y="92"/>
                      <a:pt x="36" y="92"/>
                    </a:cubicBezTo>
                    <a:cubicBezTo>
                      <a:pt x="35" y="92"/>
                      <a:pt x="33" y="87"/>
                      <a:pt x="30" y="90"/>
                    </a:cubicBezTo>
                    <a:cubicBezTo>
                      <a:pt x="29" y="89"/>
                      <a:pt x="27" y="87"/>
                      <a:pt x="26" y="89"/>
                    </a:cubicBezTo>
                    <a:cubicBezTo>
                      <a:pt x="24" y="89"/>
                      <a:pt x="24" y="86"/>
                      <a:pt x="23" y="87"/>
                    </a:cubicBezTo>
                    <a:cubicBezTo>
                      <a:pt x="20" y="87"/>
                      <a:pt x="23" y="89"/>
                      <a:pt x="20" y="89"/>
                    </a:cubicBezTo>
                    <a:cubicBezTo>
                      <a:pt x="16" y="89"/>
                      <a:pt x="16" y="90"/>
                      <a:pt x="13" y="89"/>
                    </a:cubicBezTo>
                    <a:cubicBezTo>
                      <a:pt x="13" y="76"/>
                      <a:pt x="21" y="73"/>
                      <a:pt x="18" y="73"/>
                    </a:cubicBezTo>
                    <a:cubicBezTo>
                      <a:pt x="16" y="72"/>
                      <a:pt x="15" y="70"/>
                      <a:pt x="12" y="72"/>
                    </a:cubicBezTo>
                    <a:cubicBezTo>
                      <a:pt x="9" y="72"/>
                      <a:pt x="10" y="70"/>
                      <a:pt x="9" y="70"/>
                    </a:cubicBezTo>
                    <a:cubicBezTo>
                      <a:pt x="6" y="70"/>
                      <a:pt x="7" y="67"/>
                      <a:pt x="4" y="67"/>
                    </a:cubicBezTo>
                    <a:cubicBezTo>
                      <a:pt x="4" y="64"/>
                      <a:pt x="7" y="64"/>
                      <a:pt x="6" y="62"/>
                    </a:cubicBezTo>
                    <a:cubicBezTo>
                      <a:pt x="6" y="62"/>
                      <a:pt x="3" y="62"/>
                      <a:pt x="3" y="58"/>
                    </a:cubicBezTo>
                    <a:cubicBezTo>
                      <a:pt x="7" y="55"/>
                      <a:pt x="3" y="56"/>
                      <a:pt x="4" y="55"/>
                    </a:cubicBezTo>
                    <a:cubicBezTo>
                      <a:pt x="4" y="53"/>
                      <a:pt x="3" y="53"/>
                      <a:pt x="1" y="52"/>
                    </a:cubicBezTo>
                    <a:cubicBezTo>
                      <a:pt x="1" y="52"/>
                      <a:pt x="4" y="50"/>
                      <a:pt x="1" y="48"/>
                    </a:cubicBezTo>
                    <a:cubicBezTo>
                      <a:pt x="0" y="48"/>
                      <a:pt x="3" y="48"/>
                      <a:pt x="3" y="47"/>
                    </a:cubicBezTo>
                    <a:cubicBezTo>
                      <a:pt x="3" y="45"/>
                      <a:pt x="4" y="45"/>
                      <a:pt x="3" y="42"/>
                    </a:cubicBezTo>
                    <a:cubicBezTo>
                      <a:pt x="1" y="39"/>
                      <a:pt x="1" y="38"/>
                      <a:pt x="4" y="39"/>
                    </a:cubicBezTo>
                    <a:cubicBezTo>
                      <a:pt x="6" y="39"/>
                      <a:pt x="9" y="38"/>
                      <a:pt x="7" y="36"/>
                    </a:cubicBezTo>
                    <a:cubicBezTo>
                      <a:pt x="6" y="36"/>
                      <a:pt x="10" y="34"/>
                      <a:pt x="10" y="33"/>
                    </a:cubicBezTo>
                    <a:cubicBezTo>
                      <a:pt x="10" y="30"/>
                      <a:pt x="7" y="33"/>
                      <a:pt x="7" y="30"/>
                    </a:cubicBezTo>
                    <a:cubicBezTo>
                      <a:pt x="7" y="28"/>
                      <a:pt x="7" y="28"/>
                      <a:pt x="9" y="28"/>
                    </a:cubicBezTo>
                    <a:cubicBezTo>
                      <a:pt x="10" y="30"/>
                      <a:pt x="10" y="28"/>
                      <a:pt x="12" y="22"/>
                    </a:cubicBezTo>
                    <a:cubicBezTo>
                      <a:pt x="12" y="21"/>
                      <a:pt x="9" y="22"/>
                      <a:pt x="10" y="19"/>
                    </a:cubicBezTo>
                    <a:cubicBezTo>
                      <a:pt x="10" y="16"/>
                      <a:pt x="12" y="16"/>
                      <a:pt x="15" y="16"/>
                    </a:cubicBezTo>
                    <a:cubicBezTo>
                      <a:pt x="21" y="16"/>
                      <a:pt x="16" y="17"/>
                      <a:pt x="20" y="19"/>
                    </a:cubicBezTo>
                    <a:cubicBezTo>
                      <a:pt x="21" y="21"/>
                      <a:pt x="18" y="17"/>
                      <a:pt x="21" y="17"/>
                    </a:cubicBezTo>
                    <a:cubicBezTo>
                      <a:pt x="23" y="17"/>
                      <a:pt x="21" y="21"/>
                      <a:pt x="23" y="21"/>
                    </a:cubicBezTo>
                    <a:cubicBezTo>
                      <a:pt x="24" y="19"/>
                      <a:pt x="21" y="13"/>
                      <a:pt x="23" y="14"/>
                    </a:cubicBezTo>
                    <a:cubicBezTo>
                      <a:pt x="26" y="14"/>
                      <a:pt x="27" y="14"/>
                      <a:pt x="29" y="16"/>
                    </a:cubicBezTo>
                    <a:cubicBezTo>
                      <a:pt x="30" y="17"/>
                      <a:pt x="29" y="14"/>
                      <a:pt x="26" y="13"/>
                    </a:cubicBezTo>
                    <a:cubicBezTo>
                      <a:pt x="24" y="13"/>
                      <a:pt x="24" y="13"/>
                      <a:pt x="26" y="11"/>
                    </a:cubicBezTo>
                    <a:cubicBezTo>
                      <a:pt x="27" y="11"/>
                      <a:pt x="23" y="11"/>
                      <a:pt x="24" y="10"/>
                    </a:cubicBezTo>
                    <a:cubicBezTo>
                      <a:pt x="26" y="8"/>
                      <a:pt x="23" y="10"/>
                      <a:pt x="23" y="8"/>
                    </a:cubicBezTo>
                    <a:cubicBezTo>
                      <a:pt x="23" y="7"/>
                      <a:pt x="27" y="8"/>
                      <a:pt x="26" y="5"/>
                    </a:cubicBezTo>
                    <a:cubicBezTo>
                      <a:pt x="24" y="3"/>
                      <a:pt x="23" y="3"/>
                      <a:pt x="23" y="2"/>
                    </a:cubicBezTo>
                    <a:cubicBezTo>
                      <a:pt x="24" y="2"/>
                      <a:pt x="24" y="0"/>
                      <a:pt x="26" y="2"/>
                    </a:cubicBezTo>
                    <a:cubicBezTo>
                      <a:pt x="27" y="2"/>
                      <a:pt x="29" y="2"/>
                      <a:pt x="29" y="2"/>
                    </a:cubicBezTo>
                    <a:cubicBezTo>
                      <a:pt x="30" y="3"/>
                      <a:pt x="30" y="2"/>
                      <a:pt x="32" y="2"/>
                    </a:cubicBezTo>
                    <a:cubicBezTo>
                      <a:pt x="33" y="3"/>
                      <a:pt x="33" y="2"/>
                      <a:pt x="33" y="3"/>
                    </a:cubicBezTo>
                    <a:cubicBezTo>
                      <a:pt x="35" y="7"/>
                      <a:pt x="32" y="7"/>
                      <a:pt x="33" y="7"/>
                    </a:cubicBezTo>
                    <a:cubicBezTo>
                      <a:pt x="35" y="7"/>
                      <a:pt x="35" y="8"/>
                      <a:pt x="36" y="7"/>
                    </a:cubicBezTo>
                    <a:cubicBezTo>
                      <a:pt x="38" y="7"/>
                      <a:pt x="36" y="10"/>
                      <a:pt x="41" y="8"/>
                    </a:cubicBezTo>
                    <a:cubicBezTo>
                      <a:pt x="44" y="7"/>
                      <a:pt x="42" y="8"/>
                      <a:pt x="42" y="10"/>
                    </a:cubicBezTo>
                    <a:cubicBezTo>
                      <a:pt x="44" y="11"/>
                      <a:pt x="39" y="11"/>
                      <a:pt x="39" y="13"/>
                    </a:cubicBezTo>
                    <a:cubicBezTo>
                      <a:pt x="41" y="14"/>
                      <a:pt x="42" y="11"/>
                      <a:pt x="44" y="13"/>
                    </a:cubicBezTo>
                    <a:cubicBezTo>
                      <a:pt x="47" y="14"/>
                      <a:pt x="44" y="10"/>
                      <a:pt x="48" y="10"/>
                    </a:cubicBezTo>
                    <a:cubicBezTo>
                      <a:pt x="51" y="10"/>
                      <a:pt x="53" y="7"/>
                      <a:pt x="53" y="7"/>
                    </a:cubicBezTo>
                    <a:cubicBezTo>
                      <a:pt x="54" y="5"/>
                      <a:pt x="54" y="8"/>
                      <a:pt x="56" y="7"/>
                    </a:cubicBezTo>
                    <a:cubicBezTo>
                      <a:pt x="57" y="7"/>
                      <a:pt x="56" y="8"/>
                      <a:pt x="59" y="10"/>
                    </a:cubicBezTo>
                    <a:cubicBezTo>
                      <a:pt x="61" y="13"/>
                      <a:pt x="64" y="10"/>
                      <a:pt x="64" y="11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4" y="14"/>
                      <a:pt x="64" y="16"/>
                      <a:pt x="67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70" y="24"/>
                      <a:pt x="64" y="25"/>
                      <a:pt x="68" y="28"/>
                    </a:cubicBezTo>
                    <a:cubicBezTo>
                      <a:pt x="73" y="31"/>
                      <a:pt x="68" y="31"/>
                      <a:pt x="70" y="33"/>
                    </a:cubicBezTo>
                    <a:cubicBezTo>
                      <a:pt x="73" y="38"/>
                      <a:pt x="70" y="38"/>
                      <a:pt x="70" y="41"/>
                    </a:cubicBezTo>
                    <a:cubicBezTo>
                      <a:pt x="71" y="45"/>
                      <a:pt x="74" y="41"/>
                      <a:pt x="73" y="50"/>
                    </a:cubicBezTo>
                    <a:cubicBezTo>
                      <a:pt x="70" y="52"/>
                      <a:pt x="68" y="48"/>
                      <a:pt x="68" y="48"/>
                    </a:cubicBezTo>
                    <a:cubicBezTo>
                      <a:pt x="67" y="48"/>
                      <a:pt x="70" y="50"/>
                      <a:pt x="65" y="52"/>
                    </a:cubicBezTo>
                    <a:cubicBezTo>
                      <a:pt x="61" y="52"/>
                      <a:pt x="59" y="55"/>
                      <a:pt x="54" y="56"/>
                    </a:cubicBezTo>
                    <a:cubicBezTo>
                      <a:pt x="51" y="58"/>
                      <a:pt x="50" y="58"/>
                      <a:pt x="51" y="61"/>
                    </a:cubicBezTo>
                    <a:cubicBezTo>
                      <a:pt x="54" y="64"/>
                      <a:pt x="50" y="66"/>
                      <a:pt x="56" y="67"/>
                    </a:cubicBezTo>
                    <a:cubicBezTo>
                      <a:pt x="59" y="69"/>
                      <a:pt x="59" y="72"/>
                      <a:pt x="64" y="75"/>
                    </a:cubicBezTo>
                    <a:cubicBezTo>
                      <a:pt x="64" y="80"/>
                      <a:pt x="61" y="76"/>
                      <a:pt x="61" y="80"/>
                    </a:cubicBezTo>
                    <a:close/>
                    <a:moveTo>
                      <a:pt x="67" y="13"/>
                    </a:moveTo>
                    <a:cubicBezTo>
                      <a:pt x="65" y="13"/>
                      <a:pt x="65" y="11"/>
                      <a:pt x="64" y="11"/>
                    </a:cubicBezTo>
                    <a:cubicBezTo>
                      <a:pt x="64" y="10"/>
                      <a:pt x="64" y="13"/>
                      <a:pt x="65" y="13"/>
                    </a:cubicBezTo>
                    <a:cubicBezTo>
                      <a:pt x="65" y="14"/>
                      <a:pt x="64" y="14"/>
                      <a:pt x="64" y="14"/>
                    </a:cubicBezTo>
                    <a:cubicBezTo>
                      <a:pt x="65" y="14"/>
                      <a:pt x="67" y="14"/>
                      <a:pt x="67" y="14"/>
                    </a:cubicBezTo>
                    <a:cubicBezTo>
                      <a:pt x="67" y="13"/>
                      <a:pt x="67" y="13"/>
                      <a:pt x="67" y="13"/>
                    </a:cubicBezTo>
                    <a:close/>
                    <a:moveTo>
                      <a:pt x="42" y="7"/>
                    </a:moveTo>
                    <a:cubicBezTo>
                      <a:pt x="42" y="5"/>
                      <a:pt x="44" y="7"/>
                      <a:pt x="44" y="7"/>
                    </a:cubicBezTo>
                    <a:cubicBezTo>
                      <a:pt x="44" y="8"/>
                      <a:pt x="41" y="7"/>
                      <a:pt x="42" y="7"/>
                    </a:cubicBezTo>
                    <a:close/>
                    <a:moveTo>
                      <a:pt x="61" y="10"/>
                    </a:moveTo>
                    <a:cubicBezTo>
                      <a:pt x="61" y="8"/>
                      <a:pt x="61" y="7"/>
                      <a:pt x="62" y="8"/>
                    </a:cubicBezTo>
                    <a:cubicBezTo>
                      <a:pt x="64" y="10"/>
                      <a:pt x="64" y="8"/>
                      <a:pt x="62" y="8"/>
                    </a:cubicBezTo>
                    <a:cubicBezTo>
                      <a:pt x="61" y="7"/>
                      <a:pt x="64" y="5"/>
                      <a:pt x="62" y="5"/>
                    </a:cubicBezTo>
                    <a:cubicBezTo>
                      <a:pt x="61" y="5"/>
                      <a:pt x="61" y="3"/>
                      <a:pt x="59" y="3"/>
                    </a:cubicBezTo>
                    <a:cubicBezTo>
                      <a:pt x="57" y="5"/>
                      <a:pt x="61" y="5"/>
                      <a:pt x="61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5"/>
                      <a:pt x="59" y="7"/>
                      <a:pt x="59" y="8"/>
                    </a:cubicBezTo>
                    <a:cubicBezTo>
                      <a:pt x="57" y="8"/>
                      <a:pt x="59" y="8"/>
                      <a:pt x="59" y="10"/>
                    </a:cubicBezTo>
                    <a:cubicBezTo>
                      <a:pt x="61" y="10"/>
                      <a:pt x="61" y="10"/>
                      <a:pt x="61" y="10"/>
                    </a:cubicBezTo>
                    <a:close/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51" name="Freeform 186"/>
              <p:cNvSpPr>
                <a:spLocks/>
              </p:cNvSpPr>
              <p:nvPr/>
            </p:nvSpPr>
            <p:spPr bwMode="auto">
              <a:xfrm>
                <a:off x="2755" y="1979"/>
                <a:ext cx="58" cy="62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25" y="11"/>
                  </a:cxn>
                  <a:cxn ang="0">
                    <a:pos x="28" y="14"/>
                  </a:cxn>
                  <a:cxn ang="0">
                    <a:pos x="25" y="17"/>
                  </a:cxn>
                  <a:cxn ang="0">
                    <a:pos x="22" y="20"/>
                  </a:cxn>
                  <a:cxn ang="0">
                    <a:pos x="21" y="23"/>
                  </a:cxn>
                  <a:cxn ang="0">
                    <a:pos x="21" y="28"/>
                  </a:cxn>
                  <a:cxn ang="0">
                    <a:pos x="19" y="29"/>
                  </a:cxn>
                  <a:cxn ang="0">
                    <a:pos x="19" y="32"/>
                  </a:cxn>
                  <a:cxn ang="0">
                    <a:pos x="16" y="26"/>
                  </a:cxn>
                  <a:cxn ang="0">
                    <a:pos x="12" y="25"/>
                  </a:cxn>
                  <a:cxn ang="0">
                    <a:pos x="9" y="25"/>
                  </a:cxn>
                  <a:cxn ang="0">
                    <a:pos x="7" y="25"/>
                  </a:cxn>
                  <a:cxn ang="0">
                    <a:pos x="4" y="26"/>
                  </a:cxn>
                  <a:cxn ang="0">
                    <a:pos x="1" y="26"/>
                  </a:cxn>
                  <a:cxn ang="0">
                    <a:pos x="0" y="25"/>
                  </a:cxn>
                  <a:cxn ang="0">
                    <a:pos x="1" y="26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0" y="23"/>
                  </a:cxn>
                  <a:cxn ang="0">
                    <a:pos x="4" y="23"/>
                  </a:cxn>
                  <a:cxn ang="0">
                    <a:pos x="1" y="22"/>
                  </a:cxn>
                  <a:cxn ang="0">
                    <a:pos x="4" y="18"/>
                  </a:cxn>
                  <a:cxn ang="0">
                    <a:pos x="7" y="14"/>
                  </a:cxn>
                  <a:cxn ang="0">
                    <a:pos x="10" y="6"/>
                  </a:cxn>
                  <a:cxn ang="0">
                    <a:pos x="12" y="8"/>
                  </a:cxn>
                  <a:cxn ang="0">
                    <a:pos x="13" y="9"/>
                  </a:cxn>
                  <a:cxn ang="0">
                    <a:pos x="13" y="14"/>
                  </a:cxn>
                  <a:cxn ang="0">
                    <a:pos x="16" y="11"/>
                  </a:cxn>
                  <a:cxn ang="0">
                    <a:pos x="16" y="8"/>
                  </a:cxn>
                  <a:cxn ang="0">
                    <a:pos x="15" y="5"/>
                  </a:cxn>
                  <a:cxn ang="0">
                    <a:pos x="19" y="0"/>
                  </a:cxn>
                  <a:cxn ang="0">
                    <a:pos x="27" y="1"/>
                  </a:cxn>
                  <a:cxn ang="0">
                    <a:pos x="30" y="3"/>
                  </a:cxn>
                  <a:cxn ang="0">
                    <a:pos x="27" y="9"/>
                  </a:cxn>
                </a:cxnLst>
                <a:rect l="0" t="0" r="r" b="b"/>
                <a:pathLst>
                  <a:path w="30" h="32">
                    <a:moveTo>
                      <a:pt x="27" y="9"/>
                    </a:moveTo>
                    <a:cubicBezTo>
                      <a:pt x="25" y="9"/>
                      <a:pt x="25" y="9"/>
                      <a:pt x="25" y="11"/>
                    </a:cubicBezTo>
                    <a:cubicBezTo>
                      <a:pt x="25" y="14"/>
                      <a:pt x="28" y="11"/>
                      <a:pt x="28" y="14"/>
                    </a:cubicBezTo>
                    <a:cubicBezTo>
                      <a:pt x="28" y="15"/>
                      <a:pt x="24" y="17"/>
                      <a:pt x="25" y="17"/>
                    </a:cubicBezTo>
                    <a:cubicBezTo>
                      <a:pt x="27" y="18"/>
                      <a:pt x="24" y="20"/>
                      <a:pt x="22" y="20"/>
                    </a:cubicBezTo>
                    <a:cubicBezTo>
                      <a:pt x="19" y="18"/>
                      <a:pt x="19" y="20"/>
                      <a:pt x="21" y="23"/>
                    </a:cubicBezTo>
                    <a:cubicBezTo>
                      <a:pt x="22" y="26"/>
                      <a:pt x="21" y="26"/>
                      <a:pt x="21" y="28"/>
                    </a:cubicBezTo>
                    <a:cubicBezTo>
                      <a:pt x="21" y="29"/>
                      <a:pt x="18" y="29"/>
                      <a:pt x="19" y="29"/>
                    </a:cubicBezTo>
                    <a:cubicBezTo>
                      <a:pt x="22" y="31"/>
                      <a:pt x="19" y="32"/>
                      <a:pt x="19" y="32"/>
                    </a:cubicBezTo>
                    <a:cubicBezTo>
                      <a:pt x="13" y="32"/>
                      <a:pt x="22" y="28"/>
                      <a:pt x="16" y="26"/>
                    </a:cubicBezTo>
                    <a:cubicBezTo>
                      <a:pt x="12" y="26"/>
                      <a:pt x="13" y="23"/>
                      <a:pt x="12" y="25"/>
                    </a:cubicBezTo>
                    <a:cubicBezTo>
                      <a:pt x="10" y="25"/>
                      <a:pt x="12" y="23"/>
                      <a:pt x="9" y="25"/>
                    </a:cubicBezTo>
                    <a:cubicBezTo>
                      <a:pt x="7" y="25"/>
                      <a:pt x="9" y="23"/>
                      <a:pt x="7" y="25"/>
                    </a:cubicBezTo>
                    <a:cubicBezTo>
                      <a:pt x="7" y="26"/>
                      <a:pt x="6" y="25"/>
                      <a:pt x="4" y="26"/>
                    </a:cubicBezTo>
                    <a:cubicBezTo>
                      <a:pt x="3" y="28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5"/>
                    </a:cubicBezTo>
                    <a:cubicBezTo>
                      <a:pt x="1" y="25"/>
                      <a:pt x="1" y="25"/>
                      <a:pt x="1" y="26"/>
                    </a:cubicBezTo>
                    <a:cubicBezTo>
                      <a:pt x="3" y="26"/>
                      <a:pt x="4" y="25"/>
                      <a:pt x="4" y="25"/>
                    </a:cubicBezTo>
                    <a:cubicBezTo>
                      <a:pt x="6" y="25"/>
                      <a:pt x="4" y="23"/>
                      <a:pt x="4" y="25"/>
                    </a:cubicBezTo>
                    <a:cubicBezTo>
                      <a:pt x="3" y="25"/>
                      <a:pt x="0" y="23"/>
                      <a:pt x="0" y="23"/>
                    </a:cubicBezTo>
                    <a:cubicBezTo>
                      <a:pt x="1" y="22"/>
                      <a:pt x="1" y="23"/>
                      <a:pt x="4" y="23"/>
                    </a:cubicBezTo>
                    <a:cubicBezTo>
                      <a:pt x="9" y="22"/>
                      <a:pt x="3" y="22"/>
                      <a:pt x="1" y="22"/>
                    </a:cubicBezTo>
                    <a:cubicBezTo>
                      <a:pt x="1" y="20"/>
                      <a:pt x="6" y="20"/>
                      <a:pt x="4" y="18"/>
                    </a:cubicBezTo>
                    <a:cubicBezTo>
                      <a:pt x="4" y="17"/>
                      <a:pt x="6" y="20"/>
                      <a:pt x="7" y="14"/>
                    </a:cubicBezTo>
                    <a:cubicBezTo>
                      <a:pt x="10" y="9"/>
                      <a:pt x="9" y="5"/>
                      <a:pt x="10" y="6"/>
                    </a:cubicBezTo>
                    <a:cubicBezTo>
                      <a:pt x="15" y="5"/>
                      <a:pt x="12" y="6"/>
                      <a:pt x="12" y="8"/>
                    </a:cubicBezTo>
                    <a:cubicBezTo>
                      <a:pt x="12" y="9"/>
                      <a:pt x="15" y="9"/>
                      <a:pt x="13" y="9"/>
                    </a:cubicBezTo>
                    <a:cubicBezTo>
                      <a:pt x="12" y="11"/>
                      <a:pt x="12" y="12"/>
                      <a:pt x="13" y="14"/>
                    </a:cubicBezTo>
                    <a:cubicBezTo>
                      <a:pt x="16" y="15"/>
                      <a:pt x="19" y="11"/>
                      <a:pt x="16" y="11"/>
                    </a:cubicBezTo>
                    <a:cubicBezTo>
                      <a:pt x="15" y="9"/>
                      <a:pt x="18" y="8"/>
                      <a:pt x="16" y="8"/>
                    </a:cubicBezTo>
                    <a:cubicBezTo>
                      <a:pt x="15" y="8"/>
                      <a:pt x="16" y="5"/>
                      <a:pt x="15" y="5"/>
                    </a:cubicBezTo>
                    <a:cubicBezTo>
                      <a:pt x="13" y="5"/>
                      <a:pt x="15" y="1"/>
                      <a:pt x="19" y="0"/>
                    </a:cubicBezTo>
                    <a:cubicBezTo>
                      <a:pt x="24" y="0"/>
                      <a:pt x="25" y="0"/>
                      <a:pt x="27" y="1"/>
                    </a:cubicBezTo>
                    <a:cubicBezTo>
                      <a:pt x="28" y="1"/>
                      <a:pt x="28" y="3"/>
                      <a:pt x="30" y="3"/>
                    </a:cubicBezTo>
                    <a:cubicBezTo>
                      <a:pt x="28" y="9"/>
                      <a:pt x="28" y="11"/>
                      <a:pt x="27" y="9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52" name="Freeform 187"/>
              <p:cNvSpPr>
                <a:spLocks/>
              </p:cNvSpPr>
              <p:nvPr/>
            </p:nvSpPr>
            <p:spPr bwMode="auto">
              <a:xfrm>
                <a:off x="2739" y="2024"/>
                <a:ext cx="66" cy="49"/>
              </a:xfrm>
              <a:custGeom>
                <a:avLst/>
                <a:gdLst/>
                <a:ahLst/>
                <a:cxnLst>
                  <a:cxn ang="0">
                    <a:pos x="31" y="13"/>
                  </a:cxn>
                  <a:cxn ang="0">
                    <a:pos x="29" y="16"/>
                  </a:cxn>
                  <a:cxn ang="0">
                    <a:pos x="26" y="25"/>
                  </a:cxn>
                  <a:cxn ang="0">
                    <a:pos x="21" y="22"/>
                  </a:cxn>
                  <a:cxn ang="0">
                    <a:pos x="18" y="18"/>
                  </a:cxn>
                  <a:cxn ang="0">
                    <a:pos x="14" y="18"/>
                  </a:cxn>
                  <a:cxn ang="0">
                    <a:pos x="9" y="14"/>
                  </a:cxn>
                  <a:cxn ang="0">
                    <a:pos x="6" y="11"/>
                  </a:cxn>
                  <a:cxn ang="0">
                    <a:pos x="0" y="7"/>
                  </a:cxn>
                  <a:cxn ang="0">
                    <a:pos x="8" y="2"/>
                  </a:cxn>
                  <a:cxn ang="0">
                    <a:pos x="9" y="4"/>
                  </a:cxn>
                  <a:cxn ang="0">
                    <a:pos x="12" y="4"/>
                  </a:cxn>
                  <a:cxn ang="0">
                    <a:pos x="15" y="2"/>
                  </a:cxn>
                  <a:cxn ang="0">
                    <a:pos x="17" y="2"/>
                  </a:cxn>
                  <a:cxn ang="0">
                    <a:pos x="20" y="2"/>
                  </a:cxn>
                  <a:cxn ang="0">
                    <a:pos x="24" y="4"/>
                  </a:cxn>
                  <a:cxn ang="0">
                    <a:pos x="28" y="10"/>
                  </a:cxn>
                  <a:cxn ang="0">
                    <a:pos x="31" y="13"/>
                  </a:cxn>
                </a:cxnLst>
                <a:rect l="0" t="0" r="r" b="b"/>
                <a:pathLst>
                  <a:path w="34" h="25">
                    <a:moveTo>
                      <a:pt x="31" y="13"/>
                    </a:moveTo>
                    <a:cubicBezTo>
                      <a:pt x="29" y="14"/>
                      <a:pt x="34" y="13"/>
                      <a:pt x="29" y="16"/>
                    </a:cubicBezTo>
                    <a:cubicBezTo>
                      <a:pt x="24" y="19"/>
                      <a:pt x="26" y="24"/>
                      <a:pt x="26" y="25"/>
                    </a:cubicBezTo>
                    <a:cubicBezTo>
                      <a:pt x="23" y="25"/>
                      <a:pt x="23" y="22"/>
                      <a:pt x="21" y="22"/>
                    </a:cubicBezTo>
                    <a:cubicBezTo>
                      <a:pt x="17" y="21"/>
                      <a:pt x="20" y="18"/>
                      <a:pt x="18" y="18"/>
                    </a:cubicBezTo>
                    <a:cubicBezTo>
                      <a:pt x="17" y="16"/>
                      <a:pt x="15" y="22"/>
                      <a:pt x="14" y="18"/>
                    </a:cubicBezTo>
                    <a:cubicBezTo>
                      <a:pt x="14" y="14"/>
                      <a:pt x="11" y="16"/>
                      <a:pt x="9" y="14"/>
                    </a:cubicBezTo>
                    <a:cubicBezTo>
                      <a:pt x="8" y="11"/>
                      <a:pt x="8" y="14"/>
                      <a:pt x="6" y="11"/>
                    </a:cubicBezTo>
                    <a:cubicBezTo>
                      <a:pt x="4" y="8"/>
                      <a:pt x="3" y="13"/>
                      <a:pt x="0" y="7"/>
                    </a:cubicBezTo>
                    <a:cubicBezTo>
                      <a:pt x="3" y="5"/>
                      <a:pt x="4" y="4"/>
                      <a:pt x="8" y="2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11" y="5"/>
                      <a:pt x="12" y="4"/>
                    </a:cubicBezTo>
                    <a:cubicBezTo>
                      <a:pt x="14" y="2"/>
                      <a:pt x="15" y="4"/>
                      <a:pt x="15" y="2"/>
                    </a:cubicBezTo>
                    <a:cubicBezTo>
                      <a:pt x="17" y="0"/>
                      <a:pt x="15" y="2"/>
                      <a:pt x="17" y="2"/>
                    </a:cubicBezTo>
                    <a:cubicBezTo>
                      <a:pt x="20" y="0"/>
                      <a:pt x="18" y="2"/>
                      <a:pt x="20" y="2"/>
                    </a:cubicBezTo>
                    <a:cubicBezTo>
                      <a:pt x="21" y="0"/>
                      <a:pt x="20" y="4"/>
                      <a:pt x="24" y="4"/>
                    </a:cubicBezTo>
                    <a:cubicBezTo>
                      <a:pt x="31" y="5"/>
                      <a:pt x="21" y="10"/>
                      <a:pt x="28" y="10"/>
                    </a:cubicBezTo>
                    <a:cubicBezTo>
                      <a:pt x="29" y="11"/>
                      <a:pt x="31" y="11"/>
                      <a:pt x="31" y="13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53" name="Freeform 188"/>
              <p:cNvSpPr>
                <a:spLocks/>
              </p:cNvSpPr>
              <p:nvPr/>
            </p:nvSpPr>
            <p:spPr bwMode="auto">
              <a:xfrm>
                <a:off x="2786" y="2053"/>
                <a:ext cx="19" cy="20"/>
              </a:xfrm>
              <a:custGeom>
                <a:avLst/>
                <a:gdLst/>
                <a:ahLst/>
                <a:cxnLst>
                  <a:cxn ang="0">
                    <a:pos x="7" y="10"/>
                  </a:cxn>
                  <a:cxn ang="0">
                    <a:pos x="8" y="5"/>
                  </a:cxn>
                  <a:cxn ang="0">
                    <a:pos x="5" y="0"/>
                  </a:cxn>
                  <a:cxn ang="0">
                    <a:pos x="2" y="10"/>
                  </a:cxn>
                  <a:cxn ang="0">
                    <a:pos x="7" y="10"/>
                  </a:cxn>
                </a:cxnLst>
                <a:rect l="0" t="0" r="r" b="b"/>
                <a:pathLst>
                  <a:path w="10" h="10">
                    <a:moveTo>
                      <a:pt x="7" y="10"/>
                    </a:moveTo>
                    <a:cubicBezTo>
                      <a:pt x="7" y="7"/>
                      <a:pt x="10" y="7"/>
                      <a:pt x="8" y="5"/>
                    </a:cubicBezTo>
                    <a:cubicBezTo>
                      <a:pt x="8" y="5"/>
                      <a:pt x="5" y="5"/>
                      <a:pt x="5" y="0"/>
                    </a:cubicBezTo>
                    <a:cubicBezTo>
                      <a:pt x="0" y="4"/>
                      <a:pt x="2" y="9"/>
                      <a:pt x="2" y="10"/>
                    </a:cubicBezTo>
                    <a:cubicBezTo>
                      <a:pt x="5" y="10"/>
                      <a:pt x="5" y="10"/>
                      <a:pt x="7" y="10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54" name="Freeform 189"/>
              <p:cNvSpPr>
                <a:spLocks/>
              </p:cNvSpPr>
              <p:nvPr/>
            </p:nvSpPr>
            <p:spPr bwMode="auto">
              <a:xfrm>
                <a:off x="3034" y="1851"/>
                <a:ext cx="27" cy="18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3" y="8"/>
                  </a:cxn>
                  <a:cxn ang="0">
                    <a:pos x="3" y="6"/>
                  </a:cxn>
                  <a:cxn ang="0">
                    <a:pos x="1" y="5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2" y="3"/>
                  </a:cxn>
                  <a:cxn ang="0">
                    <a:pos x="11" y="3"/>
                  </a:cxn>
                  <a:cxn ang="0">
                    <a:pos x="6" y="6"/>
                  </a:cxn>
                  <a:cxn ang="0">
                    <a:pos x="4" y="8"/>
                  </a:cxn>
                  <a:cxn ang="0">
                    <a:pos x="3" y="9"/>
                  </a:cxn>
                </a:cxnLst>
                <a:rect l="0" t="0" r="r" b="b"/>
                <a:pathLst>
                  <a:path w="14" h="9">
                    <a:moveTo>
                      <a:pt x="3" y="9"/>
                    </a:moveTo>
                    <a:cubicBezTo>
                      <a:pt x="1" y="9"/>
                      <a:pt x="1" y="8"/>
                      <a:pt x="3" y="8"/>
                    </a:cubicBezTo>
                    <a:cubicBezTo>
                      <a:pt x="4" y="8"/>
                      <a:pt x="4" y="6"/>
                      <a:pt x="3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3" y="3"/>
                      <a:pt x="0" y="2"/>
                      <a:pt x="1" y="2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4" y="0"/>
                      <a:pt x="7" y="0"/>
                      <a:pt x="7" y="0"/>
                    </a:cubicBezTo>
                    <a:cubicBezTo>
                      <a:pt x="7" y="2"/>
                      <a:pt x="9" y="0"/>
                      <a:pt x="11" y="2"/>
                    </a:cubicBezTo>
                    <a:cubicBezTo>
                      <a:pt x="14" y="3"/>
                      <a:pt x="14" y="3"/>
                      <a:pt x="12" y="3"/>
                    </a:cubicBezTo>
                    <a:cubicBezTo>
                      <a:pt x="12" y="3"/>
                      <a:pt x="12" y="2"/>
                      <a:pt x="11" y="3"/>
                    </a:cubicBezTo>
                    <a:cubicBezTo>
                      <a:pt x="11" y="5"/>
                      <a:pt x="7" y="6"/>
                      <a:pt x="6" y="6"/>
                    </a:cubicBezTo>
                    <a:cubicBezTo>
                      <a:pt x="6" y="5"/>
                      <a:pt x="4" y="8"/>
                      <a:pt x="4" y="8"/>
                    </a:cubicBezTo>
                    <a:cubicBezTo>
                      <a:pt x="4" y="9"/>
                      <a:pt x="3" y="9"/>
                      <a:pt x="3" y="9"/>
                    </a:cubicBezTo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55" name="Freeform 190"/>
              <p:cNvSpPr>
                <a:spLocks/>
              </p:cNvSpPr>
              <p:nvPr/>
            </p:nvSpPr>
            <p:spPr bwMode="auto">
              <a:xfrm>
                <a:off x="3040" y="1840"/>
                <a:ext cx="17" cy="11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5" y="2"/>
                  </a:cxn>
                  <a:cxn ang="0">
                    <a:pos x="6" y="3"/>
                  </a:cxn>
                  <a:cxn ang="0">
                    <a:pos x="8" y="5"/>
                  </a:cxn>
                  <a:cxn ang="0">
                    <a:pos x="6" y="5"/>
                  </a:cxn>
                  <a:cxn ang="0">
                    <a:pos x="5" y="6"/>
                  </a:cxn>
                </a:cxnLst>
                <a:rect l="0" t="0" r="r" b="b"/>
                <a:pathLst>
                  <a:path w="9" h="6">
                    <a:moveTo>
                      <a:pt x="5" y="6"/>
                    </a:moveTo>
                    <a:cubicBezTo>
                      <a:pt x="3" y="6"/>
                      <a:pt x="3" y="3"/>
                      <a:pt x="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3"/>
                      <a:pt x="5" y="2"/>
                    </a:cubicBezTo>
                    <a:cubicBezTo>
                      <a:pt x="5" y="0"/>
                      <a:pt x="5" y="2"/>
                      <a:pt x="6" y="3"/>
                    </a:cubicBezTo>
                    <a:cubicBezTo>
                      <a:pt x="9" y="3"/>
                      <a:pt x="8" y="5"/>
                      <a:pt x="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6"/>
                      <a:pt x="5" y="6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56" name="Freeform 191"/>
              <p:cNvSpPr>
                <a:spLocks/>
              </p:cNvSpPr>
              <p:nvPr/>
            </p:nvSpPr>
            <p:spPr bwMode="auto">
              <a:xfrm>
                <a:off x="3055" y="1849"/>
                <a:ext cx="6" cy="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3"/>
                  </a:cxn>
                  <a:cxn ang="0">
                    <a:pos x="0" y="1"/>
                  </a:cxn>
                </a:cxnLst>
                <a:rect l="0" t="0" r="r" b="b"/>
                <a:pathLst>
                  <a:path w="3" h="4">
                    <a:moveTo>
                      <a:pt x="0" y="1"/>
                    </a:moveTo>
                    <a:cubicBezTo>
                      <a:pt x="1" y="0"/>
                      <a:pt x="3" y="1"/>
                      <a:pt x="3" y="3"/>
                    </a:cubicBezTo>
                    <a:cubicBezTo>
                      <a:pt x="1" y="4"/>
                      <a:pt x="0" y="3"/>
                      <a:pt x="0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57" name="Freeform 192"/>
              <p:cNvSpPr>
                <a:spLocks/>
              </p:cNvSpPr>
              <p:nvPr/>
            </p:nvSpPr>
            <p:spPr bwMode="auto">
              <a:xfrm>
                <a:off x="3055" y="1844"/>
                <a:ext cx="6" cy="2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0" y="0"/>
                      <a:pt x="3" y="0"/>
                      <a:pt x="3" y="0"/>
                    </a:cubicBezTo>
                    <a:cubicBezTo>
                      <a:pt x="3" y="1"/>
                      <a:pt x="1" y="0"/>
                      <a:pt x="1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58" name="Freeform 193"/>
              <p:cNvSpPr>
                <a:spLocks noEditPoints="1"/>
              </p:cNvSpPr>
              <p:nvPr/>
            </p:nvSpPr>
            <p:spPr bwMode="auto">
              <a:xfrm>
                <a:off x="2871" y="1578"/>
                <a:ext cx="202" cy="359"/>
              </a:xfrm>
              <a:custGeom>
                <a:avLst/>
                <a:gdLst/>
                <a:ahLst/>
                <a:cxnLst>
                  <a:cxn ang="0">
                    <a:pos x="3" y="138"/>
                  </a:cxn>
                  <a:cxn ang="0">
                    <a:pos x="6" y="127"/>
                  </a:cxn>
                  <a:cxn ang="0">
                    <a:pos x="11" y="120"/>
                  </a:cxn>
                  <a:cxn ang="0">
                    <a:pos x="12" y="109"/>
                  </a:cxn>
                  <a:cxn ang="0">
                    <a:pos x="9" y="92"/>
                  </a:cxn>
                  <a:cxn ang="0">
                    <a:pos x="8" y="82"/>
                  </a:cxn>
                  <a:cxn ang="0">
                    <a:pos x="15" y="70"/>
                  </a:cxn>
                  <a:cxn ang="0">
                    <a:pos x="22" y="64"/>
                  </a:cxn>
                  <a:cxn ang="0">
                    <a:pos x="28" y="51"/>
                  </a:cxn>
                  <a:cxn ang="0">
                    <a:pos x="34" y="39"/>
                  </a:cxn>
                  <a:cxn ang="0">
                    <a:pos x="41" y="28"/>
                  </a:cxn>
                  <a:cxn ang="0">
                    <a:pos x="44" y="18"/>
                  </a:cxn>
                  <a:cxn ang="0">
                    <a:pos x="55" y="15"/>
                  </a:cxn>
                  <a:cxn ang="0">
                    <a:pos x="72" y="9"/>
                  </a:cxn>
                  <a:cxn ang="0">
                    <a:pos x="76" y="0"/>
                  </a:cxn>
                  <a:cxn ang="0">
                    <a:pos x="90" y="9"/>
                  </a:cxn>
                  <a:cxn ang="0">
                    <a:pos x="98" y="14"/>
                  </a:cxn>
                  <a:cxn ang="0">
                    <a:pos x="98" y="23"/>
                  </a:cxn>
                  <a:cxn ang="0">
                    <a:pos x="99" y="28"/>
                  </a:cxn>
                  <a:cxn ang="0">
                    <a:pos x="101" y="37"/>
                  </a:cxn>
                  <a:cxn ang="0">
                    <a:pos x="96" y="46"/>
                  </a:cxn>
                  <a:cxn ang="0">
                    <a:pos x="87" y="51"/>
                  </a:cxn>
                  <a:cxn ang="0">
                    <a:pos x="81" y="60"/>
                  </a:cxn>
                  <a:cxn ang="0">
                    <a:pos x="75" y="74"/>
                  </a:cxn>
                  <a:cxn ang="0">
                    <a:pos x="67" y="78"/>
                  </a:cxn>
                  <a:cxn ang="0">
                    <a:pos x="55" y="87"/>
                  </a:cxn>
                  <a:cxn ang="0">
                    <a:pos x="49" y="92"/>
                  </a:cxn>
                  <a:cxn ang="0">
                    <a:pos x="50" y="102"/>
                  </a:cxn>
                  <a:cxn ang="0">
                    <a:pos x="53" y="116"/>
                  </a:cxn>
                  <a:cxn ang="0">
                    <a:pos x="60" y="123"/>
                  </a:cxn>
                  <a:cxn ang="0">
                    <a:pos x="55" y="132"/>
                  </a:cxn>
                  <a:cxn ang="0">
                    <a:pos x="41" y="130"/>
                  </a:cxn>
                  <a:cxn ang="0">
                    <a:pos x="60" y="132"/>
                  </a:cxn>
                  <a:cxn ang="0">
                    <a:pos x="55" y="138"/>
                  </a:cxn>
                  <a:cxn ang="0">
                    <a:pos x="46" y="143"/>
                  </a:cxn>
                  <a:cxn ang="0">
                    <a:pos x="44" y="151"/>
                  </a:cxn>
                  <a:cxn ang="0">
                    <a:pos x="43" y="162"/>
                  </a:cxn>
                  <a:cxn ang="0">
                    <a:pos x="32" y="172"/>
                  </a:cxn>
                  <a:cxn ang="0">
                    <a:pos x="25" y="183"/>
                  </a:cxn>
                  <a:cxn ang="0">
                    <a:pos x="12" y="172"/>
                  </a:cxn>
                  <a:cxn ang="0">
                    <a:pos x="14" y="168"/>
                  </a:cxn>
                  <a:cxn ang="0">
                    <a:pos x="6" y="146"/>
                  </a:cxn>
                  <a:cxn ang="0">
                    <a:pos x="0" y="138"/>
                  </a:cxn>
                  <a:cxn ang="0">
                    <a:pos x="61" y="158"/>
                  </a:cxn>
                  <a:cxn ang="0">
                    <a:pos x="63" y="151"/>
                  </a:cxn>
                  <a:cxn ang="0">
                    <a:pos x="56" y="160"/>
                  </a:cxn>
                  <a:cxn ang="0">
                    <a:pos x="61" y="158"/>
                  </a:cxn>
                  <a:cxn ang="0">
                    <a:pos x="44" y="163"/>
                  </a:cxn>
                  <a:cxn ang="0">
                    <a:pos x="47" y="158"/>
                  </a:cxn>
                  <a:cxn ang="0">
                    <a:pos x="58" y="116"/>
                  </a:cxn>
                </a:cxnLst>
                <a:rect l="0" t="0" r="r" b="b"/>
                <a:pathLst>
                  <a:path w="104" h="185">
                    <a:moveTo>
                      <a:pt x="2" y="135"/>
                    </a:moveTo>
                    <a:cubicBezTo>
                      <a:pt x="2" y="135"/>
                      <a:pt x="2" y="137"/>
                      <a:pt x="3" y="138"/>
                    </a:cubicBezTo>
                    <a:cubicBezTo>
                      <a:pt x="3" y="140"/>
                      <a:pt x="6" y="137"/>
                      <a:pt x="5" y="132"/>
                    </a:cubicBezTo>
                    <a:cubicBezTo>
                      <a:pt x="3" y="129"/>
                      <a:pt x="6" y="129"/>
                      <a:pt x="6" y="127"/>
                    </a:cubicBezTo>
                    <a:cubicBezTo>
                      <a:pt x="5" y="124"/>
                      <a:pt x="8" y="127"/>
                      <a:pt x="9" y="124"/>
                    </a:cubicBezTo>
                    <a:cubicBezTo>
                      <a:pt x="12" y="121"/>
                      <a:pt x="9" y="121"/>
                      <a:pt x="11" y="120"/>
                    </a:cubicBezTo>
                    <a:cubicBezTo>
                      <a:pt x="14" y="118"/>
                      <a:pt x="8" y="112"/>
                      <a:pt x="9" y="110"/>
                    </a:cubicBezTo>
                    <a:cubicBezTo>
                      <a:pt x="9" y="109"/>
                      <a:pt x="12" y="112"/>
                      <a:pt x="12" y="109"/>
                    </a:cubicBezTo>
                    <a:cubicBezTo>
                      <a:pt x="14" y="107"/>
                      <a:pt x="15" y="106"/>
                      <a:pt x="11" y="104"/>
                    </a:cubicBezTo>
                    <a:cubicBezTo>
                      <a:pt x="5" y="101"/>
                      <a:pt x="11" y="96"/>
                      <a:pt x="9" y="92"/>
                    </a:cubicBezTo>
                    <a:cubicBezTo>
                      <a:pt x="6" y="88"/>
                      <a:pt x="9" y="88"/>
                      <a:pt x="8" y="87"/>
                    </a:cubicBezTo>
                    <a:cubicBezTo>
                      <a:pt x="6" y="85"/>
                      <a:pt x="9" y="85"/>
                      <a:pt x="8" y="82"/>
                    </a:cubicBezTo>
                    <a:cubicBezTo>
                      <a:pt x="5" y="79"/>
                      <a:pt x="9" y="79"/>
                      <a:pt x="8" y="78"/>
                    </a:cubicBezTo>
                    <a:cubicBezTo>
                      <a:pt x="8" y="74"/>
                      <a:pt x="14" y="71"/>
                      <a:pt x="15" y="70"/>
                    </a:cubicBezTo>
                    <a:cubicBezTo>
                      <a:pt x="18" y="68"/>
                      <a:pt x="23" y="73"/>
                      <a:pt x="25" y="67"/>
                    </a:cubicBezTo>
                    <a:cubicBezTo>
                      <a:pt x="26" y="64"/>
                      <a:pt x="23" y="65"/>
                      <a:pt x="22" y="64"/>
                    </a:cubicBezTo>
                    <a:cubicBezTo>
                      <a:pt x="18" y="62"/>
                      <a:pt x="26" y="57"/>
                      <a:pt x="26" y="56"/>
                    </a:cubicBezTo>
                    <a:cubicBezTo>
                      <a:pt x="26" y="53"/>
                      <a:pt x="28" y="54"/>
                      <a:pt x="28" y="51"/>
                    </a:cubicBezTo>
                    <a:cubicBezTo>
                      <a:pt x="26" y="46"/>
                      <a:pt x="29" y="48"/>
                      <a:pt x="26" y="42"/>
                    </a:cubicBezTo>
                    <a:cubicBezTo>
                      <a:pt x="26" y="40"/>
                      <a:pt x="37" y="42"/>
                      <a:pt x="34" y="39"/>
                    </a:cubicBezTo>
                    <a:cubicBezTo>
                      <a:pt x="32" y="36"/>
                      <a:pt x="35" y="37"/>
                      <a:pt x="37" y="32"/>
                    </a:cubicBezTo>
                    <a:cubicBezTo>
                      <a:pt x="40" y="29"/>
                      <a:pt x="41" y="31"/>
                      <a:pt x="41" y="28"/>
                    </a:cubicBezTo>
                    <a:cubicBezTo>
                      <a:pt x="43" y="26"/>
                      <a:pt x="40" y="25"/>
                      <a:pt x="40" y="23"/>
                    </a:cubicBezTo>
                    <a:cubicBezTo>
                      <a:pt x="40" y="22"/>
                      <a:pt x="41" y="23"/>
                      <a:pt x="44" y="18"/>
                    </a:cubicBezTo>
                    <a:cubicBezTo>
                      <a:pt x="44" y="15"/>
                      <a:pt x="47" y="15"/>
                      <a:pt x="49" y="14"/>
                    </a:cubicBezTo>
                    <a:cubicBezTo>
                      <a:pt x="50" y="14"/>
                      <a:pt x="52" y="17"/>
                      <a:pt x="55" y="15"/>
                    </a:cubicBezTo>
                    <a:cubicBezTo>
                      <a:pt x="58" y="14"/>
                      <a:pt x="53" y="9"/>
                      <a:pt x="55" y="8"/>
                    </a:cubicBezTo>
                    <a:cubicBezTo>
                      <a:pt x="60" y="4"/>
                      <a:pt x="67" y="12"/>
                      <a:pt x="72" y="9"/>
                    </a:cubicBezTo>
                    <a:cubicBezTo>
                      <a:pt x="75" y="8"/>
                      <a:pt x="67" y="9"/>
                      <a:pt x="72" y="6"/>
                    </a:cubicBezTo>
                    <a:cubicBezTo>
                      <a:pt x="76" y="1"/>
                      <a:pt x="67" y="0"/>
                      <a:pt x="76" y="0"/>
                    </a:cubicBezTo>
                    <a:cubicBezTo>
                      <a:pt x="79" y="1"/>
                      <a:pt x="75" y="1"/>
                      <a:pt x="79" y="3"/>
                    </a:cubicBezTo>
                    <a:cubicBezTo>
                      <a:pt x="82" y="6"/>
                      <a:pt x="87" y="9"/>
                      <a:pt x="90" y="9"/>
                    </a:cubicBezTo>
                    <a:cubicBezTo>
                      <a:pt x="93" y="9"/>
                      <a:pt x="96" y="11"/>
                      <a:pt x="96" y="12"/>
                    </a:cubicBezTo>
                    <a:cubicBezTo>
                      <a:pt x="96" y="14"/>
                      <a:pt x="94" y="12"/>
                      <a:pt x="98" y="14"/>
                    </a:cubicBezTo>
                    <a:cubicBezTo>
                      <a:pt x="102" y="18"/>
                      <a:pt x="98" y="15"/>
                      <a:pt x="98" y="18"/>
                    </a:cubicBezTo>
                    <a:cubicBezTo>
                      <a:pt x="99" y="23"/>
                      <a:pt x="98" y="22"/>
                      <a:pt x="98" y="23"/>
                    </a:cubicBezTo>
                    <a:cubicBezTo>
                      <a:pt x="98" y="25"/>
                      <a:pt x="101" y="22"/>
                      <a:pt x="101" y="23"/>
                    </a:cubicBezTo>
                    <a:cubicBezTo>
                      <a:pt x="101" y="25"/>
                      <a:pt x="99" y="25"/>
                      <a:pt x="99" y="28"/>
                    </a:cubicBezTo>
                    <a:cubicBezTo>
                      <a:pt x="99" y="29"/>
                      <a:pt x="104" y="31"/>
                      <a:pt x="102" y="32"/>
                    </a:cubicBezTo>
                    <a:cubicBezTo>
                      <a:pt x="101" y="34"/>
                      <a:pt x="102" y="34"/>
                      <a:pt x="101" y="37"/>
                    </a:cubicBezTo>
                    <a:cubicBezTo>
                      <a:pt x="98" y="40"/>
                      <a:pt x="104" y="42"/>
                      <a:pt x="104" y="46"/>
                    </a:cubicBezTo>
                    <a:cubicBezTo>
                      <a:pt x="101" y="48"/>
                      <a:pt x="99" y="45"/>
                      <a:pt x="96" y="46"/>
                    </a:cubicBezTo>
                    <a:cubicBezTo>
                      <a:pt x="93" y="48"/>
                      <a:pt x="94" y="45"/>
                      <a:pt x="91" y="46"/>
                    </a:cubicBezTo>
                    <a:cubicBezTo>
                      <a:pt x="90" y="48"/>
                      <a:pt x="87" y="50"/>
                      <a:pt x="87" y="51"/>
                    </a:cubicBezTo>
                    <a:cubicBezTo>
                      <a:pt x="87" y="53"/>
                      <a:pt x="84" y="51"/>
                      <a:pt x="82" y="54"/>
                    </a:cubicBezTo>
                    <a:cubicBezTo>
                      <a:pt x="82" y="59"/>
                      <a:pt x="79" y="57"/>
                      <a:pt x="81" y="60"/>
                    </a:cubicBezTo>
                    <a:cubicBezTo>
                      <a:pt x="81" y="64"/>
                      <a:pt x="85" y="64"/>
                      <a:pt x="81" y="67"/>
                    </a:cubicBezTo>
                    <a:cubicBezTo>
                      <a:pt x="76" y="70"/>
                      <a:pt x="78" y="74"/>
                      <a:pt x="75" y="74"/>
                    </a:cubicBezTo>
                    <a:cubicBezTo>
                      <a:pt x="72" y="74"/>
                      <a:pt x="73" y="76"/>
                      <a:pt x="72" y="76"/>
                    </a:cubicBezTo>
                    <a:cubicBezTo>
                      <a:pt x="69" y="76"/>
                      <a:pt x="70" y="79"/>
                      <a:pt x="67" y="78"/>
                    </a:cubicBezTo>
                    <a:cubicBezTo>
                      <a:pt x="63" y="78"/>
                      <a:pt x="66" y="84"/>
                      <a:pt x="63" y="82"/>
                    </a:cubicBezTo>
                    <a:cubicBezTo>
                      <a:pt x="60" y="81"/>
                      <a:pt x="61" y="87"/>
                      <a:pt x="55" y="87"/>
                    </a:cubicBezTo>
                    <a:cubicBezTo>
                      <a:pt x="50" y="88"/>
                      <a:pt x="58" y="88"/>
                      <a:pt x="53" y="92"/>
                    </a:cubicBezTo>
                    <a:cubicBezTo>
                      <a:pt x="49" y="93"/>
                      <a:pt x="50" y="88"/>
                      <a:pt x="49" y="92"/>
                    </a:cubicBezTo>
                    <a:cubicBezTo>
                      <a:pt x="49" y="95"/>
                      <a:pt x="53" y="92"/>
                      <a:pt x="50" y="96"/>
                    </a:cubicBezTo>
                    <a:cubicBezTo>
                      <a:pt x="49" y="99"/>
                      <a:pt x="52" y="102"/>
                      <a:pt x="50" y="102"/>
                    </a:cubicBezTo>
                    <a:cubicBezTo>
                      <a:pt x="47" y="102"/>
                      <a:pt x="47" y="116"/>
                      <a:pt x="50" y="116"/>
                    </a:cubicBezTo>
                    <a:cubicBezTo>
                      <a:pt x="53" y="116"/>
                      <a:pt x="50" y="118"/>
                      <a:pt x="53" y="116"/>
                    </a:cubicBezTo>
                    <a:cubicBezTo>
                      <a:pt x="56" y="116"/>
                      <a:pt x="56" y="120"/>
                      <a:pt x="58" y="120"/>
                    </a:cubicBezTo>
                    <a:cubicBezTo>
                      <a:pt x="61" y="120"/>
                      <a:pt x="56" y="123"/>
                      <a:pt x="60" y="123"/>
                    </a:cubicBezTo>
                    <a:cubicBezTo>
                      <a:pt x="61" y="123"/>
                      <a:pt x="63" y="124"/>
                      <a:pt x="64" y="126"/>
                    </a:cubicBezTo>
                    <a:cubicBezTo>
                      <a:pt x="64" y="127"/>
                      <a:pt x="58" y="130"/>
                      <a:pt x="55" y="132"/>
                    </a:cubicBezTo>
                    <a:cubicBezTo>
                      <a:pt x="53" y="134"/>
                      <a:pt x="52" y="129"/>
                      <a:pt x="50" y="130"/>
                    </a:cubicBezTo>
                    <a:cubicBezTo>
                      <a:pt x="49" y="130"/>
                      <a:pt x="46" y="127"/>
                      <a:pt x="41" y="130"/>
                    </a:cubicBezTo>
                    <a:cubicBezTo>
                      <a:pt x="38" y="134"/>
                      <a:pt x="46" y="129"/>
                      <a:pt x="49" y="132"/>
                    </a:cubicBezTo>
                    <a:cubicBezTo>
                      <a:pt x="53" y="137"/>
                      <a:pt x="58" y="130"/>
                      <a:pt x="60" y="132"/>
                    </a:cubicBezTo>
                    <a:cubicBezTo>
                      <a:pt x="61" y="135"/>
                      <a:pt x="58" y="134"/>
                      <a:pt x="58" y="135"/>
                    </a:cubicBezTo>
                    <a:cubicBezTo>
                      <a:pt x="58" y="137"/>
                      <a:pt x="56" y="135"/>
                      <a:pt x="55" y="138"/>
                    </a:cubicBezTo>
                    <a:cubicBezTo>
                      <a:pt x="53" y="140"/>
                      <a:pt x="52" y="135"/>
                      <a:pt x="52" y="138"/>
                    </a:cubicBezTo>
                    <a:cubicBezTo>
                      <a:pt x="50" y="141"/>
                      <a:pt x="44" y="141"/>
                      <a:pt x="46" y="143"/>
                    </a:cubicBezTo>
                    <a:cubicBezTo>
                      <a:pt x="46" y="144"/>
                      <a:pt x="43" y="143"/>
                      <a:pt x="44" y="146"/>
                    </a:cubicBezTo>
                    <a:cubicBezTo>
                      <a:pt x="46" y="148"/>
                      <a:pt x="44" y="148"/>
                      <a:pt x="44" y="151"/>
                    </a:cubicBezTo>
                    <a:cubicBezTo>
                      <a:pt x="46" y="152"/>
                      <a:pt x="43" y="154"/>
                      <a:pt x="44" y="155"/>
                    </a:cubicBezTo>
                    <a:cubicBezTo>
                      <a:pt x="44" y="157"/>
                      <a:pt x="43" y="160"/>
                      <a:pt x="43" y="162"/>
                    </a:cubicBezTo>
                    <a:cubicBezTo>
                      <a:pt x="43" y="165"/>
                      <a:pt x="41" y="166"/>
                      <a:pt x="40" y="171"/>
                    </a:cubicBezTo>
                    <a:cubicBezTo>
                      <a:pt x="38" y="177"/>
                      <a:pt x="38" y="172"/>
                      <a:pt x="32" y="172"/>
                    </a:cubicBezTo>
                    <a:cubicBezTo>
                      <a:pt x="26" y="174"/>
                      <a:pt x="31" y="176"/>
                      <a:pt x="28" y="176"/>
                    </a:cubicBezTo>
                    <a:cubicBezTo>
                      <a:pt x="25" y="174"/>
                      <a:pt x="28" y="183"/>
                      <a:pt x="25" y="183"/>
                    </a:cubicBezTo>
                    <a:cubicBezTo>
                      <a:pt x="20" y="182"/>
                      <a:pt x="12" y="185"/>
                      <a:pt x="14" y="182"/>
                    </a:cubicBezTo>
                    <a:cubicBezTo>
                      <a:pt x="17" y="177"/>
                      <a:pt x="8" y="169"/>
                      <a:pt x="12" y="172"/>
                    </a:cubicBezTo>
                    <a:cubicBezTo>
                      <a:pt x="15" y="174"/>
                      <a:pt x="11" y="169"/>
                      <a:pt x="12" y="169"/>
                    </a:cubicBezTo>
                    <a:cubicBezTo>
                      <a:pt x="15" y="169"/>
                      <a:pt x="15" y="166"/>
                      <a:pt x="14" y="168"/>
                    </a:cubicBezTo>
                    <a:cubicBezTo>
                      <a:pt x="11" y="168"/>
                      <a:pt x="8" y="158"/>
                      <a:pt x="6" y="154"/>
                    </a:cubicBezTo>
                    <a:cubicBezTo>
                      <a:pt x="5" y="149"/>
                      <a:pt x="8" y="149"/>
                      <a:pt x="6" y="146"/>
                    </a:cubicBezTo>
                    <a:cubicBezTo>
                      <a:pt x="5" y="144"/>
                      <a:pt x="3" y="149"/>
                      <a:pt x="2" y="146"/>
                    </a:cubicBezTo>
                    <a:cubicBezTo>
                      <a:pt x="0" y="143"/>
                      <a:pt x="2" y="141"/>
                      <a:pt x="0" y="138"/>
                    </a:cubicBezTo>
                    <a:cubicBezTo>
                      <a:pt x="0" y="137"/>
                      <a:pt x="2" y="137"/>
                      <a:pt x="2" y="135"/>
                    </a:cubicBezTo>
                    <a:close/>
                    <a:moveTo>
                      <a:pt x="61" y="158"/>
                    </a:moveTo>
                    <a:cubicBezTo>
                      <a:pt x="64" y="155"/>
                      <a:pt x="60" y="155"/>
                      <a:pt x="63" y="152"/>
                    </a:cubicBezTo>
                    <a:cubicBezTo>
                      <a:pt x="66" y="151"/>
                      <a:pt x="66" y="149"/>
                      <a:pt x="63" y="151"/>
                    </a:cubicBezTo>
                    <a:cubicBezTo>
                      <a:pt x="60" y="154"/>
                      <a:pt x="61" y="149"/>
                      <a:pt x="58" y="152"/>
                    </a:cubicBezTo>
                    <a:cubicBezTo>
                      <a:pt x="55" y="155"/>
                      <a:pt x="55" y="158"/>
                      <a:pt x="56" y="160"/>
                    </a:cubicBezTo>
                    <a:cubicBezTo>
                      <a:pt x="56" y="162"/>
                      <a:pt x="55" y="165"/>
                      <a:pt x="56" y="163"/>
                    </a:cubicBezTo>
                    <a:cubicBezTo>
                      <a:pt x="58" y="163"/>
                      <a:pt x="58" y="162"/>
                      <a:pt x="61" y="158"/>
                    </a:cubicBezTo>
                    <a:close/>
                    <a:moveTo>
                      <a:pt x="47" y="158"/>
                    </a:moveTo>
                    <a:cubicBezTo>
                      <a:pt x="46" y="158"/>
                      <a:pt x="46" y="162"/>
                      <a:pt x="44" y="163"/>
                    </a:cubicBezTo>
                    <a:cubicBezTo>
                      <a:pt x="43" y="165"/>
                      <a:pt x="41" y="171"/>
                      <a:pt x="43" y="172"/>
                    </a:cubicBezTo>
                    <a:cubicBezTo>
                      <a:pt x="43" y="172"/>
                      <a:pt x="49" y="158"/>
                      <a:pt x="47" y="158"/>
                    </a:cubicBezTo>
                    <a:close/>
                    <a:moveTo>
                      <a:pt x="60" y="120"/>
                    </a:moveTo>
                    <a:cubicBezTo>
                      <a:pt x="58" y="120"/>
                      <a:pt x="58" y="118"/>
                      <a:pt x="58" y="116"/>
                    </a:cubicBezTo>
                    <a:cubicBezTo>
                      <a:pt x="60" y="120"/>
                      <a:pt x="60" y="120"/>
                      <a:pt x="60" y="120"/>
                    </a:cubicBezTo>
                    <a:close/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59" name="Freeform 194"/>
              <p:cNvSpPr>
                <a:spLocks/>
              </p:cNvSpPr>
              <p:nvPr/>
            </p:nvSpPr>
            <p:spPr bwMode="auto">
              <a:xfrm>
                <a:off x="3395" y="2237"/>
                <a:ext cx="81" cy="82"/>
              </a:xfrm>
              <a:custGeom>
                <a:avLst/>
                <a:gdLst/>
                <a:ahLst/>
                <a:cxnLst>
                  <a:cxn ang="0">
                    <a:pos x="30" y="41"/>
                  </a:cxn>
                  <a:cxn ang="0">
                    <a:pos x="26" y="38"/>
                  </a:cxn>
                  <a:cxn ang="0">
                    <a:pos x="26" y="39"/>
                  </a:cxn>
                  <a:cxn ang="0">
                    <a:pos x="24" y="38"/>
                  </a:cxn>
                  <a:cxn ang="0">
                    <a:pos x="23" y="36"/>
                  </a:cxn>
                  <a:cxn ang="0">
                    <a:pos x="23" y="35"/>
                  </a:cxn>
                  <a:cxn ang="0">
                    <a:pos x="26" y="33"/>
                  </a:cxn>
                  <a:cxn ang="0">
                    <a:pos x="24" y="32"/>
                  </a:cxn>
                  <a:cxn ang="0">
                    <a:pos x="26" y="30"/>
                  </a:cxn>
                  <a:cxn ang="0">
                    <a:pos x="23" y="27"/>
                  </a:cxn>
                  <a:cxn ang="0">
                    <a:pos x="18" y="30"/>
                  </a:cxn>
                  <a:cxn ang="0">
                    <a:pos x="15" y="32"/>
                  </a:cxn>
                  <a:cxn ang="0">
                    <a:pos x="14" y="33"/>
                  </a:cxn>
                  <a:cxn ang="0">
                    <a:pos x="12" y="35"/>
                  </a:cxn>
                  <a:cxn ang="0">
                    <a:pos x="11" y="36"/>
                  </a:cxn>
                  <a:cxn ang="0">
                    <a:pos x="11" y="33"/>
                  </a:cxn>
                  <a:cxn ang="0">
                    <a:pos x="11" y="33"/>
                  </a:cxn>
                  <a:cxn ang="0">
                    <a:pos x="12" y="32"/>
                  </a:cxn>
                  <a:cxn ang="0">
                    <a:pos x="11" y="30"/>
                  </a:cxn>
                  <a:cxn ang="0">
                    <a:pos x="12" y="28"/>
                  </a:cxn>
                  <a:cxn ang="0">
                    <a:pos x="9" y="27"/>
                  </a:cxn>
                  <a:cxn ang="0">
                    <a:pos x="6" y="24"/>
                  </a:cxn>
                  <a:cxn ang="0">
                    <a:pos x="4" y="24"/>
                  </a:cxn>
                  <a:cxn ang="0">
                    <a:pos x="6" y="24"/>
                  </a:cxn>
                  <a:cxn ang="0">
                    <a:pos x="8" y="21"/>
                  </a:cxn>
                  <a:cxn ang="0">
                    <a:pos x="3" y="18"/>
                  </a:cxn>
                  <a:cxn ang="0">
                    <a:pos x="4" y="14"/>
                  </a:cxn>
                  <a:cxn ang="0">
                    <a:pos x="0" y="8"/>
                  </a:cxn>
                  <a:cxn ang="0">
                    <a:pos x="1" y="7"/>
                  </a:cxn>
                  <a:cxn ang="0">
                    <a:pos x="4" y="8"/>
                  </a:cxn>
                  <a:cxn ang="0">
                    <a:pos x="6" y="10"/>
                  </a:cxn>
                  <a:cxn ang="0">
                    <a:pos x="9" y="10"/>
                  </a:cxn>
                  <a:cxn ang="0">
                    <a:pos x="12" y="10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11" y="2"/>
                  </a:cxn>
                  <a:cxn ang="0">
                    <a:pos x="14" y="4"/>
                  </a:cxn>
                  <a:cxn ang="0">
                    <a:pos x="17" y="7"/>
                  </a:cxn>
                  <a:cxn ang="0">
                    <a:pos x="23" y="8"/>
                  </a:cxn>
                  <a:cxn ang="0">
                    <a:pos x="27" y="4"/>
                  </a:cxn>
                  <a:cxn ang="0">
                    <a:pos x="32" y="11"/>
                  </a:cxn>
                  <a:cxn ang="0">
                    <a:pos x="35" y="16"/>
                  </a:cxn>
                  <a:cxn ang="0">
                    <a:pos x="42" y="19"/>
                  </a:cxn>
                  <a:cxn ang="0">
                    <a:pos x="36" y="19"/>
                  </a:cxn>
                  <a:cxn ang="0">
                    <a:pos x="33" y="27"/>
                  </a:cxn>
                  <a:cxn ang="0">
                    <a:pos x="33" y="32"/>
                  </a:cxn>
                  <a:cxn ang="0">
                    <a:pos x="32" y="35"/>
                  </a:cxn>
                  <a:cxn ang="0">
                    <a:pos x="30" y="35"/>
                  </a:cxn>
                  <a:cxn ang="0">
                    <a:pos x="30" y="41"/>
                  </a:cxn>
                </a:cxnLst>
                <a:rect l="0" t="0" r="r" b="b"/>
                <a:pathLst>
                  <a:path w="42" h="42">
                    <a:moveTo>
                      <a:pt x="30" y="41"/>
                    </a:moveTo>
                    <a:cubicBezTo>
                      <a:pt x="26" y="42"/>
                      <a:pt x="27" y="39"/>
                      <a:pt x="26" y="38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4" y="39"/>
                      <a:pt x="24" y="38"/>
                      <a:pt x="24" y="38"/>
                    </a:cubicBezTo>
                    <a:cubicBezTo>
                      <a:pt x="24" y="36"/>
                      <a:pt x="24" y="36"/>
                      <a:pt x="23" y="36"/>
                    </a:cubicBezTo>
                    <a:cubicBezTo>
                      <a:pt x="23" y="36"/>
                      <a:pt x="23" y="36"/>
                      <a:pt x="23" y="35"/>
                    </a:cubicBezTo>
                    <a:cubicBezTo>
                      <a:pt x="23" y="35"/>
                      <a:pt x="26" y="35"/>
                      <a:pt x="26" y="33"/>
                    </a:cubicBezTo>
                    <a:cubicBezTo>
                      <a:pt x="26" y="33"/>
                      <a:pt x="24" y="33"/>
                      <a:pt x="24" y="32"/>
                    </a:cubicBezTo>
                    <a:cubicBezTo>
                      <a:pt x="24" y="30"/>
                      <a:pt x="26" y="30"/>
                      <a:pt x="26" y="30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1" y="25"/>
                      <a:pt x="18" y="28"/>
                      <a:pt x="18" y="30"/>
                    </a:cubicBezTo>
                    <a:cubicBezTo>
                      <a:pt x="17" y="30"/>
                      <a:pt x="15" y="32"/>
                      <a:pt x="15" y="32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6"/>
                      <a:pt x="12" y="36"/>
                      <a:pt x="11" y="36"/>
                    </a:cubicBezTo>
                    <a:cubicBezTo>
                      <a:pt x="11" y="35"/>
                      <a:pt x="11" y="35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9" y="32"/>
                      <a:pt x="12" y="32"/>
                      <a:pt x="12" y="32"/>
                    </a:cubicBezTo>
                    <a:cubicBezTo>
                      <a:pt x="12" y="32"/>
                      <a:pt x="9" y="30"/>
                      <a:pt x="11" y="30"/>
                    </a:cubicBezTo>
                    <a:cubicBezTo>
                      <a:pt x="11" y="28"/>
                      <a:pt x="12" y="30"/>
                      <a:pt x="12" y="28"/>
                    </a:cubicBezTo>
                    <a:cubicBezTo>
                      <a:pt x="12" y="27"/>
                      <a:pt x="9" y="28"/>
                      <a:pt x="9" y="27"/>
                    </a:cubicBezTo>
                    <a:cubicBezTo>
                      <a:pt x="8" y="27"/>
                      <a:pt x="6" y="25"/>
                      <a:pt x="6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2"/>
                      <a:pt x="6" y="24"/>
                      <a:pt x="6" y="24"/>
                    </a:cubicBezTo>
                    <a:cubicBezTo>
                      <a:pt x="6" y="22"/>
                      <a:pt x="8" y="21"/>
                      <a:pt x="8" y="21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4"/>
                      <a:pt x="4" y="14"/>
                      <a:pt x="4" y="14"/>
                    </a:cubicBezTo>
                    <a:cubicBezTo>
                      <a:pt x="4" y="13"/>
                      <a:pt x="0" y="10"/>
                      <a:pt x="0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6" y="8"/>
                      <a:pt x="4" y="10"/>
                      <a:pt x="6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11" y="10"/>
                      <a:pt x="11" y="13"/>
                      <a:pt x="12" y="10"/>
                    </a:cubicBezTo>
                    <a:cubicBezTo>
                      <a:pt x="14" y="8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11" y="2"/>
                      <a:pt x="11" y="2"/>
                    </a:cubicBezTo>
                    <a:cubicBezTo>
                      <a:pt x="12" y="5"/>
                      <a:pt x="14" y="0"/>
                      <a:pt x="14" y="4"/>
                    </a:cubicBezTo>
                    <a:cubicBezTo>
                      <a:pt x="15" y="7"/>
                      <a:pt x="17" y="4"/>
                      <a:pt x="17" y="7"/>
                    </a:cubicBezTo>
                    <a:cubicBezTo>
                      <a:pt x="18" y="11"/>
                      <a:pt x="23" y="10"/>
                      <a:pt x="23" y="8"/>
                    </a:cubicBezTo>
                    <a:cubicBezTo>
                      <a:pt x="24" y="7"/>
                      <a:pt x="26" y="5"/>
                      <a:pt x="27" y="4"/>
                    </a:cubicBezTo>
                    <a:cubicBezTo>
                      <a:pt x="29" y="4"/>
                      <a:pt x="32" y="10"/>
                      <a:pt x="32" y="11"/>
                    </a:cubicBezTo>
                    <a:cubicBezTo>
                      <a:pt x="33" y="13"/>
                      <a:pt x="35" y="13"/>
                      <a:pt x="35" y="16"/>
                    </a:cubicBezTo>
                    <a:cubicBezTo>
                      <a:pt x="35" y="18"/>
                      <a:pt x="41" y="16"/>
                      <a:pt x="42" y="19"/>
                    </a:cubicBezTo>
                    <a:cubicBezTo>
                      <a:pt x="42" y="22"/>
                      <a:pt x="41" y="18"/>
                      <a:pt x="36" y="19"/>
                    </a:cubicBezTo>
                    <a:cubicBezTo>
                      <a:pt x="33" y="22"/>
                      <a:pt x="36" y="25"/>
                      <a:pt x="33" y="27"/>
                    </a:cubicBezTo>
                    <a:cubicBezTo>
                      <a:pt x="32" y="28"/>
                      <a:pt x="35" y="30"/>
                      <a:pt x="33" y="32"/>
                    </a:cubicBezTo>
                    <a:cubicBezTo>
                      <a:pt x="32" y="32"/>
                      <a:pt x="33" y="33"/>
                      <a:pt x="32" y="35"/>
                    </a:cubicBezTo>
                    <a:cubicBezTo>
                      <a:pt x="32" y="35"/>
                      <a:pt x="32" y="28"/>
                      <a:pt x="30" y="35"/>
                    </a:cubicBezTo>
                    <a:cubicBezTo>
                      <a:pt x="29" y="38"/>
                      <a:pt x="29" y="39"/>
                      <a:pt x="30" y="41"/>
                    </a:cubicBezTo>
                  </a:path>
                </a:pathLst>
              </a:custGeom>
              <a:solidFill>
                <a:srgbClr val="FF990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60" name="Freeform 195"/>
              <p:cNvSpPr>
                <a:spLocks/>
              </p:cNvSpPr>
              <p:nvPr/>
            </p:nvSpPr>
            <p:spPr bwMode="auto">
              <a:xfrm>
                <a:off x="3389" y="2286"/>
                <a:ext cx="23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0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9" y="5"/>
                  </a:cxn>
                  <a:cxn ang="0">
                    <a:pos x="10" y="6"/>
                  </a:cxn>
                  <a:cxn ang="0">
                    <a:pos x="12" y="11"/>
                  </a:cxn>
                  <a:cxn ang="0">
                    <a:pos x="9" y="11"/>
                  </a:cxn>
                  <a:cxn ang="0">
                    <a:pos x="0" y="2"/>
                  </a:cxn>
                </a:cxnLst>
                <a:rect l="0" t="0" r="r" b="b"/>
                <a:pathLst>
                  <a:path w="12" h="11">
                    <a:moveTo>
                      <a:pt x="0" y="2"/>
                    </a:moveTo>
                    <a:cubicBezTo>
                      <a:pt x="1" y="2"/>
                      <a:pt x="1" y="0"/>
                      <a:pt x="3" y="0"/>
                    </a:cubicBezTo>
                    <a:cubicBezTo>
                      <a:pt x="4" y="2"/>
                      <a:pt x="3" y="3"/>
                      <a:pt x="4" y="3"/>
                    </a:cubicBezTo>
                    <a:cubicBezTo>
                      <a:pt x="6" y="2"/>
                      <a:pt x="4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3"/>
                      <a:pt x="7" y="5"/>
                      <a:pt x="9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8"/>
                      <a:pt x="10" y="9"/>
                      <a:pt x="12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4" y="9"/>
                      <a:pt x="3" y="5"/>
                      <a:pt x="0" y="2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61" name="Freeform 196"/>
              <p:cNvSpPr>
                <a:spLocks/>
              </p:cNvSpPr>
              <p:nvPr/>
            </p:nvSpPr>
            <p:spPr bwMode="auto">
              <a:xfrm>
                <a:off x="3368" y="2253"/>
                <a:ext cx="50" cy="54"/>
              </a:xfrm>
              <a:custGeom>
                <a:avLst/>
                <a:gdLst/>
                <a:ahLst/>
                <a:cxnLst>
                  <a:cxn ang="0">
                    <a:pos x="24" y="28"/>
                  </a:cxn>
                  <a:cxn ang="0">
                    <a:pos x="24" y="25"/>
                  </a:cxn>
                  <a:cxn ang="0">
                    <a:pos x="24" y="25"/>
                  </a:cxn>
                  <a:cxn ang="0">
                    <a:pos x="26" y="23"/>
                  </a:cxn>
                  <a:cxn ang="0">
                    <a:pos x="24" y="22"/>
                  </a:cxn>
                  <a:cxn ang="0">
                    <a:pos x="26" y="20"/>
                  </a:cxn>
                  <a:cxn ang="0">
                    <a:pos x="23" y="19"/>
                  </a:cxn>
                  <a:cxn ang="0">
                    <a:pos x="20" y="16"/>
                  </a:cxn>
                  <a:cxn ang="0">
                    <a:pos x="18" y="16"/>
                  </a:cxn>
                  <a:cxn ang="0">
                    <a:pos x="20" y="16"/>
                  </a:cxn>
                  <a:cxn ang="0">
                    <a:pos x="21" y="12"/>
                  </a:cxn>
                  <a:cxn ang="0">
                    <a:pos x="17" y="9"/>
                  </a:cxn>
                  <a:cxn ang="0">
                    <a:pos x="18" y="6"/>
                  </a:cxn>
                  <a:cxn ang="0">
                    <a:pos x="14" y="0"/>
                  </a:cxn>
                  <a:cxn ang="0">
                    <a:pos x="12" y="2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3" y="8"/>
                  </a:cxn>
                  <a:cxn ang="0">
                    <a:pos x="1" y="11"/>
                  </a:cxn>
                  <a:cxn ang="0">
                    <a:pos x="3" y="12"/>
                  </a:cxn>
                  <a:cxn ang="0">
                    <a:pos x="1" y="14"/>
                  </a:cxn>
                  <a:cxn ang="0">
                    <a:pos x="9" y="16"/>
                  </a:cxn>
                  <a:cxn ang="0">
                    <a:pos x="11" y="19"/>
                  </a:cxn>
                  <a:cxn ang="0">
                    <a:pos x="14" y="17"/>
                  </a:cxn>
                  <a:cxn ang="0">
                    <a:pos x="15" y="20"/>
                  </a:cxn>
                  <a:cxn ang="0">
                    <a:pos x="17" y="20"/>
                  </a:cxn>
                  <a:cxn ang="0">
                    <a:pos x="18" y="20"/>
                  </a:cxn>
                  <a:cxn ang="0">
                    <a:pos x="20" y="22"/>
                  </a:cxn>
                  <a:cxn ang="0">
                    <a:pos x="21" y="23"/>
                  </a:cxn>
                  <a:cxn ang="0">
                    <a:pos x="23" y="28"/>
                  </a:cxn>
                  <a:cxn ang="0">
                    <a:pos x="24" y="26"/>
                  </a:cxn>
                  <a:cxn ang="0">
                    <a:pos x="24" y="28"/>
                  </a:cxn>
                </a:cxnLst>
                <a:rect l="0" t="0" r="r" b="b"/>
                <a:pathLst>
                  <a:path w="26" h="28">
                    <a:moveTo>
                      <a:pt x="24" y="28"/>
                    </a:moveTo>
                    <a:cubicBezTo>
                      <a:pt x="24" y="26"/>
                      <a:pt x="24" y="26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3" y="23"/>
                      <a:pt x="26" y="23"/>
                      <a:pt x="26" y="23"/>
                    </a:cubicBezTo>
                    <a:cubicBezTo>
                      <a:pt x="26" y="23"/>
                      <a:pt x="23" y="22"/>
                      <a:pt x="24" y="22"/>
                    </a:cubicBezTo>
                    <a:cubicBezTo>
                      <a:pt x="24" y="20"/>
                      <a:pt x="26" y="22"/>
                      <a:pt x="26" y="20"/>
                    </a:cubicBezTo>
                    <a:cubicBezTo>
                      <a:pt x="26" y="19"/>
                      <a:pt x="23" y="20"/>
                      <a:pt x="23" y="19"/>
                    </a:cubicBezTo>
                    <a:cubicBezTo>
                      <a:pt x="21" y="19"/>
                      <a:pt x="20" y="17"/>
                      <a:pt x="20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4"/>
                      <a:pt x="20" y="16"/>
                      <a:pt x="20" y="16"/>
                    </a:cubicBezTo>
                    <a:cubicBezTo>
                      <a:pt x="20" y="14"/>
                      <a:pt x="21" y="12"/>
                      <a:pt x="21" y="12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5" y="6"/>
                      <a:pt x="18" y="6"/>
                      <a:pt x="18" y="6"/>
                    </a:cubicBezTo>
                    <a:cubicBezTo>
                      <a:pt x="18" y="5"/>
                      <a:pt x="14" y="2"/>
                      <a:pt x="14" y="0"/>
                    </a:cubicBezTo>
                    <a:cubicBezTo>
                      <a:pt x="12" y="0"/>
                      <a:pt x="12" y="2"/>
                      <a:pt x="12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6" y="2"/>
                    </a:cubicBezTo>
                    <a:cubicBezTo>
                      <a:pt x="5" y="2"/>
                      <a:pt x="3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1" y="3"/>
                    </a:cubicBezTo>
                    <a:cubicBezTo>
                      <a:pt x="1" y="5"/>
                      <a:pt x="3" y="6"/>
                      <a:pt x="3" y="8"/>
                    </a:cubicBezTo>
                    <a:cubicBezTo>
                      <a:pt x="3" y="9"/>
                      <a:pt x="1" y="9"/>
                      <a:pt x="1" y="11"/>
                    </a:cubicBezTo>
                    <a:cubicBezTo>
                      <a:pt x="1" y="12"/>
                      <a:pt x="3" y="12"/>
                      <a:pt x="3" y="12"/>
                    </a:cubicBezTo>
                    <a:cubicBezTo>
                      <a:pt x="3" y="14"/>
                      <a:pt x="1" y="14"/>
                      <a:pt x="1" y="14"/>
                    </a:cubicBezTo>
                    <a:cubicBezTo>
                      <a:pt x="5" y="16"/>
                      <a:pt x="8" y="14"/>
                      <a:pt x="9" y="16"/>
                    </a:cubicBezTo>
                    <a:cubicBezTo>
                      <a:pt x="11" y="17"/>
                      <a:pt x="11" y="17"/>
                      <a:pt x="11" y="19"/>
                    </a:cubicBezTo>
                    <a:cubicBezTo>
                      <a:pt x="12" y="19"/>
                      <a:pt x="12" y="17"/>
                      <a:pt x="14" y="17"/>
                    </a:cubicBezTo>
                    <a:cubicBezTo>
                      <a:pt x="15" y="19"/>
                      <a:pt x="14" y="20"/>
                      <a:pt x="15" y="20"/>
                    </a:cubicBezTo>
                    <a:cubicBezTo>
                      <a:pt x="17" y="19"/>
                      <a:pt x="15" y="20"/>
                      <a:pt x="17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20" y="20"/>
                      <a:pt x="18" y="22"/>
                      <a:pt x="20" y="2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5"/>
                      <a:pt x="21" y="26"/>
                      <a:pt x="23" y="28"/>
                    </a:cubicBezTo>
                    <a:cubicBezTo>
                      <a:pt x="23" y="28"/>
                      <a:pt x="23" y="26"/>
                      <a:pt x="24" y="26"/>
                    </a:cubicBezTo>
                    <a:cubicBezTo>
                      <a:pt x="24" y="28"/>
                      <a:pt x="24" y="28"/>
                      <a:pt x="24" y="28"/>
                    </a:cubicBezTo>
                  </a:path>
                </a:pathLst>
              </a:custGeom>
              <a:solidFill>
                <a:srgbClr val="FF990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62" name="Freeform 197"/>
              <p:cNvSpPr>
                <a:spLocks/>
              </p:cNvSpPr>
              <p:nvPr/>
            </p:nvSpPr>
            <p:spPr bwMode="auto">
              <a:xfrm>
                <a:off x="3313" y="2204"/>
                <a:ext cx="109" cy="57"/>
              </a:xfrm>
              <a:custGeom>
                <a:avLst/>
                <a:gdLst/>
                <a:ahLst/>
                <a:cxnLst>
                  <a:cxn ang="0">
                    <a:pos x="30" y="28"/>
                  </a:cxn>
                  <a:cxn ang="0">
                    <a:pos x="34" y="26"/>
                  </a:cxn>
                  <a:cxn ang="0">
                    <a:pos x="36" y="26"/>
                  </a:cxn>
                  <a:cxn ang="0">
                    <a:pos x="41" y="26"/>
                  </a:cxn>
                  <a:cxn ang="0">
                    <a:pos x="42" y="25"/>
                  </a:cxn>
                  <a:cxn ang="0">
                    <a:pos x="44" y="23"/>
                  </a:cxn>
                  <a:cxn ang="0">
                    <a:pos x="47" y="25"/>
                  </a:cxn>
                  <a:cxn ang="0">
                    <a:pos x="48" y="26"/>
                  </a:cxn>
                  <a:cxn ang="0">
                    <a:pos x="51" y="26"/>
                  </a:cxn>
                  <a:cxn ang="0">
                    <a:pos x="54" y="26"/>
                  </a:cxn>
                  <a:cxn ang="0">
                    <a:pos x="51" y="23"/>
                  </a:cxn>
                  <a:cxn ang="0">
                    <a:pos x="51" y="22"/>
                  </a:cxn>
                  <a:cxn ang="0">
                    <a:pos x="53" y="19"/>
                  </a:cxn>
                  <a:cxn ang="0">
                    <a:pos x="47" y="16"/>
                  </a:cxn>
                  <a:cxn ang="0">
                    <a:pos x="47" y="11"/>
                  </a:cxn>
                  <a:cxn ang="0">
                    <a:pos x="42" y="10"/>
                  </a:cxn>
                  <a:cxn ang="0">
                    <a:pos x="37" y="10"/>
                  </a:cxn>
                  <a:cxn ang="0">
                    <a:pos x="31" y="11"/>
                  </a:cxn>
                  <a:cxn ang="0">
                    <a:pos x="30" y="8"/>
                  </a:cxn>
                  <a:cxn ang="0">
                    <a:pos x="24" y="5"/>
                  </a:cxn>
                  <a:cxn ang="0">
                    <a:pos x="17" y="4"/>
                  </a:cxn>
                  <a:cxn ang="0">
                    <a:pos x="11" y="4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10" y="8"/>
                  </a:cxn>
                  <a:cxn ang="0">
                    <a:pos x="14" y="14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21" y="23"/>
                  </a:cxn>
                  <a:cxn ang="0">
                    <a:pos x="22" y="22"/>
                  </a:cxn>
                  <a:cxn ang="0">
                    <a:pos x="27" y="25"/>
                  </a:cxn>
                  <a:cxn ang="0">
                    <a:pos x="27" y="25"/>
                  </a:cxn>
                  <a:cxn ang="0">
                    <a:pos x="27" y="26"/>
                  </a:cxn>
                  <a:cxn ang="0">
                    <a:pos x="30" y="26"/>
                  </a:cxn>
                  <a:cxn ang="0">
                    <a:pos x="30" y="28"/>
                  </a:cxn>
                </a:cxnLst>
                <a:rect l="0" t="0" r="r" b="b"/>
                <a:pathLst>
                  <a:path w="56" h="29">
                    <a:moveTo>
                      <a:pt x="30" y="28"/>
                    </a:moveTo>
                    <a:cubicBezTo>
                      <a:pt x="31" y="28"/>
                      <a:pt x="33" y="26"/>
                      <a:pt x="34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1" y="26"/>
                      <a:pt x="41" y="25"/>
                      <a:pt x="42" y="25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5"/>
                      <a:pt x="47" y="26"/>
                      <a:pt x="48" y="26"/>
                    </a:cubicBezTo>
                    <a:cubicBezTo>
                      <a:pt x="50" y="26"/>
                      <a:pt x="50" y="26"/>
                      <a:pt x="51" y="26"/>
                    </a:cubicBezTo>
                    <a:cubicBezTo>
                      <a:pt x="53" y="26"/>
                      <a:pt x="53" y="29"/>
                      <a:pt x="54" y="26"/>
                    </a:cubicBezTo>
                    <a:cubicBezTo>
                      <a:pt x="56" y="25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0"/>
                      <a:pt x="53" y="19"/>
                      <a:pt x="53" y="19"/>
                    </a:cubicBezTo>
                    <a:cubicBezTo>
                      <a:pt x="48" y="17"/>
                      <a:pt x="48" y="17"/>
                      <a:pt x="47" y="16"/>
                    </a:cubicBezTo>
                    <a:cubicBezTo>
                      <a:pt x="45" y="14"/>
                      <a:pt x="50" y="11"/>
                      <a:pt x="47" y="11"/>
                    </a:cubicBezTo>
                    <a:cubicBezTo>
                      <a:pt x="44" y="11"/>
                      <a:pt x="44" y="10"/>
                      <a:pt x="42" y="10"/>
                    </a:cubicBezTo>
                    <a:cubicBezTo>
                      <a:pt x="41" y="8"/>
                      <a:pt x="41" y="11"/>
                      <a:pt x="37" y="10"/>
                    </a:cubicBezTo>
                    <a:cubicBezTo>
                      <a:pt x="36" y="8"/>
                      <a:pt x="34" y="13"/>
                      <a:pt x="31" y="11"/>
                    </a:cubicBezTo>
                    <a:cubicBezTo>
                      <a:pt x="30" y="10"/>
                      <a:pt x="34" y="10"/>
                      <a:pt x="30" y="8"/>
                    </a:cubicBezTo>
                    <a:cubicBezTo>
                      <a:pt x="25" y="7"/>
                      <a:pt x="25" y="5"/>
                      <a:pt x="24" y="5"/>
                    </a:cubicBezTo>
                    <a:cubicBezTo>
                      <a:pt x="22" y="5"/>
                      <a:pt x="21" y="2"/>
                      <a:pt x="17" y="4"/>
                    </a:cubicBezTo>
                    <a:cubicBezTo>
                      <a:pt x="13" y="7"/>
                      <a:pt x="14" y="4"/>
                      <a:pt x="11" y="4"/>
                    </a:cubicBezTo>
                    <a:cubicBezTo>
                      <a:pt x="8" y="4"/>
                      <a:pt x="8" y="0"/>
                      <a:pt x="7" y="0"/>
                    </a:cubicBezTo>
                    <a:cubicBezTo>
                      <a:pt x="5" y="0"/>
                      <a:pt x="2" y="0"/>
                      <a:pt x="0" y="2"/>
                    </a:cubicBezTo>
                    <a:cubicBezTo>
                      <a:pt x="7" y="7"/>
                      <a:pt x="8" y="5"/>
                      <a:pt x="10" y="8"/>
                    </a:cubicBezTo>
                    <a:cubicBezTo>
                      <a:pt x="11" y="11"/>
                      <a:pt x="13" y="7"/>
                      <a:pt x="14" y="14"/>
                    </a:cubicBezTo>
                    <a:cubicBezTo>
                      <a:pt x="16" y="22"/>
                      <a:pt x="14" y="22"/>
                      <a:pt x="13" y="23"/>
                    </a:cubicBezTo>
                    <a:cubicBezTo>
                      <a:pt x="16" y="25"/>
                      <a:pt x="14" y="23"/>
                      <a:pt x="17" y="23"/>
                    </a:cubicBezTo>
                    <a:cubicBezTo>
                      <a:pt x="17" y="23"/>
                      <a:pt x="21" y="25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4" y="22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8"/>
                      <a:pt x="28" y="26"/>
                      <a:pt x="30" y="26"/>
                    </a:cubicBezTo>
                    <a:cubicBezTo>
                      <a:pt x="30" y="28"/>
                      <a:pt x="30" y="28"/>
                      <a:pt x="30" y="28"/>
                    </a:cubicBezTo>
                  </a:path>
                </a:pathLst>
              </a:custGeom>
              <a:solidFill>
                <a:srgbClr val="FF990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63" name="Freeform 198"/>
              <p:cNvSpPr>
                <a:spLocks/>
              </p:cNvSpPr>
              <p:nvPr/>
            </p:nvSpPr>
            <p:spPr bwMode="auto">
              <a:xfrm>
                <a:off x="3408" y="1925"/>
                <a:ext cx="637" cy="347"/>
              </a:xfrm>
              <a:custGeom>
                <a:avLst/>
                <a:gdLst/>
                <a:ahLst/>
                <a:cxnLst>
                  <a:cxn ang="0">
                    <a:pos x="197" y="160"/>
                  </a:cxn>
                  <a:cxn ang="0">
                    <a:pos x="194" y="162"/>
                  </a:cxn>
                  <a:cxn ang="0">
                    <a:pos x="185" y="168"/>
                  </a:cxn>
                  <a:cxn ang="0">
                    <a:pos x="179" y="176"/>
                  </a:cxn>
                  <a:cxn ang="0">
                    <a:pos x="174" y="176"/>
                  </a:cxn>
                  <a:cxn ang="0">
                    <a:pos x="174" y="173"/>
                  </a:cxn>
                  <a:cxn ang="0">
                    <a:pos x="163" y="168"/>
                  </a:cxn>
                  <a:cxn ang="0">
                    <a:pos x="159" y="162"/>
                  </a:cxn>
                  <a:cxn ang="0">
                    <a:pos x="159" y="153"/>
                  </a:cxn>
                  <a:cxn ang="0">
                    <a:pos x="148" y="143"/>
                  </a:cxn>
                  <a:cxn ang="0">
                    <a:pos x="124" y="143"/>
                  </a:cxn>
                  <a:cxn ang="0">
                    <a:pos x="121" y="135"/>
                  </a:cxn>
                  <a:cxn ang="0">
                    <a:pos x="122" y="124"/>
                  </a:cxn>
                  <a:cxn ang="0">
                    <a:pos x="122" y="114"/>
                  </a:cxn>
                  <a:cxn ang="0">
                    <a:pos x="121" y="109"/>
                  </a:cxn>
                  <a:cxn ang="0">
                    <a:pos x="112" y="109"/>
                  </a:cxn>
                  <a:cxn ang="0">
                    <a:pos x="107" y="114"/>
                  </a:cxn>
                  <a:cxn ang="0">
                    <a:pos x="99" y="121"/>
                  </a:cxn>
                  <a:cxn ang="0">
                    <a:pos x="80" y="132"/>
                  </a:cxn>
                  <a:cxn ang="0">
                    <a:pos x="75" y="170"/>
                  </a:cxn>
                  <a:cxn ang="0">
                    <a:pos x="63" y="159"/>
                  </a:cxn>
                  <a:cxn ang="0">
                    <a:pos x="51" y="165"/>
                  </a:cxn>
                  <a:cxn ang="0">
                    <a:pos x="46" y="151"/>
                  </a:cxn>
                  <a:cxn ang="0">
                    <a:pos x="37" y="137"/>
                  </a:cxn>
                  <a:cxn ang="0">
                    <a:pos x="43" y="134"/>
                  </a:cxn>
                  <a:cxn ang="0">
                    <a:pos x="43" y="124"/>
                  </a:cxn>
                  <a:cxn ang="0">
                    <a:pos x="55" y="123"/>
                  </a:cxn>
                  <a:cxn ang="0">
                    <a:pos x="57" y="107"/>
                  </a:cxn>
                  <a:cxn ang="0">
                    <a:pos x="45" y="106"/>
                  </a:cxn>
                  <a:cxn ang="0">
                    <a:pos x="25" y="112"/>
                  </a:cxn>
                  <a:cxn ang="0">
                    <a:pos x="23" y="112"/>
                  </a:cxn>
                  <a:cxn ang="0">
                    <a:pos x="11" y="96"/>
                  </a:cxn>
                  <a:cxn ang="0">
                    <a:pos x="7" y="76"/>
                  </a:cxn>
                  <a:cxn ang="0">
                    <a:pos x="22" y="65"/>
                  </a:cxn>
                  <a:cxn ang="0">
                    <a:pos x="46" y="50"/>
                  </a:cxn>
                  <a:cxn ang="0">
                    <a:pos x="80" y="62"/>
                  </a:cxn>
                  <a:cxn ang="0">
                    <a:pos x="103" y="61"/>
                  </a:cxn>
                  <a:cxn ang="0">
                    <a:pos x="119" y="51"/>
                  </a:cxn>
                  <a:cxn ang="0">
                    <a:pos x="125" y="31"/>
                  </a:cxn>
                  <a:cxn ang="0">
                    <a:pos x="171" y="9"/>
                  </a:cxn>
                  <a:cxn ang="0">
                    <a:pos x="199" y="11"/>
                  </a:cxn>
                  <a:cxn ang="0">
                    <a:pos x="218" y="23"/>
                  </a:cxn>
                  <a:cxn ang="0">
                    <a:pos x="243" y="20"/>
                  </a:cxn>
                  <a:cxn ang="0">
                    <a:pos x="279" y="56"/>
                  </a:cxn>
                  <a:cxn ang="0">
                    <a:pos x="321" y="73"/>
                  </a:cxn>
                  <a:cxn ang="0">
                    <a:pos x="321" y="87"/>
                  </a:cxn>
                  <a:cxn ang="0">
                    <a:pos x="310" y="106"/>
                  </a:cxn>
                  <a:cxn ang="0">
                    <a:pos x="293" y="104"/>
                  </a:cxn>
                  <a:cxn ang="0">
                    <a:pos x="292" y="124"/>
                  </a:cxn>
                  <a:cxn ang="0">
                    <a:pos x="272" y="128"/>
                  </a:cxn>
                  <a:cxn ang="0">
                    <a:pos x="275" y="149"/>
                  </a:cxn>
                  <a:cxn ang="0">
                    <a:pos x="272" y="160"/>
                  </a:cxn>
                  <a:cxn ang="0">
                    <a:pos x="247" y="153"/>
                  </a:cxn>
                  <a:cxn ang="0">
                    <a:pos x="221" y="149"/>
                  </a:cxn>
                  <a:cxn ang="0">
                    <a:pos x="203" y="153"/>
                  </a:cxn>
                </a:cxnLst>
                <a:rect l="0" t="0" r="r" b="b"/>
                <a:pathLst>
                  <a:path w="328" h="179">
                    <a:moveTo>
                      <a:pt x="199" y="159"/>
                    </a:moveTo>
                    <a:cubicBezTo>
                      <a:pt x="197" y="160"/>
                      <a:pt x="197" y="160"/>
                      <a:pt x="197" y="160"/>
                    </a:cubicBezTo>
                    <a:cubicBezTo>
                      <a:pt x="196" y="160"/>
                      <a:pt x="197" y="162"/>
                      <a:pt x="196" y="162"/>
                    </a:cubicBezTo>
                    <a:cubicBezTo>
                      <a:pt x="194" y="162"/>
                      <a:pt x="196" y="160"/>
                      <a:pt x="194" y="162"/>
                    </a:cubicBezTo>
                    <a:cubicBezTo>
                      <a:pt x="191" y="163"/>
                      <a:pt x="189" y="165"/>
                      <a:pt x="188" y="166"/>
                    </a:cubicBezTo>
                    <a:cubicBezTo>
                      <a:pt x="186" y="168"/>
                      <a:pt x="186" y="168"/>
                      <a:pt x="185" y="168"/>
                    </a:cubicBezTo>
                    <a:cubicBezTo>
                      <a:pt x="182" y="170"/>
                      <a:pt x="183" y="171"/>
                      <a:pt x="182" y="171"/>
                    </a:cubicBezTo>
                    <a:cubicBezTo>
                      <a:pt x="180" y="173"/>
                      <a:pt x="179" y="174"/>
                      <a:pt x="179" y="176"/>
                    </a:cubicBezTo>
                    <a:cubicBezTo>
                      <a:pt x="180" y="177"/>
                      <a:pt x="179" y="179"/>
                      <a:pt x="177" y="177"/>
                    </a:cubicBezTo>
                    <a:cubicBezTo>
                      <a:pt x="174" y="176"/>
                      <a:pt x="174" y="176"/>
                      <a:pt x="174" y="176"/>
                    </a:cubicBezTo>
                    <a:cubicBezTo>
                      <a:pt x="176" y="173"/>
                      <a:pt x="176" y="173"/>
                      <a:pt x="176" y="173"/>
                    </a:cubicBezTo>
                    <a:cubicBezTo>
                      <a:pt x="176" y="173"/>
                      <a:pt x="176" y="174"/>
                      <a:pt x="174" y="173"/>
                    </a:cubicBezTo>
                    <a:cubicBezTo>
                      <a:pt x="174" y="171"/>
                      <a:pt x="174" y="171"/>
                      <a:pt x="168" y="171"/>
                    </a:cubicBezTo>
                    <a:cubicBezTo>
                      <a:pt x="163" y="173"/>
                      <a:pt x="163" y="171"/>
                      <a:pt x="163" y="168"/>
                    </a:cubicBezTo>
                    <a:cubicBezTo>
                      <a:pt x="163" y="165"/>
                      <a:pt x="163" y="162"/>
                      <a:pt x="162" y="162"/>
                    </a:cubicBezTo>
                    <a:cubicBezTo>
                      <a:pt x="159" y="162"/>
                      <a:pt x="159" y="162"/>
                      <a:pt x="159" y="162"/>
                    </a:cubicBezTo>
                    <a:cubicBezTo>
                      <a:pt x="159" y="162"/>
                      <a:pt x="159" y="160"/>
                      <a:pt x="159" y="157"/>
                    </a:cubicBezTo>
                    <a:cubicBezTo>
                      <a:pt x="160" y="153"/>
                      <a:pt x="160" y="149"/>
                      <a:pt x="159" y="153"/>
                    </a:cubicBezTo>
                    <a:cubicBezTo>
                      <a:pt x="156" y="154"/>
                      <a:pt x="157" y="148"/>
                      <a:pt x="154" y="146"/>
                    </a:cubicBezTo>
                    <a:cubicBezTo>
                      <a:pt x="151" y="145"/>
                      <a:pt x="151" y="142"/>
                      <a:pt x="148" y="143"/>
                    </a:cubicBezTo>
                    <a:cubicBezTo>
                      <a:pt x="144" y="146"/>
                      <a:pt x="141" y="143"/>
                      <a:pt x="133" y="145"/>
                    </a:cubicBezTo>
                    <a:cubicBezTo>
                      <a:pt x="127" y="146"/>
                      <a:pt x="127" y="146"/>
                      <a:pt x="124" y="143"/>
                    </a:cubicBezTo>
                    <a:cubicBezTo>
                      <a:pt x="122" y="140"/>
                      <a:pt x="121" y="139"/>
                      <a:pt x="121" y="137"/>
                    </a:cubicBezTo>
                    <a:cubicBezTo>
                      <a:pt x="119" y="137"/>
                      <a:pt x="121" y="135"/>
                      <a:pt x="121" y="135"/>
                    </a:cubicBezTo>
                    <a:cubicBezTo>
                      <a:pt x="119" y="131"/>
                      <a:pt x="121" y="135"/>
                      <a:pt x="127" y="128"/>
                    </a:cubicBezTo>
                    <a:cubicBezTo>
                      <a:pt x="125" y="123"/>
                      <a:pt x="122" y="129"/>
                      <a:pt x="122" y="124"/>
                    </a:cubicBezTo>
                    <a:cubicBezTo>
                      <a:pt x="122" y="120"/>
                      <a:pt x="121" y="121"/>
                      <a:pt x="119" y="117"/>
                    </a:cubicBezTo>
                    <a:cubicBezTo>
                      <a:pt x="118" y="112"/>
                      <a:pt x="122" y="117"/>
                      <a:pt x="122" y="114"/>
                    </a:cubicBezTo>
                    <a:cubicBezTo>
                      <a:pt x="122" y="110"/>
                      <a:pt x="124" y="114"/>
                      <a:pt x="124" y="107"/>
                    </a:cubicBezTo>
                    <a:cubicBezTo>
                      <a:pt x="124" y="106"/>
                      <a:pt x="121" y="107"/>
                      <a:pt x="121" y="109"/>
                    </a:cubicBezTo>
                    <a:cubicBezTo>
                      <a:pt x="119" y="112"/>
                      <a:pt x="116" y="112"/>
                      <a:pt x="118" y="109"/>
                    </a:cubicBezTo>
                    <a:cubicBezTo>
                      <a:pt x="119" y="106"/>
                      <a:pt x="116" y="107"/>
                      <a:pt x="112" y="109"/>
                    </a:cubicBezTo>
                    <a:cubicBezTo>
                      <a:pt x="107" y="112"/>
                      <a:pt x="113" y="110"/>
                      <a:pt x="112" y="114"/>
                    </a:cubicBezTo>
                    <a:cubicBezTo>
                      <a:pt x="110" y="117"/>
                      <a:pt x="109" y="112"/>
                      <a:pt x="107" y="114"/>
                    </a:cubicBezTo>
                    <a:cubicBezTo>
                      <a:pt x="106" y="114"/>
                      <a:pt x="109" y="115"/>
                      <a:pt x="107" y="117"/>
                    </a:cubicBezTo>
                    <a:cubicBezTo>
                      <a:pt x="104" y="118"/>
                      <a:pt x="103" y="114"/>
                      <a:pt x="99" y="121"/>
                    </a:cubicBezTo>
                    <a:cubicBezTo>
                      <a:pt x="98" y="121"/>
                      <a:pt x="84" y="126"/>
                      <a:pt x="81" y="128"/>
                    </a:cubicBezTo>
                    <a:cubicBezTo>
                      <a:pt x="78" y="128"/>
                      <a:pt x="80" y="128"/>
                      <a:pt x="80" y="132"/>
                    </a:cubicBezTo>
                    <a:cubicBezTo>
                      <a:pt x="80" y="135"/>
                      <a:pt x="80" y="170"/>
                      <a:pt x="80" y="170"/>
                    </a:cubicBezTo>
                    <a:cubicBezTo>
                      <a:pt x="77" y="170"/>
                      <a:pt x="75" y="171"/>
                      <a:pt x="75" y="170"/>
                    </a:cubicBezTo>
                    <a:cubicBezTo>
                      <a:pt x="71" y="163"/>
                      <a:pt x="72" y="163"/>
                      <a:pt x="69" y="162"/>
                    </a:cubicBezTo>
                    <a:cubicBezTo>
                      <a:pt x="67" y="160"/>
                      <a:pt x="66" y="157"/>
                      <a:pt x="63" y="159"/>
                    </a:cubicBezTo>
                    <a:cubicBezTo>
                      <a:pt x="60" y="159"/>
                      <a:pt x="57" y="160"/>
                      <a:pt x="55" y="162"/>
                    </a:cubicBezTo>
                    <a:cubicBezTo>
                      <a:pt x="52" y="163"/>
                      <a:pt x="51" y="165"/>
                      <a:pt x="51" y="165"/>
                    </a:cubicBezTo>
                    <a:cubicBezTo>
                      <a:pt x="49" y="157"/>
                      <a:pt x="57" y="157"/>
                      <a:pt x="52" y="154"/>
                    </a:cubicBezTo>
                    <a:cubicBezTo>
                      <a:pt x="49" y="149"/>
                      <a:pt x="48" y="154"/>
                      <a:pt x="46" y="151"/>
                    </a:cubicBezTo>
                    <a:cubicBezTo>
                      <a:pt x="45" y="148"/>
                      <a:pt x="42" y="151"/>
                      <a:pt x="42" y="148"/>
                    </a:cubicBezTo>
                    <a:cubicBezTo>
                      <a:pt x="42" y="148"/>
                      <a:pt x="40" y="137"/>
                      <a:pt x="37" y="137"/>
                    </a:cubicBezTo>
                    <a:cubicBezTo>
                      <a:pt x="32" y="137"/>
                      <a:pt x="31" y="134"/>
                      <a:pt x="35" y="132"/>
                    </a:cubicBezTo>
                    <a:cubicBezTo>
                      <a:pt x="42" y="132"/>
                      <a:pt x="37" y="135"/>
                      <a:pt x="43" y="134"/>
                    </a:cubicBezTo>
                    <a:cubicBezTo>
                      <a:pt x="48" y="134"/>
                      <a:pt x="35" y="129"/>
                      <a:pt x="40" y="128"/>
                    </a:cubicBezTo>
                    <a:cubicBezTo>
                      <a:pt x="45" y="126"/>
                      <a:pt x="40" y="126"/>
                      <a:pt x="43" y="124"/>
                    </a:cubicBezTo>
                    <a:cubicBezTo>
                      <a:pt x="46" y="121"/>
                      <a:pt x="45" y="124"/>
                      <a:pt x="49" y="124"/>
                    </a:cubicBezTo>
                    <a:cubicBezTo>
                      <a:pt x="52" y="123"/>
                      <a:pt x="60" y="126"/>
                      <a:pt x="55" y="123"/>
                    </a:cubicBezTo>
                    <a:cubicBezTo>
                      <a:pt x="52" y="120"/>
                      <a:pt x="58" y="115"/>
                      <a:pt x="57" y="112"/>
                    </a:cubicBezTo>
                    <a:cubicBezTo>
                      <a:pt x="55" y="110"/>
                      <a:pt x="57" y="109"/>
                      <a:pt x="57" y="107"/>
                    </a:cubicBezTo>
                    <a:cubicBezTo>
                      <a:pt x="55" y="106"/>
                      <a:pt x="52" y="104"/>
                      <a:pt x="51" y="106"/>
                    </a:cubicBezTo>
                    <a:cubicBezTo>
                      <a:pt x="49" y="109"/>
                      <a:pt x="49" y="107"/>
                      <a:pt x="45" y="106"/>
                    </a:cubicBezTo>
                    <a:cubicBezTo>
                      <a:pt x="42" y="103"/>
                      <a:pt x="39" y="104"/>
                      <a:pt x="32" y="109"/>
                    </a:cubicBezTo>
                    <a:cubicBezTo>
                      <a:pt x="28" y="114"/>
                      <a:pt x="28" y="109"/>
                      <a:pt x="25" y="112"/>
                    </a:cubicBezTo>
                    <a:cubicBezTo>
                      <a:pt x="23" y="117"/>
                      <a:pt x="22" y="115"/>
                      <a:pt x="22" y="117"/>
                    </a:cubicBezTo>
                    <a:cubicBezTo>
                      <a:pt x="22" y="115"/>
                      <a:pt x="22" y="117"/>
                      <a:pt x="23" y="112"/>
                    </a:cubicBezTo>
                    <a:cubicBezTo>
                      <a:pt x="16" y="107"/>
                      <a:pt x="28" y="110"/>
                      <a:pt x="20" y="103"/>
                    </a:cubicBezTo>
                    <a:cubicBezTo>
                      <a:pt x="14" y="95"/>
                      <a:pt x="14" y="95"/>
                      <a:pt x="11" y="96"/>
                    </a:cubicBezTo>
                    <a:cubicBezTo>
                      <a:pt x="8" y="96"/>
                      <a:pt x="11" y="92"/>
                      <a:pt x="7" y="89"/>
                    </a:cubicBezTo>
                    <a:cubicBezTo>
                      <a:pt x="0" y="87"/>
                      <a:pt x="10" y="81"/>
                      <a:pt x="7" y="76"/>
                    </a:cubicBezTo>
                    <a:cubicBezTo>
                      <a:pt x="3" y="73"/>
                      <a:pt x="11" y="62"/>
                      <a:pt x="14" y="65"/>
                    </a:cubicBezTo>
                    <a:cubicBezTo>
                      <a:pt x="20" y="75"/>
                      <a:pt x="22" y="72"/>
                      <a:pt x="22" y="65"/>
                    </a:cubicBezTo>
                    <a:cubicBezTo>
                      <a:pt x="22" y="59"/>
                      <a:pt x="32" y="56"/>
                      <a:pt x="37" y="51"/>
                    </a:cubicBezTo>
                    <a:cubicBezTo>
                      <a:pt x="40" y="45"/>
                      <a:pt x="42" y="54"/>
                      <a:pt x="46" y="50"/>
                    </a:cubicBezTo>
                    <a:cubicBezTo>
                      <a:pt x="52" y="47"/>
                      <a:pt x="51" y="51"/>
                      <a:pt x="58" y="53"/>
                    </a:cubicBezTo>
                    <a:cubicBezTo>
                      <a:pt x="66" y="53"/>
                      <a:pt x="74" y="67"/>
                      <a:pt x="80" y="62"/>
                    </a:cubicBezTo>
                    <a:cubicBezTo>
                      <a:pt x="83" y="57"/>
                      <a:pt x="84" y="54"/>
                      <a:pt x="89" y="57"/>
                    </a:cubicBezTo>
                    <a:cubicBezTo>
                      <a:pt x="93" y="61"/>
                      <a:pt x="93" y="53"/>
                      <a:pt x="103" y="61"/>
                    </a:cubicBezTo>
                    <a:cubicBezTo>
                      <a:pt x="112" y="67"/>
                      <a:pt x="107" y="56"/>
                      <a:pt x="113" y="61"/>
                    </a:cubicBezTo>
                    <a:cubicBezTo>
                      <a:pt x="121" y="65"/>
                      <a:pt x="128" y="54"/>
                      <a:pt x="119" y="51"/>
                    </a:cubicBezTo>
                    <a:cubicBezTo>
                      <a:pt x="103" y="44"/>
                      <a:pt x="124" y="45"/>
                      <a:pt x="118" y="39"/>
                    </a:cubicBezTo>
                    <a:cubicBezTo>
                      <a:pt x="112" y="34"/>
                      <a:pt x="133" y="34"/>
                      <a:pt x="125" y="31"/>
                    </a:cubicBezTo>
                    <a:cubicBezTo>
                      <a:pt x="118" y="28"/>
                      <a:pt x="115" y="20"/>
                      <a:pt x="124" y="20"/>
                    </a:cubicBezTo>
                    <a:cubicBezTo>
                      <a:pt x="133" y="20"/>
                      <a:pt x="163" y="14"/>
                      <a:pt x="171" y="9"/>
                    </a:cubicBezTo>
                    <a:cubicBezTo>
                      <a:pt x="180" y="6"/>
                      <a:pt x="182" y="0"/>
                      <a:pt x="188" y="5"/>
                    </a:cubicBezTo>
                    <a:cubicBezTo>
                      <a:pt x="193" y="8"/>
                      <a:pt x="196" y="0"/>
                      <a:pt x="199" y="11"/>
                    </a:cubicBezTo>
                    <a:cubicBezTo>
                      <a:pt x="202" y="23"/>
                      <a:pt x="206" y="15"/>
                      <a:pt x="212" y="19"/>
                    </a:cubicBezTo>
                    <a:cubicBezTo>
                      <a:pt x="218" y="22"/>
                      <a:pt x="223" y="19"/>
                      <a:pt x="218" y="23"/>
                    </a:cubicBezTo>
                    <a:cubicBezTo>
                      <a:pt x="214" y="28"/>
                      <a:pt x="223" y="28"/>
                      <a:pt x="235" y="20"/>
                    </a:cubicBezTo>
                    <a:cubicBezTo>
                      <a:pt x="247" y="11"/>
                      <a:pt x="246" y="17"/>
                      <a:pt x="243" y="20"/>
                    </a:cubicBezTo>
                    <a:cubicBezTo>
                      <a:pt x="240" y="23"/>
                      <a:pt x="252" y="25"/>
                      <a:pt x="263" y="45"/>
                    </a:cubicBezTo>
                    <a:cubicBezTo>
                      <a:pt x="276" y="75"/>
                      <a:pt x="270" y="48"/>
                      <a:pt x="279" y="56"/>
                    </a:cubicBezTo>
                    <a:cubicBezTo>
                      <a:pt x="290" y="65"/>
                      <a:pt x="295" y="53"/>
                      <a:pt x="304" y="62"/>
                    </a:cubicBezTo>
                    <a:cubicBezTo>
                      <a:pt x="311" y="73"/>
                      <a:pt x="314" y="79"/>
                      <a:pt x="321" y="73"/>
                    </a:cubicBezTo>
                    <a:cubicBezTo>
                      <a:pt x="328" y="68"/>
                      <a:pt x="321" y="75"/>
                      <a:pt x="328" y="81"/>
                    </a:cubicBezTo>
                    <a:cubicBezTo>
                      <a:pt x="319" y="79"/>
                      <a:pt x="328" y="86"/>
                      <a:pt x="321" y="87"/>
                    </a:cubicBezTo>
                    <a:cubicBezTo>
                      <a:pt x="311" y="90"/>
                      <a:pt x="313" y="96"/>
                      <a:pt x="314" y="100"/>
                    </a:cubicBezTo>
                    <a:cubicBezTo>
                      <a:pt x="316" y="103"/>
                      <a:pt x="314" y="104"/>
                      <a:pt x="310" y="106"/>
                    </a:cubicBezTo>
                    <a:cubicBezTo>
                      <a:pt x="307" y="107"/>
                      <a:pt x="308" y="104"/>
                      <a:pt x="304" y="106"/>
                    </a:cubicBezTo>
                    <a:cubicBezTo>
                      <a:pt x="299" y="106"/>
                      <a:pt x="295" y="100"/>
                      <a:pt x="293" y="104"/>
                    </a:cubicBezTo>
                    <a:cubicBezTo>
                      <a:pt x="293" y="107"/>
                      <a:pt x="292" y="117"/>
                      <a:pt x="289" y="120"/>
                    </a:cubicBezTo>
                    <a:cubicBezTo>
                      <a:pt x="287" y="123"/>
                      <a:pt x="292" y="121"/>
                      <a:pt x="292" y="124"/>
                    </a:cubicBezTo>
                    <a:cubicBezTo>
                      <a:pt x="290" y="128"/>
                      <a:pt x="287" y="126"/>
                      <a:pt x="284" y="124"/>
                    </a:cubicBezTo>
                    <a:cubicBezTo>
                      <a:pt x="282" y="124"/>
                      <a:pt x="276" y="126"/>
                      <a:pt x="272" y="128"/>
                    </a:cubicBezTo>
                    <a:cubicBezTo>
                      <a:pt x="264" y="129"/>
                      <a:pt x="275" y="129"/>
                      <a:pt x="273" y="132"/>
                    </a:cubicBezTo>
                    <a:cubicBezTo>
                      <a:pt x="272" y="135"/>
                      <a:pt x="279" y="148"/>
                      <a:pt x="275" y="149"/>
                    </a:cubicBezTo>
                    <a:cubicBezTo>
                      <a:pt x="272" y="151"/>
                      <a:pt x="276" y="153"/>
                      <a:pt x="273" y="153"/>
                    </a:cubicBezTo>
                    <a:cubicBezTo>
                      <a:pt x="270" y="154"/>
                      <a:pt x="273" y="159"/>
                      <a:pt x="272" y="160"/>
                    </a:cubicBezTo>
                    <a:cubicBezTo>
                      <a:pt x="269" y="156"/>
                      <a:pt x="266" y="159"/>
                      <a:pt x="264" y="156"/>
                    </a:cubicBezTo>
                    <a:cubicBezTo>
                      <a:pt x="264" y="153"/>
                      <a:pt x="258" y="153"/>
                      <a:pt x="247" y="153"/>
                    </a:cubicBezTo>
                    <a:cubicBezTo>
                      <a:pt x="235" y="151"/>
                      <a:pt x="235" y="154"/>
                      <a:pt x="232" y="153"/>
                    </a:cubicBezTo>
                    <a:cubicBezTo>
                      <a:pt x="231" y="151"/>
                      <a:pt x="226" y="148"/>
                      <a:pt x="221" y="149"/>
                    </a:cubicBezTo>
                    <a:cubicBezTo>
                      <a:pt x="215" y="151"/>
                      <a:pt x="220" y="159"/>
                      <a:pt x="217" y="157"/>
                    </a:cubicBezTo>
                    <a:cubicBezTo>
                      <a:pt x="214" y="156"/>
                      <a:pt x="208" y="153"/>
                      <a:pt x="203" y="153"/>
                    </a:cubicBezTo>
                    <a:cubicBezTo>
                      <a:pt x="199" y="154"/>
                      <a:pt x="199" y="157"/>
                      <a:pt x="199" y="159"/>
                    </a:cubicBezTo>
                  </a:path>
                </a:pathLst>
              </a:custGeom>
              <a:solidFill>
                <a:srgbClr val="FF990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64" name="Freeform 199"/>
              <p:cNvSpPr>
                <a:spLocks noEditPoints="1"/>
              </p:cNvSpPr>
              <p:nvPr/>
            </p:nvSpPr>
            <p:spPr bwMode="auto">
              <a:xfrm>
                <a:off x="3003" y="1547"/>
                <a:ext cx="186" cy="279"/>
              </a:xfrm>
              <a:custGeom>
                <a:avLst/>
                <a:gdLst/>
                <a:ahLst/>
                <a:cxnLst>
                  <a:cxn ang="0">
                    <a:pos x="12" y="13"/>
                  </a:cxn>
                  <a:cxn ang="0">
                    <a:pos x="24" y="21"/>
                  </a:cxn>
                  <a:cxn ang="0">
                    <a:pos x="35" y="19"/>
                  </a:cxn>
                  <a:cxn ang="0">
                    <a:pos x="44" y="21"/>
                  </a:cxn>
                  <a:cxn ang="0">
                    <a:pos x="50" y="10"/>
                  </a:cxn>
                  <a:cxn ang="0">
                    <a:pos x="62" y="2"/>
                  </a:cxn>
                  <a:cxn ang="0">
                    <a:pos x="77" y="10"/>
                  </a:cxn>
                  <a:cxn ang="0">
                    <a:pos x="73" y="19"/>
                  </a:cxn>
                  <a:cxn ang="0">
                    <a:pos x="79" y="31"/>
                  </a:cxn>
                  <a:cxn ang="0">
                    <a:pos x="76" y="49"/>
                  </a:cxn>
                  <a:cxn ang="0">
                    <a:pos x="80" y="66"/>
                  </a:cxn>
                  <a:cxn ang="0">
                    <a:pos x="80" y="70"/>
                  </a:cxn>
                  <a:cxn ang="0">
                    <a:pos x="83" y="78"/>
                  </a:cxn>
                  <a:cxn ang="0">
                    <a:pos x="88" y="86"/>
                  </a:cxn>
                  <a:cxn ang="0">
                    <a:pos x="93" y="99"/>
                  </a:cxn>
                  <a:cxn ang="0">
                    <a:pos x="79" y="120"/>
                  </a:cxn>
                  <a:cxn ang="0">
                    <a:pos x="56" y="134"/>
                  </a:cxn>
                  <a:cxn ang="0">
                    <a:pos x="44" y="138"/>
                  </a:cxn>
                  <a:cxn ang="0">
                    <a:pos x="27" y="141"/>
                  </a:cxn>
                  <a:cxn ang="0">
                    <a:pos x="22" y="138"/>
                  </a:cxn>
                  <a:cxn ang="0">
                    <a:pos x="13" y="128"/>
                  </a:cxn>
                  <a:cxn ang="0">
                    <a:pos x="15" y="117"/>
                  </a:cxn>
                  <a:cxn ang="0">
                    <a:pos x="15" y="99"/>
                  </a:cxn>
                  <a:cxn ang="0">
                    <a:pos x="21" y="94"/>
                  </a:cxn>
                  <a:cxn ang="0">
                    <a:pos x="29" y="88"/>
                  </a:cxn>
                  <a:cxn ang="0">
                    <a:pos x="41" y="75"/>
                  </a:cxn>
                  <a:cxn ang="0">
                    <a:pos x="45" y="70"/>
                  </a:cxn>
                  <a:cxn ang="0">
                    <a:pos x="36" y="63"/>
                  </a:cxn>
                  <a:cxn ang="0">
                    <a:pos x="35" y="49"/>
                  </a:cxn>
                  <a:cxn ang="0">
                    <a:pos x="33" y="39"/>
                  </a:cxn>
                  <a:cxn ang="0">
                    <a:pos x="30" y="35"/>
                  </a:cxn>
                  <a:cxn ang="0">
                    <a:pos x="29" y="28"/>
                  </a:cxn>
                  <a:cxn ang="0">
                    <a:pos x="12" y="19"/>
                  </a:cxn>
                  <a:cxn ang="0">
                    <a:pos x="12" y="16"/>
                  </a:cxn>
                  <a:cxn ang="0">
                    <a:pos x="21" y="138"/>
                  </a:cxn>
                  <a:cxn ang="0">
                    <a:pos x="18" y="136"/>
                  </a:cxn>
                  <a:cxn ang="0">
                    <a:pos x="18" y="136"/>
                  </a:cxn>
                  <a:cxn ang="0">
                    <a:pos x="16" y="139"/>
                  </a:cxn>
                  <a:cxn ang="0">
                    <a:pos x="18" y="139"/>
                  </a:cxn>
                  <a:cxn ang="0">
                    <a:pos x="18" y="139"/>
                  </a:cxn>
                  <a:cxn ang="0">
                    <a:pos x="18" y="138"/>
                  </a:cxn>
                  <a:cxn ang="0">
                    <a:pos x="4" y="141"/>
                  </a:cxn>
                  <a:cxn ang="0">
                    <a:pos x="4" y="141"/>
                  </a:cxn>
                  <a:cxn ang="0">
                    <a:pos x="4" y="138"/>
                  </a:cxn>
                  <a:cxn ang="0">
                    <a:pos x="3" y="136"/>
                  </a:cxn>
                  <a:cxn ang="0">
                    <a:pos x="1" y="136"/>
                  </a:cxn>
                  <a:cxn ang="0">
                    <a:pos x="0" y="138"/>
                  </a:cxn>
                  <a:cxn ang="0">
                    <a:pos x="3" y="139"/>
                  </a:cxn>
                  <a:cxn ang="0">
                    <a:pos x="41" y="72"/>
                  </a:cxn>
                  <a:cxn ang="0">
                    <a:pos x="44" y="74"/>
                  </a:cxn>
                  <a:cxn ang="0">
                    <a:pos x="13" y="97"/>
                  </a:cxn>
                  <a:cxn ang="0">
                    <a:pos x="15" y="97"/>
                  </a:cxn>
                </a:cxnLst>
                <a:rect l="0" t="0" r="r" b="b"/>
                <a:pathLst>
                  <a:path w="96" h="144">
                    <a:moveTo>
                      <a:pt x="12" y="16"/>
                    </a:moveTo>
                    <a:cubicBezTo>
                      <a:pt x="12" y="16"/>
                      <a:pt x="10" y="14"/>
                      <a:pt x="12" y="13"/>
                    </a:cubicBezTo>
                    <a:cubicBezTo>
                      <a:pt x="15" y="11"/>
                      <a:pt x="18" y="14"/>
                      <a:pt x="21" y="17"/>
                    </a:cubicBezTo>
                    <a:cubicBezTo>
                      <a:pt x="24" y="21"/>
                      <a:pt x="19" y="21"/>
                      <a:pt x="24" y="21"/>
                    </a:cubicBezTo>
                    <a:cubicBezTo>
                      <a:pt x="30" y="21"/>
                      <a:pt x="27" y="22"/>
                      <a:pt x="30" y="22"/>
                    </a:cubicBezTo>
                    <a:cubicBezTo>
                      <a:pt x="35" y="21"/>
                      <a:pt x="33" y="19"/>
                      <a:pt x="35" y="19"/>
                    </a:cubicBezTo>
                    <a:cubicBezTo>
                      <a:pt x="36" y="21"/>
                      <a:pt x="39" y="21"/>
                      <a:pt x="42" y="24"/>
                    </a:cubicBezTo>
                    <a:cubicBezTo>
                      <a:pt x="42" y="22"/>
                      <a:pt x="44" y="24"/>
                      <a:pt x="44" y="21"/>
                    </a:cubicBezTo>
                    <a:cubicBezTo>
                      <a:pt x="45" y="17"/>
                      <a:pt x="51" y="19"/>
                      <a:pt x="48" y="16"/>
                    </a:cubicBezTo>
                    <a:cubicBezTo>
                      <a:pt x="47" y="13"/>
                      <a:pt x="50" y="13"/>
                      <a:pt x="50" y="10"/>
                    </a:cubicBezTo>
                    <a:cubicBezTo>
                      <a:pt x="50" y="8"/>
                      <a:pt x="51" y="5"/>
                      <a:pt x="54" y="3"/>
                    </a:cubicBezTo>
                    <a:cubicBezTo>
                      <a:pt x="58" y="2"/>
                      <a:pt x="56" y="5"/>
                      <a:pt x="62" y="2"/>
                    </a:cubicBezTo>
                    <a:cubicBezTo>
                      <a:pt x="65" y="0"/>
                      <a:pt x="65" y="0"/>
                      <a:pt x="67" y="3"/>
                    </a:cubicBezTo>
                    <a:cubicBezTo>
                      <a:pt x="68" y="5"/>
                      <a:pt x="76" y="6"/>
                      <a:pt x="77" y="10"/>
                    </a:cubicBezTo>
                    <a:cubicBezTo>
                      <a:pt x="77" y="11"/>
                      <a:pt x="70" y="14"/>
                      <a:pt x="74" y="16"/>
                    </a:cubicBezTo>
                    <a:cubicBezTo>
                      <a:pt x="67" y="21"/>
                      <a:pt x="73" y="17"/>
                      <a:pt x="73" y="19"/>
                    </a:cubicBezTo>
                    <a:cubicBezTo>
                      <a:pt x="74" y="22"/>
                      <a:pt x="70" y="21"/>
                      <a:pt x="71" y="25"/>
                    </a:cubicBezTo>
                    <a:cubicBezTo>
                      <a:pt x="73" y="33"/>
                      <a:pt x="76" y="27"/>
                      <a:pt x="79" y="31"/>
                    </a:cubicBezTo>
                    <a:cubicBezTo>
                      <a:pt x="82" y="36"/>
                      <a:pt x="85" y="35"/>
                      <a:pt x="82" y="38"/>
                    </a:cubicBezTo>
                    <a:cubicBezTo>
                      <a:pt x="79" y="41"/>
                      <a:pt x="73" y="46"/>
                      <a:pt x="76" y="49"/>
                    </a:cubicBezTo>
                    <a:cubicBezTo>
                      <a:pt x="79" y="50"/>
                      <a:pt x="85" y="64"/>
                      <a:pt x="83" y="64"/>
                    </a:cubicBezTo>
                    <a:cubicBezTo>
                      <a:pt x="80" y="64"/>
                      <a:pt x="80" y="64"/>
                      <a:pt x="80" y="66"/>
                    </a:cubicBezTo>
                    <a:cubicBezTo>
                      <a:pt x="82" y="66"/>
                      <a:pt x="80" y="66"/>
                      <a:pt x="80" y="67"/>
                    </a:cubicBezTo>
                    <a:cubicBezTo>
                      <a:pt x="80" y="70"/>
                      <a:pt x="79" y="69"/>
                      <a:pt x="80" y="70"/>
                    </a:cubicBezTo>
                    <a:cubicBezTo>
                      <a:pt x="83" y="72"/>
                      <a:pt x="79" y="72"/>
                      <a:pt x="79" y="74"/>
                    </a:cubicBezTo>
                    <a:cubicBezTo>
                      <a:pt x="80" y="77"/>
                      <a:pt x="86" y="77"/>
                      <a:pt x="83" y="78"/>
                    </a:cubicBezTo>
                    <a:cubicBezTo>
                      <a:pt x="82" y="80"/>
                      <a:pt x="83" y="80"/>
                      <a:pt x="83" y="81"/>
                    </a:cubicBezTo>
                    <a:cubicBezTo>
                      <a:pt x="82" y="83"/>
                      <a:pt x="88" y="83"/>
                      <a:pt x="88" y="86"/>
                    </a:cubicBezTo>
                    <a:cubicBezTo>
                      <a:pt x="86" y="89"/>
                      <a:pt x="80" y="89"/>
                      <a:pt x="83" y="92"/>
                    </a:cubicBezTo>
                    <a:cubicBezTo>
                      <a:pt x="86" y="94"/>
                      <a:pt x="91" y="95"/>
                      <a:pt x="93" y="99"/>
                    </a:cubicBezTo>
                    <a:cubicBezTo>
                      <a:pt x="94" y="102"/>
                      <a:pt x="96" y="100"/>
                      <a:pt x="94" y="103"/>
                    </a:cubicBezTo>
                    <a:cubicBezTo>
                      <a:pt x="93" y="106"/>
                      <a:pt x="88" y="113"/>
                      <a:pt x="79" y="120"/>
                    </a:cubicBezTo>
                    <a:cubicBezTo>
                      <a:pt x="71" y="128"/>
                      <a:pt x="68" y="130"/>
                      <a:pt x="65" y="133"/>
                    </a:cubicBezTo>
                    <a:cubicBezTo>
                      <a:pt x="61" y="136"/>
                      <a:pt x="61" y="133"/>
                      <a:pt x="56" y="134"/>
                    </a:cubicBezTo>
                    <a:cubicBezTo>
                      <a:pt x="51" y="138"/>
                      <a:pt x="53" y="133"/>
                      <a:pt x="51" y="136"/>
                    </a:cubicBezTo>
                    <a:cubicBezTo>
                      <a:pt x="48" y="139"/>
                      <a:pt x="50" y="134"/>
                      <a:pt x="44" y="138"/>
                    </a:cubicBezTo>
                    <a:cubicBezTo>
                      <a:pt x="35" y="142"/>
                      <a:pt x="33" y="141"/>
                      <a:pt x="30" y="142"/>
                    </a:cubicBezTo>
                    <a:cubicBezTo>
                      <a:pt x="25" y="144"/>
                      <a:pt x="25" y="144"/>
                      <a:pt x="27" y="141"/>
                    </a:cubicBezTo>
                    <a:cubicBezTo>
                      <a:pt x="29" y="139"/>
                      <a:pt x="27" y="138"/>
                      <a:pt x="25" y="141"/>
                    </a:cubicBezTo>
                    <a:cubicBezTo>
                      <a:pt x="22" y="142"/>
                      <a:pt x="22" y="139"/>
                      <a:pt x="22" y="138"/>
                    </a:cubicBezTo>
                    <a:cubicBezTo>
                      <a:pt x="24" y="134"/>
                      <a:pt x="21" y="134"/>
                      <a:pt x="16" y="134"/>
                    </a:cubicBezTo>
                    <a:cubicBezTo>
                      <a:pt x="12" y="133"/>
                      <a:pt x="13" y="133"/>
                      <a:pt x="13" y="128"/>
                    </a:cubicBezTo>
                    <a:cubicBezTo>
                      <a:pt x="15" y="125"/>
                      <a:pt x="15" y="124"/>
                      <a:pt x="15" y="122"/>
                    </a:cubicBezTo>
                    <a:cubicBezTo>
                      <a:pt x="13" y="119"/>
                      <a:pt x="18" y="120"/>
                      <a:pt x="15" y="117"/>
                    </a:cubicBezTo>
                    <a:cubicBezTo>
                      <a:pt x="10" y="111"/>
                      <a:pt x="16" y="114"/>
                      <a:pt x="13" y="110"/>
                    </a:cubicBezTo>
                    <a:cubicBezTo>
                      <a:pt x="10" y="103"/>
                      <a:pt x="15" y="102"/>
                      <a:pt x="15" y="99"/>
                    </a:cubicBezTo>
                    <a:cubicBezTo>
                      <a:pt x="15" y="97"/>
                      <a:pt x="18" y="100"/>
                      <a:pt x="19" y="99"/>
                    </a:cubicBezTo>
                    <a:cubicBezTo>
                      <a:pt x="22" y="97"/>
                      <a:pt x="19" y="94"/>
                      <a:pt x="21" y="94"/>
                    </a:cubicBezTo>
                    <a:cubicBezTo>
                      <a:pt x="22" y="94"/>
                      <a:pt x="22" y="91"/>
                      <a:pt x="25" y="92"/>
                    </a:cubicBezTo>
                    <a:cubicBezTo>
                      <a:pt x="27" y="92"/>
                      <a:pt x="25" y="89"/>
                      <a:pt x="29" y="88"/>
                    </a:cubicBezTo>
                    <a:cubicBezTo>
                      <a:pt x="32" y="88"/>
                      <a:pt x="27" y="88"/>
                      <a:pt x="33" y="85"/>
                    </a:cubicBezTo>
                    <a:cubicBezTo>
                      <a:pt x="39" y="80"/>
                      <a:pt x="38" y="77"/>
                      <a:pt x="41" y="75"/>
                    </a:cubicBezTo>
                    <a:cubicBezTo>
                      <a:pt x="45" y="74"/>
                      <a:pt x="45" y="75"/>
                      <a:pt x="45" y="74"/>
                    </a:cubicBezTo>
                    <a:cubicBezTo>
                      <a:pt x="47" y="72"/>
                      <a:pt x="44" y="74"/>
                      <a:pt x="45" y="70"/>
                    </a:cubicBezTo>
                    <a:cubicBezTo>
                      <a:pt x="45" y="67"/>
                      <a:pt x="47" y="66"/>
                      <a:pt x="42" y="64"/>
                    </a:cubicBezTo>
                    <a:cubicBezTo>
                      <a:pt x="38" y="64"/>
                      <a:pt x="41" y="63"/>
                      <a:pt x="36" y="63"/>
                    </a:cubicBezTo>
                    <a:cubicBezTo>
                      <a:pt x="36" y="58"/>
                      <a:pt x="30" y="56"/>
                      <a:pt x="33" y="53"/>
                    </a:cubicBezTo>
                    <a:cubicBezTo>
                      <a:pt x="35" y="50"/>
                      <a:pt x="33" y="50"/>
                      <a:pt x="35" y="49"/>
                    </a:cubicBezTo>
                    <a:cubicBezTo>
                      <a:pt x="36" y="47"/>
                      <a:pt x="32" y="46"/>
                      <a:pt x="32" y="44"/>
                    </a:cubicBezTo>
                    <a:cubicBezTo>
                      <a:pt x="32" y="41"/>
                      <a:pt x="33" y="41"/>
                      <a:pt x="33" y="39"/>
                    </a:cubicBezTo>
                    <a:cubicBezTo>
                      <a:pt x="33" y="38"/>
                      <a:pt x="30" y="41"/>
                      <a:pt x="30" y="39"/>
                    </a:cubicBezTo>
                    <a:cubicBezTo>
                      <a:pt x="30" y="38"/>
                      <a:pt x="32" y="39"/>
                      <a:pt x="30" y="35"/>
                    </a:cubicBezTo>
                    <a:cubicBezTo>
                      <a:pt x="30" y="31"/>
                      <a:pt x="35" y="35"/>
                      <a:pt x="30" y="30"/>
                    </a:cubicBezTo>
                    <a:cubicBezTo>
                      <a:pt x="27" y="28"/>
                      <a:pt x="29" y="30"/>
                      <a:pt x="29" y="28"/>
                    </a:cubicBezTo>
                    <a:cubicBezTo>
                      <a:pt x="29" y="27"/>
                      <a:pt x="25" y="25"/>
                      <a:pt x="22" y="25"/>
                    </a:cubicBezTo>
                    <a:cubicBezTo>
                      <a:pt x="19" y="25"/>
                      <a:pt x="15" y="22"/>
                      <a:pt x="12" y="19"/>
                    </a:cubicBezTo>
                    <a:cubicBezTo>
                      <a:pt x="7" y="17"/>
                      <a:pt x="12" y="17"/>
                      <a:pt x="9" y="16"/>
                    </a:cubicBezTo>
                    <a:cubicBezTo>
                      <a:pt x="9" y="14"/>
                      <a:pt x="12" y="17"/>
                      <a:pt x="12" y="16"/>
                    </a:cubicBezTo>
                    <a:close/>
                    <a:moveTo>
                      <a:pt x="19" y="136"/>
                    </a:moveTo>
                    <a:cubicBezTo>
                      <a:pt x="19" y="136"/>
                      <a:pt x="21" y="136"/>
                      <a:pt x="21" y="138"/>
                    </a:cubicBezTo>
                    <a:cubicBezTo>
                      <a:pt x="21" y="138"/>
                      <a:pt x="19" y="138"/>
                      <a:pt x="19" y="136"/>
                    </a:cubicBezTo>
                    <a:close/>
                    <a:moveTo>
                      <a:pt x="18" y="136"/>
                    </a:moveTo>
                    <a:cubicBezTo>
                      <a:pt x="18" y="136"/>
                      <a:pt x="16" y="134"/>
                      <a:pt x="18" y="134"/>
                    </a:cubicBezTo>
                    <a:cubicBezTo>
                      <a:pt x="18" y="134"/>
                      <a:pt x="19" y="136"/>
                      <a:pt x="18" y="136"/>
                    </a:cubicBezTo>
                    <a:close/>
                    <a:moveTo>
                      <a:pt x="15" y="139"/>
                    </a:moveTo>
                    <a:cubicBezTo>
                      <a:pt x="15" y="138"/>
                      <a:pt x="16" y="138"/>
                      <a:pt x="16" y="139"/>
                    </a:cubicBezTo>
                    <a:cubicBezTo>
                      <a:pt x="15" y="139"/>
                      <a:pt x="15" y="139"/>
                      <a:pt x="15" y="139"/>
                    </a:cubicBezTo>
                    <a:close/>
                    <a:moveTo>
                      <a:pt x="18" y="139"/>
                    </a:moveTo>
                    <a:cubicBezTo>
                      <a:pt x="18" y="138"/>
                      <a:pt x="19" y="138"/>
                      <a:pt x="19" y="138"/>
                    </a:cubicBezTo>
                    <a:cubicBezTo>
                      <a:pt x="19" y="139"/>
                      <a:pt x="19" y="139"/>
                      <a:pt x="18" y="139"/>
                    </a:cubicBezTo>
                    <a:close/>
                    <a:moveTo>
                      <a:pt x="16" y="139"/>
                    </a:moveTo>
                    <a:cubicBezTo>
                      <a:pt x="16" y="138"/>
                      <a:pt x="18" y="138"/>
                      <a:pt x="18" y="138"/>
                    </a:cubicBezTo>
                    <a:cubicBezTo>
                      <a:pt x="18" y="139"/>
                      <a:pt x="16" y="139"/>
                      <a:pt x="16" y="139"/>
                    </a:cubicBezTo>
                    <a:close/>
                    <a:moveTo>
                      <a:pt x="4" y="141"/>
                    </a:moveTo>
                    <a:cubicBezTo>
                      <a:pt x="4" y="141"/>
                      <a:pt x="3" y="139"/>
                      <a:pt x="4" y="139"/>
                    </a:cubicBezTo>
                    <a:cubicBezTo>
                      <a:pt x="4" y="139"/>
                      <a:pt x="6" y="141"/>
                      <a:pt x="4" y="141"/>
                    </a:cubicBezTo>
                    <a:close/>
                    <a:moveTo>
                      <a:pt x="3" y="139"/>
                    </a:moveTo>
                    <a:cubicBezTo>
                      <a:pt x="4" y="139"/>
                      <a:pt x="3" y="138"/>
                      <a:pt x="4" y="138"/>
                    </a:cubicBezTo>
                    <a:cubicBezTo>
                      <a:pt x="4" y="138"/>
                      <a:pt x="4" y="139"/>
                      <a:pt x="6" y="138"/>
                    </a:cubicBezTo>
                    <a:cubicBezTo>
                      <a:pt x="6" y="136"/>
                      <a:pt x="6" y="136"/>
                      <a:pt x="3" y="136"/>
                    </a:cubicBezTo>
                    <a:cubicBezTo>
                      <a:pt x="0" y="134"/>
                      <a:pt x="3" y="136"/>
                      <a:pt x="3" y="138"/>
                    </a:cubicBezTo>
                    <a:cubicBezTo>
                      <a:pt x="1" y="139"/>
                      <a:pt x="1" y="136"/>
                      <a:pt x="1" y="136"/>
                    </a:cubicBezTo>
                    <a:cubicBezTo>
                      <a:pt x="1" y="138"/>
                      <a:pt x="0" y="138"/>
                      <a:pt x="0" y="138"/>
                    </a:cubicBezTo>
                    <a:cubicBezTo>
                      <a:pt x="0" y="139"/>
                      <a:pt x="0" y="138"/>
                      <a:pt x="0" y="138"/>
                    </a:cubicBezTo>
                    <a:cubicBezTo>
                      <a:pt x="1" y="139"/>
                      <a:pt x="1" y="139"/>
                      <a:pt x="1" y="139"/>
                    </a:cubicBezTo>
                    <a:cubicBezTo>
                      <a:pt x="3" y="139"/>
                      <a:pt x="3" y="141"/>
                      <a:pt x="3" y="139"/>
                    </a:cubicBezTo>
                    <a:close/>
                    <a:moveTo>
                      <a:pt x="44" y="74"/>
                    </a:moveTo>
                    <a:cubicBezTo>
                      <a:pt x="45" y="72"/>
                      <a:pt x="44" y="72"/>
                      <a:pt x="41" y="72"/>
                    </a:cubicBezTo>
                    <a:cubicBezTo>
                      <a:pt x="39" y="72"/>
                      <a:pt x="39" y="74"/>
                      <a:pt x="41" y="74"/>
                    </a:cubicBezTo>
                    <a:cubicBezTo>
                      <a:pt x="42" y="74"/>
                      <a:pt x="42" y="74"/>
                      <a:pt x="44" y="74"/>
                    </a:cubicBezTo>
                    <a:close/>
                    <a:moveTo>
                      <a:pt x="15" y="97"/>
                    </a:move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2" y="97"/>
                      <a:pt x="13" y="99"/>
                    </a:cubicBezTo>
                    <a:cubicBezTo>
                      <a:pt x="13" y="99"/>
                      <a:pt x="15" y="99"/>
                      <a:pt x="15" y="97"/>
                    </a:cubicBezTo>
                    <a:close/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65" name="Freeform 200"/>
              <p:cNvSpPr>
                <a:spLocks noEditPoints="1"/>
              </p:cNvSpPr>
              <p:nvPr/>
            </p:nvSpPr>
            <p:spPr bwMode="auto">
              <a:xfrm>
                <a:off x="2772" y="1225"/>
                <a:ext cx="411" cy="644"/>
              </a:xfrm>
              <a:custGeom>
                <a:avLst/>
                <a:gdLst/>
                <a:ahLst/>
                <a:cxnLst>
                  <a:cxn ang="0">
                    <a:pos x="58" y="30"/>
                  </a:cxn>
                  <a:cxn ang="0">
                    <a:pos x="93" y="31"/>
                  </a:cxn>
                  <a:cxn ang="0">
                    <a:pos x="111" y="45"/>
                  </a:cxn>
                  <a:cxn ang="0">
                    <a:pos x="56" y="40"/>
                  </a:cxn>
                  <a:cxn ang="0">
                    <a:pos x="149" y="42"/>
                  </a:cxn>
                  <a:cxn ang="0">
                    <a:pos x="172" y="9"/>
                  </a:cxn>
                  <a:cxn ang="0">
                    <a:pos x="108" y="13"/>
                  </a:cxn>
                  <a:cxn ang="0">
                    <a:pos x="201" y="172"/>
                  </a:cxn>
                  <a:cxn ang="0">
                    <a:pos x="198" y="159"/>
                  </a:cxn>
                  <a:cxn ang="0">
                    <a:pos x="184" y="152"/>
                  </a:cxn>
                  <a:cxn ang="0">
                    <a:pos x="167" y="162"/>
                  </a:cxn>
                  <a:cxn ang="0">
                    <a:pos x="160" y="154"/>
                  </a:cxn>
                  <a:cxn ang="0">
                    <a:pos x="146" y="166"/>
                  </a:cxn>
                  <a:cxn ang="0">
                    <a:pos x="135" y="169"/>
                  </a:cxn>
                  <a:cxn ang="0">
                    <a:pos x="120" y="172"/>
                  </a:cxn>
                  <a:cxn ang="0">
                    <a:pos x="106" y="180"/>
                  </a:cxn>
                  <a:cxn ang="0">
                    <a:pos x="91" y="194"/>
                  </a:cxn>
                  <a:cxn ang="0">
                    <a:pos x="80" y="200"/>
                  </a:cxn>
                  <a:cxn ang="0">
                    <a:pos x="87" y="210"/>
                  </a:cxn>
                  <a:cxn ang="0">
                    <a:pos x="67" y="219"/>
                  </a:cxn>
                  <a:cxn ang="0">
                    <a:pos x="64" y="233"/>
                  </a:cxn>
                  <a:cxn ang="0">
                    <a:pos x="56" y="245"/>
                  </a:cxn>
                  <a:cxn ang="0">
                    <a:pos x="50" y="256"/>
                  </a:cxn>
                  <a:cxn ang="0">
                    <a:pos x="38" y="258"/>
                  </a:cxn>
                  <a:cxn ang="0">
                    <a:pos x="15" y="272"/>
                  </a:cxn>
                  <a:cxn ang="0">
                    <a:pos x="4" y="283"/>
                  </a:cxn>
                  <a:cxn ang="0">
                    <a:pos x="6" y="292"/>
                  </a:cxn>
                  <a:cxn ang="0">
                    <a:pos x="12" y="303"/>
                  </a:cxn>
                  <a:cxn ang="0">
                    <a:pos x="7" y="320"/>
                  </a:cxn>
                  <a:cxn ang="0">
                    <a:pos x="36" y="323"/>
                  </a:cxn>
                  <a:cxn ang="0">
                    <a:pos x="50" y="317"/>
                  </a:cxn>
                  <a:cxn ang="0">
                    <a:pos x="62" y="286"/>
                  </a:cxn>
                  <a:cxn ang="0">
                    <a:pos x="79" y="233"/>
                  </a:cxn>
                  <a:cxn ang="0">
                    <a:pos x="106" y="190"/>
                  </a:cxn>
                  <a:cxn ang="0">
                    <a:pos x="154" y="185"/>
                  </a:cxn>
                  <a:cxn ang="0">
                    <a:pos x="193" y="182"/>
                  </a:cxn>
                  <a:cxn ang="0">
                    <a:pos x="149" y="163"/>
                  </a:cxn>
                  <a:cxn ang="0">
                    <a:pos x="143" y="159"/>
                  </a:cxn>
                  <a:cxn ang="0">
                    <a:pos x="120" y="165"/>
                  </a:cxn>
                  <a:cxn ang="0">
                    <a:pos x="129" y="168"/>
                  </a:cxn>
                  <a:cxn ang="0">
                    <a:pos x="116" y="168"/>
                  </a:cxn>
                  <a:cxn ang="0">
                    <a:pos x="112" y="168"/>
                  </a:cxn>
                  <a:cxn ang="0">
                    <a:pos x="112" y="174"/>
                  </a:cxn>
                  <a:cxn ang="0">
                    <a:pos x="99" y="177"/>
                  </a:cxn>
                  <a:cxn ang="0">
                    <a:pos x="102" y="183"/>
                  </a:cxn>
                  <a:cxn ang="0">
                    <a:pos x="82" y="191"/>
                  </a:cxn>
                  <a:cxn ang="0">
                    <a:pos x="82" y="185"/>
                  </a:cxn>
                  <a:cxn ang="0">
                    <a:pos x="88" y="183"/>
                  </a:cxn>
                  <a:cxn ang="0">
                    <a:pos x="90" y="188"/>
                  </a:cxn>
                  <a:cxn ang="0">
                    <a:pos x="93" y="190"/>
                  </a:cxn>
                  <a:cxn ang="0">
                    <a:pos x="74" y="193"/>
                  </a:cxn>
                  <a:cxn ang="0">
                    <a:pos x="70" y="196"/>
                  </a:cxn>
                  <a:cxn ang="0">
                    <a:pos x="87" y="197"/>
                  </a:cxn>
                  <a:cxn ang="0">
                    <a:pos x="62" y="227"/>
                  </a:cxn>
                  <a:cxn ang="0">
                    <a:pos x="59" y="230"/>
                  </a:cxn>
                  <a:cxn ang="0">
                    <a:pos x="53" y="245"/>
                  </a:cxn>
                  <a:cxn ang="0">
                    <a:pos x="50" y="244"/>
                  </a:cxn>
                  <a:cxn ang="0">
                    <a:pos x="29" y="258"/>
                  </a:cxn>
                  <a:cxn ang="0">
                    <a:pos x="29" y="264"/>
                  </a:cxn>
                  <a:cxn ang="0">
                    <a:pos x="10" y="273"/>
                  </a:cxn>
                  <a:cxn ang="0">
                    <a:pos x="1" y="292"/>
                  </a:cxn>
                  <a:cxn ang="0">
                    <a:pos x="4" y="317"/>
                  </a:cxn>
                  <a:cxn ang="0">
                    <a:pos x="3" y="300"/>
                  </a:cxn>
                </a:cxnLst>
                <a:rect l="0" t="0" r="r" b="b"/>
                <a:pathLst>
                  <a:path w="212" h="332">
                    <a:moveTo>
                      <a:pt x="94" y="68"/>
                    </a:moveTo>
                    <a:cubicBezTo>
                      <a:pt x="84" y="65"/>
                      <a:pt x="88" y="62"/>
                      <a:pt x="80" y="59"/>
                    </a:cubicBezTo>
                    <a:cubicBezTo>
                      <a:pt x="71" y="56"/>
                      <a:pt x="73" y="54"/>
                      <a:pt x="80" y="53"/>
                    </a:cubicBezTo>
                    <a:cubicBezTo>
                      <a:pt x="90" y="51"/>
                      <a:pt x="99" y="47"/>
                      <a:pt x="84" y="48"/>
                    </a:cubicBezTo>
                    <a:cubicBezTo>
                      <a:pt x="68" y="50"/>
                      <a:pt x="67" y="48"/>
                      <a:pt x="80" y="44"/>
                    </a:cubicBezTo>
                    <a:cubicBezTo>
                      <a:pt x="93" y="40"/>
                      <a:pt x="102" y="37"/>
                      <a:pt x="91" y="37"/>
                    </a:cubicBezTo>
                    <a:cubicBezTo>
                      <a:pt x="80" y="37"/>
                      <a:pt x="90" y="33"/>
                      <a:pt x="80" y="37"/>
                    </a:cubicBezTo>
                    <a:cubicBezTo>
                      <a:pt x="73" y="42"/>
                      <a:pt x="70" y="47"/>
                      <a:pt x="62" y="39"/>
                    </a:cubicBezTo>
                    <a:cubicBezTo>
                      <a:pt x="55" y="30"/>
                      <a:pt x="52" y="31"/>
                      <a:pt x="58" y="30"/>
                    </a:cubicBezTo>
                    <a:cubicBezTo>
                      <a:pt x="62" y="30"/>
                      <a:pt x="56" y="30"/>
                      <a:pt x="58" y="27"/>
                    </a:cubicBezTo>
                    <a:cubicBezTo>
                      <a:pt x="59" y="22"/>
                      <a:pt x="55" y="31"/>
                      <a:pt x="52" y="27"/>
                    </a:cubicBezTo>
                    <a:cubicBezTo>
                      <a:pt x="49" y="22"/>
                      <a:pt x="45" y="22"/>
                      <a:pt x="52" y="17"/>
                    </a:cubicBezTo>
                    <a:cubicBezTo>
                      <a:pt x="59" y="13"/>
                      <a:pt x="56" y="19"/>
                      <a:pt x="61" y="17"/>
                    </a:cubicBezTo>
                    <a:cubicBezTo>
                      <a:pt x="64" y="14"/>
                      <a:pt x="62" y="19"/>
                      <a:pt x="68" y="16"/>
                    </a:cubicBezTo>
                    <a:cubicBezTo>
                      <a:pt x="76" y="14"/>
                      <a:pt x="76" y="17"/>
                      <a:pt x="70" y="19"/>
                    </a:cubicBezTo>
                    <a:cubicBezTo>
                      <a:pt x="64" y="20"/>
                      <a:pt x="71" y="19"/>
                      <a:pt x="73" y="25"/>
                    </a:cubicBezTo>
                    <a:cubicBezTo>
                      <a:pt x="76" y="30"/>
                      <a:pt x="73" y="19"/>
                      <a:pt x="77" y="17"/>
                    </a:cubicBezTo>
                    <a:cubicBezTo>
                      <a:pt x="84" y="16"/>
                      <a:pt x="90" y="31"/>
                      <a:pt x="93" y="31"/>
                    </a:cubicBezTo>
                    <a:cubicBezTo>
                      <a:pt x="97" y="31"/>
                      <a:pt x="84" y="17"/>
                      <a:pt x="90" y="14"/>
                    </a:cubicBezTo>
                    <a:cubicBezTo>
                      <a:pt x="94" y="9"/>
                      <a:pt x="93" y="14"/>
                      <a:pt x="99" y="14"/>
                    </a:cubicBezTo>
                    <a:cubicBezTo>
                      <a:pt x="103" y="14"/>
                      <a:pt x="103" y="16"/>
                      <a:pt x="106" y="17"/>
                    </a:cubicBezTo>
                    <a:cubicBezTo>
                      <a:pt x="108" y="17"/>
                      <a:pt x="103" y="19"/>
                      <a:pt x="105" y="23"/>
                    </a:cubicBezTo>
                    <a:cubicBezTo>
                      <a:pt x="106" y="27"/>
                      <a:pt x="105" y="17"/>
                      <a:pt x="111" y="20"/>
                    </a:cubicBezTo>
                    <a:cubicBezTo>
                      <a:pt x="116" y="23"/>
                      <a:pt x="109" y="28"/>
                      <a:pt x="117" y="27"/>
                    </a:cubicBezTo>
                    <a:cubicBezTo>
                      <a:pt x="123" y="27"/>
                      <a:pt x="119" y="28"/>
                      <a:pt x="128" y="31"/>
                    </a:cubicBezTo>
                    <a:cubicBezTo>
                      <a:pt x="137" y="33"/>
                      <a:pt x="137" y="34"/>
                      <a:pt x="123" y="36"/>
                    </a:cubicBezTo>
                    <a:cubicBezTo>
                      <a:pt x="109" y="36"/>
                      <a:pt x="120" y="44"/>
                      <a:pt x="111" y="45"/>
                    </a:cubicBezTo>
                    <a:cubicBezTo>
                      <a:pt x="103" y="48"/>
                      <a:pt x="116" y="51"/>
                      <a:pt x="106" y="54"/>
                    </a:cubicBezTo>
                    <a:cubicBezTo>
                      <a:pt x="96" y="58"/>
                      <a:pt x="105" y="72"/>
                      <a:pt x="94" y="68"/>
                    </a:cubicBezTo>
                    <a:close/>
                    <a:moveTo>
                      <a:pt x="131" y="42"/>
                    </a:moveTo>
                    <a:cubicBezTo>
                      <a:pt x="135" y="40"/>
                      <a:pt x="140" y="42"/>
                      <a:pt x="140" y="39"/>
                    </a:cubicBezTo>
                    <a:cubicBezTo>
                      <a:pt x="138" y="36"/>
                      <a:pt x="134" y="36"/>
                      <a:pt x="129" y="37"/>
                    </a:cubicBezTo>
                    <a:cubicBezTo>
                      <a:pt x="125" y="39"/>
                      <a:pt x="122" y="37"/>
                      <a:pt x="126" y="40"/>
                    </a:cubicBezTo>
                    <a:cubicBezTo>
                      <a:pt x="129" y="42"/>
                      <a:pt x="126" y="44"/>
                      <a:pt x="131" y="42"/>
                    </a:cubicBezTo>
                    <a:close/>
                    <a:moveTo>
                      <a:pt x="50" y="37"/>
                    </a:moveTo>
                    <a:cubicBezTo>
                      <a:pt x="52" y="42"/>
                      <a:pt x="50" y="36"/>
                      <a:pt x="56" y="40"/>
                    </a:cubicBezTo>
                    <a:cubicBezTo>
                      <a:pt x="64" y="45"/>
                      <a:pt x="58" y="37"/>
                      <a:pt x="55" y="37"/>
                    </a:cubicBezTo>
                    <a:cubicBezTo>
                      <a:pt x="52" y="37"/>
                      <a:pt x="52" y="30"/>
                      <a:pt x="47" y="31"/>
                    </a:cubicBezTo>
                    <a:cubicBezTo>
                      <a:pt x="45" y="31"/>
                      <a:pt x="47" y="33"/>
                      <a:pt x="50" y="37"/>
                    </a:cubicBezTo>
                    <a:close/>
                    <a:moveTo>
                      <a:pt x="131" y="51"/>
                    </a:moveTo>
                    <a:cubicBezTo>
                      <a:pt x="126" y="56"/>
                      <a:pt x="131" y="54"/>
                      <a:pt x="138" y="54"/>
                    </a:cubicBezTo>
                    <a:cubicBezTo>
                      <a:pt x="146" y="53"/>
                      <a:pt x="135" y="61"/>
                      <a:pt x="146" y="56"/>
                    </a:cubicBezTo>
                    <a:cubicBezTo>
                      <a:pt x="152" y="54"/>
                      <a:pt x="163" y="50"/>
                      <a:pt x="158" y="48"/>
                    </a:cubicBezTo>
                    <a:cubicBezTo>
                      <a:pt x="155" y="47"/>
                      <a:pt x="155" y="50"/>
                      <a:pt x="149" y="47"/>
                    </a:cubicBezTo>
                    <a:cubicBezTo>
                      <a:pt x="143" y="44"/>
                      <a:pt x="154" y="44"/>
                      <a:pt x="149" y="42"/>
                    </a:cubicBezTo>
                    <a:cubicBezTo>
                      <a:pt x="144" y="40"/>
                      <a:pt x="122" y="42"/>
                      <a:pt x="134" y="47"/>
                    </a:cubicBezTo>
                    <a:cubicBezTo>
                      <a:pt x="135" y="48"/>
                      <a:pt x="135" y="48"/>
                      <a:pt x="131" y="51"/>
                    </a:cubicBezTo>
                    <a:close/>
                    <a:moveTo>
                      <a:pt x="131" y="16"/>
                    </a:moveTo>
                    <a:cubicBezTo>
                      <a:pt x="140" y="16"/>
                      <a:pt x="135" y="17"/>
                      <a:pt x="123" y="19"/>
                    </a:cubicBezTo>
                    <a:cubicBezTo>
                      <a:pt x="111" y="22"/>
                      <a:pt x="129" y="23"/>
                      <a:pt x="138" y="23"/>
                    </a:cubicBezTo>
                    <a:cubicBezTo>
                      <a:pt x="146" y="23"/>
                      <a:pt x="151" y="31"/>
                      <a:pt x="157" y="25"/>
                    </a:cubicBezTo>
                    <a:cubicBezTo>
                      <a:pt x="163" y="20"/>
                      <a:pt x="161" y="25"/>
                      <a:pt x="167" y="23"/>
                    </a:cubicBezTo>
                    <a:cubicBezTo>
                      <a:pt x="173" y="22"/>
                      <a:pt x="164" y="20"/>
                      <a:pt x="177" y="16"/>
                    </a:cubicBezTo>
                    <a:cubicBezTo>
                      <a:pt x="184" y="14"/>
                      <a:pt x="177" y="9"/>
                      <a:pt x="172" y="9"/>
                    </a:cubicBezTo>
                    <a:cubicBezTo>
                      <a:pt x="169" y="11"/>
                      <a:pt x="164" y="8"/>
                      <a:pt x="157" y="6"/>
                    </a:cubicBezTo>
                    <a:cubicBezTo>
                      <a:pt x="149" y="6"/>
                      <a:pt x="154" y="11"/>
                      <a:pt x="149" y="9"/>
                    </a:cubicBezTo>
                    <a:cubicBezTo>
                      <a:pt x="144" y="9"/>
                      <a:pt x="151" y="6"/>
                      <a:pt x="148" y="5"/>
                    </a:cubicBezTo>
                    <a:cubicBezTo>
                      <a:pt x="146" y="3"/>
                      <a:pt x="141" y="3"/>
                      <a:pt x="141" y="9"/>
                    </a:cubicBezTo>
                    <a:cubicBezTo>
                      <a:pt x="141" y="14"/>
                      <a:pt x="140" y="14"/>
                      <a:pt x="137" y="9"/>
                    </a:cubicBezTo>
                    <a:cubicBezTo>
                      <a:pt x="134" y="5"/>
                      <a:pt x="135" y="11"/>
                      <a:pt x="123" y="6"/>
                    </a:cubicBezTo>
                    <a:cubicBezTo>
                      <a:pt x="111" y="0"/>
                      <a:pt x="126" y="13"/>
                      <a:pt x="117" y="8"/>
                    </a:cubicBezTo>
                    <a:cubicBezTo>
                      <a:pt x="106" y="3"/>
                      <a:pt x="120" y="13"/>
                      <a:pt x="112" y="9"/>
                    </a:cubicBezTo>
                    <a:cubicBezTo>
                      <a:pt x="105" y="8"/>
                      <a:pt x="103" y="11"/>
                      <a:pt x="108" y="13"/>
                    </a:cubicBezTo>
                    <a:cubicBezTo>
                      <a:pt x="112" y="16"/>
                      <a:pt x="105" y="13"/>
                      <a:pt x="112" y="17"/>
                    </a:cubicBezTo>
                    <a:cubicBezTo>
                      <a:pt x="117" y="20"/>
                      <a:pt x="120" y="16"/>
                      <a:pt x="131" y="16"/>
                    </a:cubicBezTo>
                    <a:close/>
                    <a:moveTo>
                      <a:pt x="196" y="179"/>
                    </a:moveTo>
                    <a:cubicBezTo>
                      <a:pt x="196" y="177"/>
                      <a:pt x="201" y="177"/>
                      <a:pt x="202" y="176"/>
                    </a:cubicBezTo>
                    <a:cubicBezTo>
                      <a:pt x="204" y="174"/>
                      <a:pt x="202" y="174"/>
                      <a:pt x="205" y="174"/>
                    </a:cubicBezTo>
                    <a:cubicBezTo>
                      <a:pt x="207" y="176"/>
                      <a:pt x="210" y="176"/>
                      <a:pt x="209" y="172"/>
                    </a:cubicBezTo>
                    <a:cubicBezTo>
                      <a:pt x="209" y="172"/>
                      <a:pt x="209" y="172"/>
                      <a:pt x="209" y="171"/>
                    </a:cubicBezTo>
                    <a:cubicBezTo>
                      <a:pt x="205" y="171"/>
                      <a:pt x="205" y="172"/>
                      <a:pt x="204" y="171"/>
                    </a:cubicBezTo>
                    <a:cubicBezTo>
                      <a:pt x="202" y="169"/>
                      <a:pt x="202" y="172"/>
                      <a:pt x="201" y="172"/>
                    </a:cubicBezTo>
                    <a:cubicBezTo>
                      <a:pt x="199" y="172"/>
                      <a:pt x="198" y="172"/>
                      <a:pt x="199" y="172"/>
                    </a:cubicBezTo>
                    <a:cubicBezTo>
                      <a:pt x="199" y="171"/>
                      <a:pt x="201" y="169"/>
                      <a:pt x="196" y="168"/>
                    </a:cubicBezTo>
                    <a:cubicBezTo>
                      <a:pt x="193" y="168"/>
                      <a:pt x="193" y="166"/>
                      <a:pt x="192" y="166"/>
                    </a:cubicBezTo>
                    <a:cubicBezTo>
                      <a:pt x="189" y="166"/>
                      <a:pt x="190" y="165"/>
                      <a:pt x="198" y="168"/>
                    </a:cubicBezTo>
                    <a:cubicBezTo>
                      <a:pt x="204" y="169"/>
                      <a:pt x="204" y="165"/>
                      <a:pt x="207" y="165"/>
                    </a:cubicBezTo>
                    <a:cubicBezTo>
                      <a:pt x="210" y="165"/>
                      <a:pt x="212" y="162"/>
                      <a:pt x="209" y="162"/>
                    </a:cubicBezTo>
                    <a:cubicBezTo>
                      <a:pt x="205" y="162"/>
                      <a:pt x="207" y="160"/>
                      <a:pt x="205" y="160"/>
                    </a:cubicBezTo>
                    <a:cubicBezTo>
                      <a:pt x="202" y="160"/>
                      <a:pt x="204" y="157"/>
                      <a:pt x="201" y="159"/>
                    </a:cubicBezTo>
                    <a:cubicBezTo>
                      <a:pt x="199" y="160"/>
                      <a:pt x="201" y="157"/>
                      <a:pt x="198" y="159"/>
                    </a:cubicBezTo>
                    <a:cubicBezTo>
                      <a:pt x="195" y="159"/>
                      <a:pt x="198" y="157"/>
                      <a:pt x="195" y="155"/>
                    </a:cubicBezTo>
                    <a:cubicBezTo>
                      <a:pt x="190" y="155"/>
                      <a:pt x="189" y="159"/>
                      <a:pt x="189" y="162"/>
                    </a:cubicBezTo>
                    <a:cubicBezTo>
                      <a:pt x="190" y="163"/>
                      <a:pt x="189" y="160"/>
                      <a:pt x="187" y="162"/>
                    </a:cubicBezTo>
                    <a:cubicBezTo>
                      <a:pt x="186" y="162"/>
                      <a:pt x="184" y="162"/>
                      <a:pt x="186" y="160"/>
                    </a:cubicBezTo>
                    <a:cubicBezTo>
                      <a:pt x="189" y="159"/>
                      <a:pt x="189" y="157"/>
                      <a:pt x="187" y="159"/>
                    </a:cubicBezTo>
                    <a:cubicBezTo>
                      <a:pt x="186" y="159"/>
                      <a:pt x="186" y="159"/>
                      <a:pt x="186" y="157"/>
                    </a:cubicBezTo>
                    <a:cubicBezTo>
                      <a:pt x="187" y="157"/>
                      <a:pt x="190" y="155"/>
                      <a:pt x="190" y="154"/>
                    </a:cubicBezTo>
                    <a:cubicBezTo>
                      <a:pt x="190" y="152"/>
                      <a:pt x="187" y="155"/>
                      <a:pt x="187" y="154"/>
                    </a:cubicBezTo>
                    <a:cubicBezTo>
                      <a:pt x="187" y="152"/>
                      <a:pt x="186" y="154"/>
                      <a:pt x="184" y="152"/>
                    </a:cubicBezTo>
                    <a:cubicBezTo>
                      <a:pt x="181" y="151"/>
                      <a:pt x="183" y="154"/>
                      <a:pt x="181" y="154"/>
                    </a:cubicBezTo>
                    <a:cubicBezTo>
                      <a:pt x="180" y="152"/>
                      <a:pt x="178" y="155"/>
                      <a:pt x="180" y="155"/>
                    </a:cubicBezTo>
                    <a:cubicBezTo>
                      <a:pt x="183" y="155"/>
                      <a:pt x="180" y="157"/>
                      <a:pt x="180" y="157"/>
                    </a:cubicBezTo>
                    <a:cubicBezTo>
                      <a:pt x="181" y="157"/>
                      <a:pt x="178" y="157"/>
                      <a:pt x="178" y="159"/>
                    </a:cubicBezTo>
                    <a:cubicBezTo>
                      <a:pt x="178" y="160"/>
                      <a:pt x="177" y="159"/>
                      <a:pt x="178" y="160"/>
                    </a:cubicBezTo>
                    <a:cubicBezTo>
                      <a:pt x="178" y="162"/>
                      <a:pt x="178" y="162"/>
                      <a:pt x="175" y="163"/>
                    </a:cubicBezTo>
                    <a:cubicBezTo>
                      <a:pt x="172" y="165"/>
                      <a:pt x="175" y="160"/>
                      <a:pt x="175" y="159"/>
                    </a:cubicBezTo>
                    <a:cubicBezTo>
                      <a:pt x="175" y="159"/>
                      <a:pt x="177" y="155"/>
                      <a:pt x="175" y="155"/>
                    </a:cubicBezTo>
                    <a:cubicBezTo>
                      <a:pt x="173" y="154"/>
                      <a:pt x="169" y="159"/>
                      <a:pt x="167" y="162"/>
                    </a:cubicBezTo>
                    <a:cubicBezTo>
                      <a:pt x="164" y="165"/>
                      <a:pt x="167" y="163"/>
                      <a:pt x="164" y="166"/>
                    </a:cubicBezTo>
                    <a:cubicBezTo>
                      <a:pt x="163" y="168"/>
                      <a:pt x="163" y="166"/>
                      <a:pt x="163" y="166"/>
                    </a:cubicBezTo>
                    <a:cubicBezTo>
                      <a:pt x="161" y="168"/>
                      <a:pt x="160" y="166"/>
                      <a:pt x="161" y="165"/>
                    </a:cubicBezTo>
                    <a:cubicBezTo>
                      <a:pt x="164" y="163"/>
                      <a:pt x="163" y="163"/>
                      <a:pt x="163" y="163"/>
                    </a:cubicBezTo>
                    <a:cubicBezTo>
                      <a:pt x="166" y="160"/>
                      <a:pt x="161" y="162"/>
                      <a:pt x="166" y="159"/>
                    </a:cubicBezTo>
                    <a:cubicBezTo>
                      <a:pt x="169" y="155"/>
                      <a:pt x="170" y="155"/>
                      <a:pt x="167" y="155"/>
                    </a:cubicBezTo>
                    <a:cubicBezTo>
                      <a:pt x="164" y="155"/>
                      <a:pt x="164" y="152"/>
                      <a:pt x="164" y="155"/>
                    </a:cubicBezTo>
                    <a:cubicBezTo>
                      <a:pt x="164" y="159"/>
                      <a:pt x="164" y="155"/>
                      <a:pt x="163" y="155"/>
                    </a:cubicBezTo>
                    <a:cubicBezTo>
                      <a:pt x="161" y="154"/>
                      <a:pt x="161" y="155"/>
                      <a:pt x="160" y="154"/>
                    </a:cubicBezTo>
                    <a:cubicBezTo>
                      <a:pt x="160" y="154"/>
                      <a:pt x="158" y="154"/>
                      <a:pt x="158" y="155"/>
                    </a:cubicBezTo>
                    <a:cubicBezTo>
                      <a:pt x="160" y="155"/>
                      <a:pt x="160" y="157"/>
                      <a:pt x="158" y="157"/>
                    </a:cubicBezTo>
                    <a:cubicBezTo>
                      <a:pt x="155" y="155"/>
                      <a:pt x="155" y="157"/>
                      <a:pt x="158" y="157"/>
                    </a:cubicBezTo>
                    <a:cubicBezTo>
                      <a:pt x="161" y="159"/>
                      <a:pt x="161" y="160"/>
                      <a:pt x="158" y="159"/>
                    </a:cubicBezTo>
                    <a:cubicBezTo>
                      <a:pt x="155" y="157"/>
                      <a:pt x="158" y="159"/>
                      <a:pt x="154" y="162"/>
                    </a:cubicBezTo>
                    <a:cubicBezTo>
                      <a:pt x="148" y="163"/>
                      <a:pt x="152" y="163"/>
                      <a:pt x="149" y="165"/>
                    </a:cubicBezTo>
                    <a:cubicBezTo>
                      <a:pt x="146" y="166"/>
                      <a:pt x="151" y="166"/>
                      <a:pt x="148" y="166"/>
                    </a:cubicBezTo>
                    <a:cubicBezTo>
                      <a:pt x="146" y="168"/>
                      <a:pt x="151" y="168"/>
                      <a:pt x="149" y="169"/>
                    </a:cubicBezTo>
                    <a:cubicBezTo>
                      <a:pt x="149" y="169"/>
                      <a:pt x="144" y="169"/>
                      <a:pt x="146" y="166"/>
                    </a:cubicBezTo>
                    <a:cubicBezTo>
                      <a:pt x="148" y="165"/>
                      <a:pt x="143" y="165"/>
                      <a:pt x="141" y="165"/>
                    </a:cubicBezTo>
                    <a:cubicBezTo>
                      <a:pt x="140" y="165"/>
                      <a:pt x="140" y="163"/>
                      <a:pt x="140" y="165"/>
                    </a:cubicBezTo>
                    <a:cubicBezTo>
                      <a:pt x="138" y="165"/>
                      <a:pt x="137" y="162"/>
                      <a:pt x="137" y="165"/>
                    </a:cubicBezTo>
                    <a:cubicBezTo>
                      <a:pt x="137" y="168"/>
                      <a:pt x="135" y="163"/>
                      <a:pt x="134" y="165"/>
                    </a:cubicBezTo>
                    <a:cubicBezTo>
                      <a:pt x="131" y="166"/>
                      <a:pt x="134" y="166"/>
                      <a:pt x="134" y="166"/>
                    </a:cubicBezTo>
                    <a:cubicBezTo>
                      <a:pt x="134" y="168"/>
                      <a:pt x="135" y="166"/>
                      <a:pt x="137" y="168"/>
                    </a:cubicBezTo>
                    <a:cubicBezTo>
                      <a:pt x="137" y="168"/>
                      <a:pt x="138" y="168"/>
                      <a:pt x="138" y="169"/>
                    </a:cubicBezTo>
                    <a:cubicBezTo>
                      <a:pt x="137" y="169"/>
                      <a:pt x="137" y="169"/>
                      <a:pt x="138" y="171"/>
                    </a:cubicBezTo>
                    <a:cubicBezTo>
                      <a:pt x="140" y="172"/>
                      <a:pt x="138" y="172"/>
                      <a:pt x="135" y="169"/>
                    </a:cubicBezTo>
                    <a:cubicBezTo>
                      <a:pt x="132" y="168"/>
                      <a:pt x="131" y="168"/>
                      <a:pt x="132" y="169"/>
                    </a:cubicBezTo>
                    <a:cubicBezTo>
                      <a:pt x="132" y="169"/>
                      <a:pt x="131" y="171"/>
                      <a:pt x="131" y="169"/>
                    </a:cubicBezTo>
                    <a:cubicBezTo>
                      <a:pt x="131" y="168"/>
                      <a:pt x="128" y="171"/>
                      <a:pt x="126" y="171"/>
                    </a:cubicBezTo>
                    <a:cubicBezTo>
                      <a:pt x="126" y="172"/>
                      <a:pt x="128" y="176"/>
                      <a:pt x="122" y="179"/>
                    </a:cubicBezTo>
                    <a:cubicBezTo>
                      <a:pt x="125" y="176"/>
                      <a:pt x="125" y="172"/>
                      <a:pt x="125" y="169"/>
                    </a:cubicBezTo>
                    <a:cubicBezTo>
                      <a:pt x="125" y="168"/>
                      <a:pt x="125" y="171"/>
                      <a:pt x="123" y="169"/>
                    </a:cubicBezTo>
                    <a:cubicBezTo>
                      <a:pt x="123" y="169"/>
                      <a:pt x="123" y="169"/>
                      <a:pt x="122" y="171"/>
                    </a:cubicBezTo>
                    <a:cubicBezTo>
                      <a:pt x="120" y="174"/>
                      <a:pt x="122" y="172"/>
                      <a:pt x="120" y="174"/>
                    </a:cubicBezTo>
                    <a:cubicBezTo>
                      <a:pt x="119" y="176"/>
                      <a:pt x="119" y="174"/>
                      <a:pt x="120" y="172"/>
                    </a:cubicBezTo>
                    <a:cubicBezTo>
                      <a:pt x="122" y="169"/>
                      <a:pt x="117" y="171"/>
                      <a:pt x="116" y="172"/>
                    </a:cubicBezTo>
                    <a:cubicBezTo>
                      <a:pt x="111" y="176"/>
                      <a:pt x="114" y="174"/>
                      <a:pt x="114" y="176"/>
                    </a:cubicBezTo>
                    <a:cubicBezTo>
                      <a:pt x="114" y="177"/>
                      <a:pt x="119" y="176"/>
                      <a:pt x="119" y="180"/>
                    </a:cubicBezTo>
                    <a:cubicBezTo>
                      <a:pt x="114" y="179"/>
                      <a:pt x="119" y="179"/>
                      <a:pt x="116" y="177"/>
                    </a:cubicBezTo>
                    <a:cubicBezTo>
                      <a:pt x="112" y="177"/>
                      <a:pt x="114" y="174"/>
                      <a:pt x="111" y="176"/>
                    </a:cubicBezTo>
                    <a:cubicBezTo>
                      <a:pt x="108" y="176"/>
                      <a:pt x="109" y="176"/>
                      <a:pt x="111" y="177"/>
                    </a:cubicBezTo>
                    <a:cubicBezTo>
                      <a:pt x="112" y="179"/>
                      <a:pt x="111" y="180"/>
                      <a:pt x="109" y="177"/>
                    </a:cubicBezTo>
                    <a:cubicBezTo>
                      <a:pt x="109" y="176"/>
                      <a:pt x="106" y="174"/>
                      <a:pt x="108" y="177"/>
                    </a:cubicBezTo>
                    <a:cubicBezTo>
                      <a:pt x="108" y="179"/>
                      <a:pt x="105" y="177"/>
                      <a:pt x="106" y="180"/>
                    </a:cubicBezTo>
                    <a:cubicBezTo>
                      <a:pt x="108" y="182"/>
                      <a:pt x="105" y="180"/>
                      <a:pt x="103" y="183"/>
                    </a:cubicBezTo>
                    <a:cubicBezTo>
                      <a:pt x="100" y="185"/>
                      <a:pt x="106" y="183"/>
                      <a:pt x="103" y="185"/>
                    </a:cubicBezTo>
                    <a:cubicBezTo>
                      <a:pt x="100" y="186"/>
                      <a:pt x="102" y="186"/>
                      <a:pt x="100" y="186"/>
                    </a:cubicBezTo>
                    <a:cubicBezTo>
                      <a:pt x="97" y="188"/>
                      <a:pt x="97" y="186"/>
                      <a:pt x="94" y="190"/>
                    </a:cubicBezTo>
                    <a:cubicBezTo>
                      <a:pt x="93" y="193"/>
                      <a:pt x="99" y="190"/>
                      <a:pt x="99" y="190"/>
                    </a:cubicBezTo>
                    <a:cubicBezTo>
                      <a:pt x="99" y="191"/>
                      <a:pt x="99" y="191"/>
                      <a:pt x="102" y="190"/>
                    </a:cubicBezTo>
                    <a:cubicBezTo>
                      <a:pt x="105" y="188"/>
                      <a:pt x="102" y="191"/>
                      <a:pt x="99" y="193"/>
                    </a:cubicBezTo>
                    <a:cubicBezTo>
                      <a:pt x="96" y="193"/>
                      <a:pt x="97" y="191"/>
                      <a:pt x="94" y="191"/>
                    </a:cubicBezTo>
                    <a:cubicBezTo>
                      <a:pt x="91" y="193"/>
                      <a:pt x="90" y="193"/>
                      <a:pt x="91" y="194"/>
                    </a:cubicBezTo>
                    <a:cubicBezTo>
                      <a:pt x="93" y="194"/>
                      <a:pt x="91" y="194"/>
                      <a:pt x="93" y="194"/>
                    </a:cubicBezTo>
                    <a:cubicBezTo>
                      <a:pt x="96" y="194"/>
                      <a:pt x="93" y="196"/>
                      <a:pt x="93" y="197"/>
                    </a:cubicBezTo>
                    <a:cubicBezTo>
                      <a:pt x="93" y="200"/>
                      <a:pt x="91" y="197"/>
                      <a:pt x="91" y="196"/>
                    </a:cubicBezTo>
                    <a:cubicBezTo>
                      <a:pt x="91" y="194"/>
                      <a:pt x="90" y="193"/>
                      <a:pt x="90" y="194"/>
                    </a:cubicBezTo>
                    <a:cubicBezTo>
                      <a:pt x="88" y="196"/>
                      <a:pt x="88" y="196"/>
                      <a:pt x="88" y="196"/>
                    </a:cubicBezTo>
                    <a:cubicBezTo>
                      <a:pt x="88" y="194"/>
                      <a:pt x="85" y="196"/>
                      <a:pt x="85" y="197"/>
                    </a:cubicBezTo>
                    <a:cubicBezTo>
                      <a:pt x="85" y="197"/>
                      <a:pt x="85" y="196"/>
                      <a:pt x="88" y="197"/>
                    </a:cubicBezTo>
                    <a:cubicBezTo>
                      <a:pt x="90" y="197"/>
                      <a:pt x="90" y="197"/>
                      <a:pt x="90" y="197"/>
                    </a:cubicBezTo>
                    <a:cubicBezTo>
                      <a:pt x="88" y="197"/>
                      <a:pt x="79" y="199"/>
                      <a:pt x="80" y="200"/>
                    </a:cubicBezTo>
                    <a:cubicBezTo>
                      <a:pt x="82" y="202"/>
                      <a:pt x="79" y="202"/>
                      <a:pt x="80" y="202"/>
                    </a:cubicBezTo>
                    <a:cubicBezTo>
                      <a:pt x="84" y="203"/>
                      <a:pt x="84" y="199"/>
                      <a:pt x="88" y="200"/>
                    </a:cubicBezTo>
                    <a:cubicBezTo>
                      <a:pt x="91" y="202"/>
                      <a:pt x="88" y="200"/>
                      <a:pt x="85" y="202"/>
                    </a:cubicBezTo>
                    <a:cubicBezTo>
                      <a:pt x="82" y="202"/>
                      <a:pt x="87" y="203"/>
                      <a:pt x="82" y="203"/>
                    </a:cubicBezTo>
                    <a:cubicBezTo>
                      <a:pt x="77" y="203"/>
                      <a:pt x="82" y="205"/>
                      <a:pt x="82" y="207"/>
                    </a:cubicBezTo>
                    <a:cubicBezTo>
                      <a:pt x="80" y="207"/>
                      <a:pt x="80" y="205"/>
                      <a:pt x="79" y="207"/>
                    </a:cubicBezTo>
                    <a:cubicBezTo>
                      <a:pt x="77" y="207"/>
                      <a:pt x="77" y="208"/>
                      <a:pt x="79" y="208"/>
                    </a:cubicBezTo>
                    <a:cubicBezTo>
                      <a:pt x="79" y="208"/>
                      <a:pt x="80" y="207"/>
                      <a:pt x="84" y="208"/>
                    </a:cubicBezTo>
                    <a:cubicBezTo>
                      <a:pt x="90" y="208"/>
                      <a:pt x="85" y="207"/>
                      <a:pt x="87" y="210"/>
                    </a:cubicBezTo>
                    <a:cubicBezTo>
                      <a:pt x="87" y="211"/>
                      <a:pt x="85" y="208"/>
                      <a:pt x="82" y="208"/>
                    </a:cubicBezTo>
                    <a:cubicBezTo>
                      <a:pt x="80" y="208"/>
                      <a:pt x="79" y="210"/>
                      <a:pt x="77" y="210"/>
                    </a:cubicBezTo>
                    <a:cubicBezTo>
                      <a:pt x="76" y="208"/>
                      <a:pt x="77" y="210"/>
                      <a:pt x="74" y="210"/>
                    </a:cubicBezTo>
                    <a:cubicBezTo>
                      <a:pt x="73" y="210"/>
                      <a:pt x="76" y="211"/>
                      <a:pt x="73" y="211"/>
                    </a:cubicBezTo>
                    <a:cubicBezTo>
                      <a:pt x="68" y="211"/>
                      <a:pt x="73" y="213"/>
                      <a:pt x="71" y="214"/>
                    </a:cubicBezTo>
                    <a:cubicBezTo>
                      <a:pt x="70" y="216"/>
                      <a:pt x="70" y="214"/>
                      <a:pt x="68" y="216"/>
                    </a:cubicBezTo>
                    <a:cubicBezTo>
                      <a:pt x="67" y="217"/>
                      <a:pt x="70" y="216"/>
                      <a:pt x="68" y="217"/>
                    </a:cubicBezTo>
                    <a:cubicBezTo>
                      <a:pt x="67" y="217"/>
                      <a:pt x="68" y="219"/>
                      <a:pt x="68" y="217"/>
                    </a:cubicBezTo>
                    <a:cubicBezTo>
                      <a:pt x="67" y="217"/>
                      <a:pt x="65" y="217"/>
                      <a:pt x="67" y="219"/>
                    </a:cubicBezTo>
                    <a:cubicBezTo>
                      <a:pt x="68" y="219"/>
                      <a:pt x="65" y="221"/>
                      <a:pt x="68" y="221"/>
                    </a:cubicBezTo>
                    <a:cubicBezTo>
                      <a:pt x="71" y="221"/>
                      <a:pt x="65" y="222"/>
                      <a:pt x="67" y="222"/>
                    </a:cubicBezTo>
                    <a:cubicBezTo>
                      <a:pt x="67" y="222"/>
                      <a:pt x="73" y="221"/>
                      <a:pt x="74" y="221"/>
                    </a:cubicBezTo>
                    <a:cubicBezTo>
                      <a:pt x="77" y="221"/>
                      <a:pt x="74" y="222"/>
                      <a:pt x="71" y="222"/>
                    </a:cubicBezTo>
                    <a:cubicBezTo>
                      <a:pt x="68" y="224"/>
                      <a:pt x="67" y="222"/>
                      <a:pt x="65" y="224"/>
                    </a:cubicBezTo>
                    <a:cubicBezTo>
                      <a:pt x="62" y="225"/>
                      <a:pt x="67" y="224"/>
                      <a:pt x="67" y="225"/>
                    </a:cubicBezTo>
                    <a:cubicBezTo>
                      <a:pt x="67" y="227"/>
                      <a:pt x="64" y="225"/>
                      <a:pt x="64" y="228"/>
                    </a:cubicBezTo>
                    <a:cubicBezTo>
                      <a:pt x="62" y="230"/>
                      <a:pt x="61" y="228"/>
                      <a:pt x="61" y="230"/>
                    </a:cubicBezTo>
                    <a:cubicBezTo>
                      <a:pt x="62" y="233"/>
                      <a:pt x="62" y="231"/>
                      <a:pt x="64" y="233"/>
                    </a:cubicBezTo>
                    <a:cubicBezTo>
                      <a:pt x="64" y="235"/>
                      <a:pt x="61" y="235"/>
                      <a:pt x="61" y="236"/>
                    </a:cubicBezTo>
                    <a:cubicBezTo>
                      <a:pt x="62" y="236"/>
                      <a:pt x="62" y="238"/>
                      <a:pt x="59" y="238"/>
                    </a:cubicBezTo>
                    <a:cubicBezTo>
                      <a:pt x="58" y="238"/>
                      <a:pt x="58" y="239"/>
                      <a:pt x="56" y="239"/>
                    </a:cubicBezTo>
                    <a:cubicBezTo>
                      <a:pt x="55" y="239"/>
                      <a:pt x="55" y="241"/>
                      <a:pt x="53" y="241"/>
                    </a:cubicBezTo>
                    <a:cubicBezTo>
                      <a:pt x="52" y="241"/>
                      <a:pt x="50" y="241"/>
                      <a:pt x="50" y="241"/>
                    </a:cubicBezTo>
                    <a:cubicBezTo>
                      <a:pt x="50" y="242"/>
                      <a:pt x="50" y="241"/>
                      <a:pt x="53" y="241"/>
                    </a:cubicBezTo>
                    <a:cubicBezTo>
                      <a:pt x="55" y="242"/>
                      <a:pt x="52" y="244"/>
                      <a:pt x="55" y="242"/>
                    </a:cubicBezTo>
                    <a:cubicBezTo>
                      <a:pt x="56" y="241"/>
                      <a:pt x="56" y="242"/>
                      <a:pt x="55" y="242"/>
                    </a:cubicBezTo>
                    <a:cubicBezTo>
                      <a:pt x="53" y="244"/>
                      <a:pt x="56" y="244"/>
                      <a:pt x="56" y="245"/>
                    </a:cubicBezTo>
                    <a:cubicBezTo>
                      <a:pt x="55" y="247"/>
                      <a:pt x="55" y="247"/>
                      <a:pt x="53" y="247"/>
                    </a:cubicBezTo>
                    <a:cubicBezTo>
                      <a:pt x="52" y="247"/>
                      <a:pt x="52" y="244"/>
                      <a:pt x="50" y="244"/>
                    </a:cubicBezTo>
                    <a:cubicBezTo>
                      <a:pt x="49" y="245"/>
                      <a:pt x="50" y="245"/>
                      <a:pt x="50" y="245"/>
                    </a:cubicBezTo>
                    <a:cubicBezTo>
                      <a:pt x="47" y="245"/>
                      <a:pt x="47" y="247"/>
                      <a:pt x="47" y="249"/>
                    </a:cubicBezTo>
                    <a:cubicBezTo>
                      <a:pt x="47" y="250"/>
                      <a:pt x="44" y="249"/>
                      <a:pt x="44" y="250"/>
                    </a:cubicBezTo>
                    <a:cubicBezTo>
                      <a:pt x="42" y="255"/>
                      <a:pt x="39" y="253"/>
                      <a:pt x="39" y="256"/>
                    </a:cubicBezTo>
                    <a:cubicBezTo>
                      <a:pt x="38" y="258"/>
                      <a:pt x="41" y="256"/>
                      <a:pt x="41" y="256"/>
                    </a:cubicBezTo>
                    <a:cubicBezTo>
                      <a:pt x="41" y="258"/>
                      <a:pt x="42" y="258"/>
                      <a:pt x="42" y="258"/>
                    </a:cubicBezTo>
                    <a:cubicBezTo>
                      <a:pt x="42" y="259"/>
                      <a:pt x="45" y="259"/>
                      <a:pt x="50" y="256"/>
                    </a:cubicBezTo>
                    <a:cubicBezTo>
                      <a:pt x="55" y="253"/>
                      <a:pt x="47" y="255"/>
                      <a:pt x="50" y="253"/>
                    </a:cubicBezTo>
                    <a:cubicBezTo>
                      <a:pt x="53" y="252"/>
                      <a:pt x="52" y="252"/>
                      <a:pt x="53" y="252"/>
                    </a:cubicBezTo>
                    <a:cubicBezTo>
                      <a:pt x="56" y="253"/>
                      <a:pt x="49" y="253"/>
                      <a:pt x="53" y="255"/>
                    </a:cubicBezTo>
                    <a:cubicBezTo>
                      <a:pt x="56" y="255"/>
                      <a:pt x="53" y="256"/>
                      <a:pt x="50" y="258"/>
                    </a:cubicBezTo>
                    <a:cubicBezTo>
                      <a:pt x="47" y="259"/>
                      <a:pt x="50" y="258"/>
                      <a:pt x="49" y="259"/>
                    </a:cubicBezTo>
                    <a:cubicBezTo>
                      <a:pt x="49" y="259"/>
                      <a:pt x="52" y="259"/>
                      <a:pt x="50" y="261"/>
                    </a:cubicBezTo>
                    <a:cubicBezTo>
                      <a:pt x="49" y="261"/>
                      <a:pt x="45" y="259"/>
                      <a:pt x="42" y="261"/>
                    </a:cubicBezTo>
                    <a:cubicBezTo>
                      <a:pt x="41" y="262"/>
                      <a:pt x="42" y="261"/>
                      <a:pt x="41" y="259"/>
                    </a:cubicBezTo>
                    <a:cubicBezTo>
                      <a:pt x="39" y="256"/>
                      <a:pt x="39" y="258"/>
                      <a:pt x="38" y="258"/>
                    </a:cubicBezTo>
                    <a:cubicBezTo>
                      <a:pt x="35" y="259"/>
                      <a:pt x="36" y="261"/>
                      <a:pt x="36" y="259"/>
                    </a:cubicBezTo>
                    <a:cubicBezTo>
                      <a:pt x="35" y="259"/>
                      <a:pt x="33" y="261"/>
                      <a:pt x="30" y="261"/>
                    </a:cubicBezTo>
                    <a:cubicBezTo>
                      <a:pt x="27" y="262"/>
                      <a:pt x="35" y="264"/>
                      <a:pt x="30" y="264"/>
                    </a:cubicBezTo>
                    <a:cubicBezTo>
                      <a:pt x="26" y="264"/>
                      <a:pt x="32" y="266"/>
                      <a:pt x="27" y="266"/>
                    </a:cubicBezTo>
                    <a:cubicBezTo>
                      <a:pt x="23" y="264"/>
                      <a:pt x="29" y="266"/>
                      <a:pt x="26" y="267"/>
                    </a:cubicBezTo>
                    <a:cubicBezTo>
                      <a:pt x="23" y="267"/>
                      <a:pt x="20" y="266"/>
                      <a:pt x="18" y="267"/>
                    </a:cubicBezTo>
                    <a:cubicBezTo>
                      <a:pt x="18" y="267"/>
                      <a:pt x="18" y="270"/>
                      <a:pt x="21" y="269"/>
                    </a:cubicBezTo>
                    <a:cubicBezTo>
                      <a:pt x="26" y="269"/>
                      <a:pt x="21" y="269"/>
                      <a:pt x="23" y="272"/>
                    </a:cubicBezTo>
                    <a:cubicBezTo>
                      <a:pt x="24" y="273"/>
                      <a:pt x="21" y="270"/>
                      <a:pt x="15" y="272"/>
                    </a:cubicBezTo>
                    <a:cubicBezTo>
                      <a:pt x="10" y="273"/>
                      <a:pt x="18" y="272"/>
                      <a:pt x="18" y="273"/>
                    </a:cubicBezTo>
                    <a:cubicBezTo>
                      <a:pt x="20" y="276"/>
                      <a:pt x="18" y="272"/>
                      <a:pt x="13" y="275"/>
                    </a:cubicBezTo>
                    <a:cubicBezTo>
                      <a:pt x="9" y="276"/>
                      <a:pt x="12" y="278"/>
                      <a:pt x="10" y="276"/>
                    </a:cubicBezTo>
                    <a:cubicBezTo>
                      <a:pt x="7" y="276"/>
                      <a:pt x="10" y="278"/>
                      <a:pt x="7" y="278"/>
                    </a:cubicBezTo>
                    <a:cubicBezTo>
                      <a:pt x="4" y="276"/>
                      <a:pt x="3" y="276"/>
                      <a:pt x="4" y="278"/>
                    </a:cubicBezTo>
                    <a:cubicBezTo>
                      <a:pt x="6" y="280"/>
                      <a:pt x="1" y="278"/>
                      <a:pt x="3" y="280"/>
                    </a:cubicBezTo>
                    <a:cubicBezTo>
                      <a:pt x="4" y="281"/>
                      <a:pt x="9" y="280"/>
                      <a:pt x="13" y="281"/>
                    </a:cubicBezTo>
                    <a:cubicBezTo>
                      <a:pt x="17" y="283"/>
                      <a:pt x="12" y="281"/>
                      <a:pt x="10" y="283"/>
                    </a:cubicBezTo>
                    <a:cubicBezTo>
                      <a:pt x="10" y="283"/>
                      <a:pt x="9" y="280"/>
                      <a:pt x="4" y="283"/>
                    </a:cubicBezTo>
                    <a:cubicBezTo>
                      <a:pt x="0" y="284"/>
                      <a:pt x="7" y="286"/>
                      <a:pt x="4" y="287"/>
                    </a:cubicBezTo>
                    <a:cubicBezTo>
                      <a:pt x="0" y="287"/>
                      <a:pt x="4" y="287"/>
                      <a:pt x="3" y="289"/>
                    </a:cubicBezTo>
                    <a:cubicBezTo>
                      <a:pt x="3" y="290"/>
                      <a:pt x="4" y="292"/>
                      <a:pt x="7" y="290"/>
                    </a:cubicBezTo>
                    <a:cubicBezTo>
                      <a:pt x="10" y="289"/>
                      <a:pt x="13" y="292"/>
                      <a:pt x="15" y="290"/>
                    </a:cubicBezTo>
                    <a:cubicBezTo>
                      <a:pt x="15" y="287"/>
                      <a:pt x="17" y="290"/>
                      <a:pt x="20" y="290"/>
                    </a:cubicBezTo>
                    <a:cubicBezTo>
                      <a:pt x="23" y="289"/>
                      <a:pt x="24" y="290"/>
                      <a:pt x="21" y="290"/>
                    </a:cubicBezTo>
                    <a:cubicBezTo>
                      <a:pt x="17" y="292"/>
                      <a:pt x="23" y="295"/>
                      <a:pt x="18" y="292"/>
                    </a:cubicBezTo>
                    <a:cubicBezTo>
                      <a:pt x="15" y="289"/>
                      <a:pt x="15" y="294"/>
                      <a:pt x="13" y="292"/>
                    </a:cubicBezTo>
                    <a:cubicBezTo>
                      <a:pt x="10" y="290"/>
                      <a:pt x="7" y="294"/>
                      <a:pt x="6" y="292"/>
                    </a:cubicBezTo>
                    <a:cubicBezTo>
                      <a:pt x="3" y="292"/>
                      <a:pt x="3" y="292"/>
                      <a:pt x="3" y="294"/>
                    </a:cubicBezTo>
                    <a:cubicBezTo>
                      <a:pt x="3" y="297"/>
                      <a:pt x="6" y="294"/>
                      <a:pt x="6" y="297"/>
                    </a:cubicBezTo>
                    <a:cubicBezTo>
                      <a:pt x="6" y="298"/>
                      <a:pt x="3" y="294"/>
                      <a:pt x="3" y="297"/>
                    </a:cubicBezTo>
                    <a:cubicBezTo>
                      <a:pt x="4" y="300"/>
                      <a:pt x="6" y="297"/>
                      <a:pt x="6" y="298"/>
                    </a:cubicBezTo>
                    <a:cubicBezTo>
                      <a:pt x="6" y="301"/>
                      <a:pt x="3" y="301"/>
                      <a:pt x="3" y="301"/>
                    </a:cubicBezTo>
                    <a:cubicBezTo>
                      <a:pt x="6" y="303"/>
                      <a:pt x="6" y="304"/>
                      <a:pt x="7" y="303"/>
                    </a:cubicBezTo>
                    <a:cubicBezTo>
                      <a:pt x="7" y="301"/>
                      <a:pt x="7" y="304"/>
                      <a:pt x="9" y="304"/>
                    </a:cubicBezTo>
                    <a:cubicBezTo>
                      <a:pt x="9" y="303"/>
                      <a:pt x="7" y="306"/>
                      <a:pt x="9" y="306"/>
                    </a:cubicBezTo>
                    <a:cubicBezTo>
                      <a:pt x="10" y="306"/>
                      <a:pt x="9" y="303"/>
                      <a:pt x="12" y="303"/>
                    </a:cubicBezTo>
                    <a:cubicBezTo>
                      <a:pt x="13" y="301"/>
                      <a:pt x="10" y="306"/>
                      <a:pt x="9" y="308"/>
                    </a:cubicBezTo>
                    <a:cubicBezTo>
                      <a:pt x="6" y="308"/>
                      <a:pt x="10" y="308"/>
                      <a:pt x="9" y="309"/>
                    </a:cubicBezTo>
                    <a:cubicBezTo>
                      <a:pt x="7" y="311"/>
                      <a:pt x="9" y="308"/>
                      <a:pt x="6" y="311"/>
                    </a:cubicBezTo>
                    <a:cubicBezTo>
                      <a:pt x="3" y="314"/>
                      <a:pt x="6" y="317"/>
                      <a:pt x="7" y="315"/>
                    </a:cubicBezTo>
                    <a:cubicBezTo>
                      <a:pt x="7" y="314"/>
                      <a:pt x="9" y="315"/>
                      <a:pt x="9" y="314"/>
                    </a:cubicBezTo>
                    <a:cubicBezTo>
                      <a:pt x="10" y="312"/>
                      <a:pt x="12" y="314"/>
                      <a:pt x="10" y="315"/>
                    </a:cubicBezTo>
                    <a:cubicBezTo>
                      <a:pt x="9" y="315"/>
                      <a:pt x="12" y="315"/>
                      <a:pt x="10" y="317"/>
                    </a:cubicBezTo>
                    <a:cubicBezTo>
                      <a:pt x="9" y="318"/>
                      <a:pt x="12" y="318"/>
                      <a:pt x="10" y="320"/>
                    </a:cubicBezTo>
                    <a:cubicBezTo>
                      <a:pt x="7" y="320"/>
                      <a:pt x="7" y="317"/>
                      <a:pt x="7" y="320"/>
                    </a:cubicBezTo>
                    <a:cubicBezTo>
                      <a:pt x="6" y="323"/>
                      <a:pt x="6" y="323"/>
                      <a:pt x="7" y="323"/>
                    </a:cubicBezTo>
                    <a:cubicBezTo>
                      <a:pt x="9" y="326"/>
                      <a:pt x="10" y="325"/>
                      <a:pt x="10" y="326"/>
                    </a:cubicBezTo>
                    <a:cubicBezTo>
                      <a:pt x="12" y="328"/>
                      <a:pt x="13" y="328"/>
                      <a:pt x="15" y="329"/>
                    </a:cubicBezTo>
                    <a:cubicBezTo>
                      <a:pt x="17" y="329"/>
                      <a:pt x="15" y="329"/>
                      <a:pt x="17" y="331"/>
                    </a:cubicBezTo>
                    <a:cubicBezTo>
                      <a:pt x="17" y="332"/>
                      <a:pt x="17" y="329"/>
                      <a:pt x="18" y="331"/>
                    </a:cubicBezTo>
                    <a:cubicBezTo>
                      <a:pt x="20" y="331"/>
                      <a:pt x="18" y="332"/>
                      <a:pt x="20" y="331"/>
                    </a:cubicBezTo>
                    <a:cubicBezTo>
                      <a:pt x="23" y="331"/>
                      <a:pt x="27" y="331"/>
                      <a:pt x="29" y="329"/>
                    </a:cubicBezTo>
                    <a:cubicBezTo>
                      <a:pt x="30" y="329"/>
                      <a:pt x="32" y="328"/>
                      <a:pt x="33" y="325"/>
                    </a:cubicBezTo>
                    <a:cubicBezTo>
                      <a:pt x="35" y="323"/>
                      <a:pt x="36" y="325"/>
                      <a:pt x="36" y="323"/>
                    </a:cubicBezTo>
                    <a:cubicBezTo>
                      <a:pt x="36" y="321"/>
                      <a:pt x="39" y="323"/>
                      <a:pt x="38" y="321"/>
                    </a:cubicBezTo>
                    <a:cubicBezTo>
                      <a:pt x="36" y="320"/>
                      <a:pt x="41" y="321"/>
                      <a:pt x="39" y="318"/>
                    </a:cubicBezTo>
                    <a:cubicBezTo>
                      <a:pt x="39" y="317"/>
                      <a:pt x="41" y="320"/>
                      <a:pt x="42" y="318"/>
                    </a:cubicBezTo>
                    <a:cubicBezTo>
                      <a:pt x="44" y="318"/>
                      <a:pt x="45" y="320"/>
                      <a:pt x="45" y="317"/>
                    </a:cubicBezTo>
                    <a:cubicBezTo>
                      <a:pt x="45" y="314"/>
                      <a:pt x="49" y="315"/>
                      <a:pt x="45" y="314"/>
                    </a:cubicBezTo>
                    <a:cubicBezTo>
                      <a:pt x="45" y="312"/>
                      <a:pt x="44" y="311"/>
                      <a:pt x="47" y="312"/>
                    </a:cubicBezTo>
                    <a:cubicBezTo>
                      <a:pt x="49" y="314"/>
                      <a:pt x="47" y="309"/>
                      <a:pt x="49" y="311"/>
                    </a:cubicBezTo>
                    <a:cubicBezTo>
                      <a:pt x="49" y="314"/>
                      <a:pt x="47" y="312"/>
                      <a:pt x="49" y="314"/>
                    </a:cubicBezTo>
                    <a:cubicBezTo>
                      <a:pt x="49" y="315"/>
                      <a:pt x="47" y="317"/>
                      <a:pt x="50" y="317"/>
                    </a:cubicBezTo>
                    <a:cubicBezTo>
                      <a:pt x="52" y="317"/>
                      <a:pt x="50" y="317"/>
                      <a:pt x="53" y="317"/>
                    </a:cubicBezTo>
                    <a:cubicBezTo>
                      <a:pt x="53" y="317"/>
                      <a:pt x="53" y="318"/>
                      <a:pt x="55" y="320"/>
                    </a:cubicBezTo>
                    <a:cubicBezTo>
                      <a:pt x="55" y="321"/>
                      <a:pt x="58" y="318"/>
                      <a:pt x="56" y="314"/>
                    </a:cubicBezTo>
                    <a:cubicBezTo>
                      <a:pt x="55" y="311"/>
                      <a:pt x="58" y="311"/>
                      <a:pt x="58" y="309"/>
                    </a:cubicBezTo>
                    <a:cubicBezTo>
                      <a:pt x="56" y="306"/>
                      <a:pt x="59" y="309"/>
                      <a:pt x="61" y="306"/>
                    </a:cubicBezTo>
                    <a:cubicBezTo>
                      <a:pt x="64" y="303"/>
                      <a:pt x="61" y="303"/>
                      <a:pt x="62" y="301"/>
                    </a:cubicBezTo>
                    <a:cubicBezTo>
                      <a:pt x="65" y="300"/>
                      <a:pt x="59" y="294"/>
                      <a:pt x="61" y="292"/>
                    </a:cubicBezTo>
                    <a:cubicBezTo>
                      <a:pt x="61" y="290"/>
                      <a:pt x="64" y="294"/>
                      <a:pt x="64" y="290"/>
                    </a:cubicBezTo>
                    <a:cubicBezTo>
                      <a:pt x="65" y="289"/>
                      <a:pt x="67" y="287"/>
                      <a:pt x="62" y="286"/>
                    </a:cubicBezTo>
                    <a:cubicBezTo>
                      <a:pt x="56" y="283"/>
                      <a:pt x="62" y="278"/>
                      <a:pt x="61" y="273"/>
                    </a:cubicBezTo>
                    <a:cubicBezTo>
                      <a:pt x="58" y="270"/>
                      <a:pt x="61" y="270"/>
                      <a:pt x="59" y="269"/>
                    </a:cubicBezTo>
                    <a:cubicBezTo>
                      <a:pt x="58" y="267"/>
                      <a:pt x="61" y="267"/>
                      <a:pt x="59" y="264"/>
                    </a:cubicBezTo>
                    <a:cubicBezTo>
                      <a:pt x="56" y="261"/>
                      <a:pt x="61" y="261"/>
                      <a:pt x="59" y="259"/>
                    </a:cubicBezTo>
                    <a:cubicBezTo>
                      <a:pt x="59" y="256"/>
                      <a:pt x="65" y="253"/>
                      <a:pt x="67" y="252"/>
                    </a:cubicBezTo>
                    <a:cubicBezTo>
                      <a:pt x="70" y="250"/>
                      <a:pt x="74" y="255"/>
                      <a:pt x="76" y="249"/>
                    </a:cubicBezTo>
                    <a:cubicBezTo>
                      <a:pt x="77" y="245"/>
                      <a:pt x="74" y="247"/>
                      <a:pt x="73" y="245"/>
                    </a:cubicBezTo>
                    <a:cubicBezTo>
                      <a:pt x="70" y="244"/>
                      <a:pt x="77" y="239"/>
                      <a:pt x="77" y="238"/>
                    </a:cubicBezTo>
                    <a:cubicBezTo>
                      <a:pt x="77" y="235"/>
                      <a:pt x="79" y="236"/>
                      <a:pt x="79" y="233"/>
                    </a:cubicBezTo>
                    <a:cubicBezTo>
                      <a:pt x="77" y="228"/>
                      <a:pt x="80" y="230"/>
                      <a:pt x="77" y="224"/>
                    </a:cubicBezTo>
                    <a:cubicBezTo>
                      <a:pt x="77" y="222"/>
                      <a:pt x="88" y="224"/>
                      <a:pt x="85" y="221"/>
                    </a:cubicBezTo>
                    <a:cubicBezTo>
                      <a:pt x="84" y="217"/>
                      <a:pt x="87" y="219"/>
                      <a:pt x="88" y="214"/>
                    </a:cubicBezTo>
                    <a:cubicBezTo>
                      <a:pt x="91" y="211"/>
                      <a:pt x="93" y="213"/>
                      <a:pt x="93" y="210"/>
                    </a:cubicBezTo>
                    <a:cubicBezTo>
                      <a:pt x="94" y="208"/>
                      <a:pt x="91" y="207"/>
                      <a:pt x="91" y="205"/>
                    </a:cubicBezTo>
                    <a:cubicBezTo>
                      <a:pt x="91" y="203"/>
                      <a:pt x="93" y="205"/>
                      <a:pt x="96" y="200"/>
                    </a:cubicBezTo>
                    <a:cubicBezTo>
                      <a:pt x="96" y="197"/>
                      <a:pt x="99" y="197"/>
                      <a:pt x="100" y="196"/>
                    </a:cubicBezTo>
                    <a:cubicBezTo>
                      <a:pt x="102" y="196"/>
                      <a:pt x="103" y="199"/>
                      <a:pt x="106" y="197"/>
                    </a:cubicBezTo>
                    <a:cubicBezTo>
                      <a:pt x="109" y="196"/>
                      <a:pt x="105" y="191"/>
                      <a:pt x="106" y="190"/>
                    </a:cubicBezTo>
                    <a:cubicBezTo>
                      <a:pt x="111" y="186"/>
                      <a:pt x="119" y="194"/>
                      <a:pt x="123" y="191"/>
                    </a:cubicBezTo>
                    <a:cubicBezTo>
                      <a:pt x="126" y="190"/>
                      <a:pt x="119" y="191"/>
                      <a:pt x="123" y="188"/>
                    </a:cubicBezTo>
                    <a:cubicBezTo>
                      <a:pt x="128" y="183"/>
                      <a:pt x="119" y="182"/>
                      <a:pt x="128" y="182"/>
                    </a:cubicBezTo>
                    <a:cubicBezTo>
                      <a:pt x="128" y="180"/>
                      <a:pt x="131" y="183"/>
                      <a:pt x="131" y="182"/>
                    </a:cubicBezTo>
                    <a:cubicBezTo>
                      <a:pt x="131" y="182"/>
                      <a:pt x="129" y="180"/>
                      <a:pt x="131" y="179"/>
                    </a:cubicBezTo>
                    <a:cubicBezTo>
                      <a:pt x="134" y="177"/>
                      <a:pt x="137" y="180"/>
                      <a:pt x="140" y="183"/>
                    </a:cubicBezTo>
                    <a:cubicBezTo>
                      <a:pt x="143" y="186"/>
                      <a:pt x="138" y="186"/>
                      <a:pt x="143" y="186"/>
                    </a:cubicBezTo>
                    <a:cubicBezTo>
                      <a:pt x="149" y="186"/>
                      <a:pt x="146" y="188"/>
                      <a:pt x="149" y="188"/>
                    </a:cubicBezTo>
                    <a:cubicBezTo>
                      <a:pt x="154" y="186"/>
                      <a:pt x="152" y="185"/>
                      <a:pt x="154" y="185"/>
                    </a:cubicBezTo>
                    <a:cubicBezTo>
                      <a:pt x="155" y="186"/>
                      <a:pt x="158" y="186"/>
                      <a:pt x="161" y="190"/>
                    </a:cubicBezTo>
                    <a:cubicBezTo>
                      <a:pt x="161" y="188"/>
                      <a:pt x="163" y="190"/>
                      <a:pt x="163" y="186"/>
                    </a:cubicBezTo>
                    <a:cubicBezTo>
                      <a:pt x="164" y="183"/>
                      <a:pt x="170" y="185"/>
                      <a:pt x="167" y="182"/>
                    </a:cubicBezTo>
                    <a:cubicBezTo>
                      <a:pt x="166" y="179"/>
                      <a:pt x="169" y="179"/>
                      <a:pt x="169" y="176"/>
                    </a:cubicBezTo>
                    <a:cubicBezTo>
                      <a:pt x="169" y="174"/>
                      <a:pt x="170" y="171"/>
                      <a:pt x="173" y="169"/>
                    </a:cubicBezTo>
                    <a:cubicBezTo>
                      <a:pt x="177" y="168"/>
                      <a:pt x="175" y="171"/>
                      <a:pt x="181" y="168"/>
                    </a:cubicBezTo>
                    <a:cubicBezTo>
                      <a:pt x="184" y="166"/>
                      <a:pt x="184" y="166"/>
                      <a:pt x="186" y="169"/>
                    </a:cubicBezTo>
                    <a:cubicBezTo>
                      <a:pt x="187" y="171"/>
                      <a:pt x="195" y="172"/>
                      <a:pt x="196" y="176"/>
                    </a:cubicBezTo>
                    <a:cubicBezTo>
                      <a:pt x="196" y="177"/>
                      <a:pt x="189" y="180"/>
                      <a:pt x="193" y="182"/>
                    </a:cubicBezTo>
                    <a:cubicBezTo>
                      <a:pt x="195" y="183"/>
                      <a:pt x="195" y="182"/>
                      <a:pt x="196" y="179"/>
                    </a:cubicBezTo>
                    <a:close/>
                    <a:moveTo>
                      <a:pt x="154" y="157"/>
                    </a:moveTo>
                    <a:cubicBezTo>
                      <a:pt x="157" y="159"/>
                      <a:pt x="155" y="160"/>
                      <a:pt x="154" y="160"/>
                    </a:cubicBezTo>
                    <a:cubicBezTo>
                      <a:pt x="152" y="162"/>
                      <a:pt x="151" y="157"/>
                      <a:pt x="154" y="157"/>
                    </a:cubicBezTo>
                    <a:close/>
                    <a:moveTo>
                      <a:pt x="149" y="163"/>
                    </a:moveTo>
                    <a:cubicBezTo>
                      <a:pt x="151" y="162"/>
                      <a:pt x="154" y="160"/>
                      <a:pt x="151" y="159"/>
                    </a:cubicBezTo>
                    <a:cubicBezTo>
                      <a:pt x="149" y="159"/>
                      <a:pt x="151" y="160"/>
                      <a:pt x="149" y="160"/>
                    </a:cubicBezTo>
                    <a:cubicBezTo>
                      <a:pt x="146" y="162"/>
                      <a:pt x="144" y="162"/>
                      <a:pt x="148" y="163"/>
                    </a:cubicBezTo>
                    <a:cubicBezTo>
                      <a:pt x="148" y="163"/>
                      <a:pt x="149" y="165"/>
                      <a:pt x="149" y="163"/>
                    </a:cubicBezTo>
                    <a:close/>
                    <a:moveTo>
                      <a:pt x="141" y="163"/>
                    </a:moveTo>
                    <a:cubicBezTo>
                      <a:pt x="144" y="162"/>
                      <a:pt x="146" y="163"/>
                      <a:pt x="146" y="163"/>
                    </a:cubicBezTo>
                    <a:cubicBezTo>
                      <a:pt x="148" y="165"/>
                      <a:pt x="140" y="165"/>
                      <a:pt x="141" y="163"/>
                    </a:cubicBezTo>
                    <a:close/>
                    <a:moveTo>
                      <a:pt x="144" y="160"/>
                    </a:moveTo>
                    <a:cubicBezTo>
                      <a:pt x="146" y="160"/>
                      <a:pt x="146" y="160"/>
                      <a:pt x="149" y="159"/>
                    </a:cubicBezTo>
                    <a:cubicBezTo>
                      <a:pt x="152" y="155"/>
                      <a:pt x="151" y="155"/>
                      <a:pt x="148" y="155"/>
                    </a:cubicBezTo>
                    <a:cubicBezTo>
                      <a:pt x="146" y="157"/>
                      <a:pt x="149" y="157"/>
                      <a:pt x="148" y="157"/>
                    </a:cubicBezTo>
                    <a:cubicBezTo>
                      <a:pt x="146" y="159"/>
                      <a:pt x="144" y="157"/>
                      <a:pt x="144" y="159"/>
                    </a:cubicBezTo>
                    <a:cubicBezTo>
                      <a:pt x="144" y="160"/>
                      <a:pt x="144" y="157"/>
                      <a:pt x="143" y="159"/>
                    </a:cubicBezTo>
                    <a:cubicBezTo>
                      <a:pt x="140" y="159"/>
                      <a:pt x="137" y="160"/>
                      <a:pt x="140" y="160"/>
                    </a:cubicBezTo>
                    <a:cubicBezTo>
                      <a:pt x="141" y="160"/>
                      <a:pt x="138" y="162"/>
                      <a:pt x="141" y="162"/>
                    </a:cubicBezTo>
                    <a:cubicBezTo>
                      <a:pt x="143" y="160"/>
                      <a:pt x="143" y="160"/>
                      <a:pt x="144" y="160"/>
                    </a:cubicBezTo>
                    <a:close/>
                    <a:moveTo>
                      <a:pt x="128" y="168"/>
                    </a:moveTo>
                    <a:cubicBezTo>
                      <a:pt x="129" y="168"/>
                      <a:pt x="129" y="168"/>
                      <a:pt x="129" y="166"/>
                    </a:cubicBezTo>
                    <a:cubicBezTo>
                      <a:pt x="129" y="165"/>
                      <a:pt x="129" y="163"/>
                      <a:pt x="126" y="165"/>
                    </a:cubicBezTo>
                    <a:cubicBezTo>
                      <a:pt x="125" y="166"/>
                      <a:pt x="125" y="166"/>
                      <a:pt x="128" y="168"/>
                    </a:cubicBezTo>
                    <a:close/>
                    <a:moveTo>
                      <a:pt x="122" y="165"/>
                    </a:moveTo>
                    <a:cubicBezTo>
                      <a:pt x="120" y="165"/>
                      <a:pt x="120" y="163"/>
                      <a:pt x="120" y="165"/>
                    </a:cubicBezTo>
                    <a:cubicBezTo>
                      <a:pt x="119" y="166"/>
                      <a:pt x="122" y="168"/>
                      <a:pt x="123" y="166"/>
                    </a:cubicBezTo>
                    <a:cubicBezTo>
                      <a:pt x="125" y="166"/>
                      <a:pt x="123" y="166"/>
                      <a:pt x="122" y="165"/>
                    </a:cubicBezTo>
                    <a:close/>
                    <a:moveTo>
                      <a:pt x="154" y="154"/>
                    </a:moveTo>
                    <a:cubicBezTo>
                      <a:pt x="155" y="154"/>
                      <a:pt x="155" y="154"/>
                      <a:pt x="155" y="154"/>
                    </a:cubicBezTo>
                    <a:cubicBezTo>
                      <a:pt x="157" y="155"/>
                      <a:pt x="155" y="155"/>
                      <a:pt x="154" y="154"/>
                    </a:cubicBezTo>
                    <a:close/>
                    <a:moveTo>
                      <a:pt x="128" y="169"/>
                    </a:moveTo>
                    <a:cubicBezTo>
                      <a:pt x="129" y="169"/>
                      <a:pt x="128" y="171"/>
                      <a:pt x="128" y="171"/>
                    </a:cubicBezTo>
                    <a:cubicBezTo>
                      <a:pt x="126" y="171"/>
                      <a:pt x="128" y="168"/>
                      <a:pt x="128" y="169"/>
                    </a:cubicBezTo>
                    <a:close/>
                    <a:moveTo>
                      <a:pt x="129" y="168"/>
                    </a:moveTo>
                    <a:cubicBezTo>
                      <a:pt x="129" y="166"/>
                      <a:pt x="132" y="168"/>
                      <a:pt x="131" y="169"/>
                    </a:cubicBezTo>
                    <a:cubicBezTo>
                      <a:pt x="129" y="169"/>
                      <a:pt x="129" y="169"/>
                      <a:pt x="129" y="168"/>
                    </a:cubicBezTo>
                    <a:close/>
                    <a:moveTo>
                      <a:pt x="119" y="169"/>
                    </a:moveTo>
                    <a:cubicBezTo>
                      <a:pt x="120" y="168"/>
                      <a:pt x="122" y="168"/>
                      <a:pt x="122" y="168"/>
                    </a:cubicBezTo>
                    <a:cubicBezTo>
                      <a:pt x="122" y="169"/>
                      <a:pt x="119" y="171"/>
                      <a:pt x="119" y="169"/>
                    </a:cubicBezTo>
                    <a:close/>
                    <a:moveTo>
                      <a:pt x="119" y="169"/>
                    </a:moveTo>
                    <a:cubicBezTo>
                      <a:pt x="120" y="168"/>
                      <a:pt x="120" y="168"/>
                      <a:pt x="120" y="168"/>
                    </a:cubicBezTo>
                    <a:cubicBezTo>
                      <a:pt x="119" y="168"/>
                      <a:pt x="119" y="168"/>
                      <a:pt x="117" y="168"/>
                    </a:cubicBezTo>
                    <a:cubicBezTo>
                      <a:pt x="116" y="166"/>
                      <a:pt x="116" y="168"/>
                      <a:pt x="116" y="168"/>
                    </a:cubicBezTo>
                    <a:cubicBezTo>
                      <a:pt x="114" y="168"/>
                      <a:pt x="114" y="168"/>
                      <a:pt x="112" y="169"/>
                    </a:cubicBezTo>
                    <a:cubicBezTo>
                      <a:pt x="112" y="169"/>
                      <a:pt x="114" y="169"/>
                      <a:pt x="116" y="171"/>
                    </a:cubicBezTo>
                    <a:cubicBezTo>
                      <a:pt x="117" y="171"/>
                      <a:pt x="117" y="171"/>
                      <a:pt x="119" y="169"/>
                    </a:cubicBezTo>
                    <a:close/>
                    <a:moveTo>
                      <a:pt x="116" y="166"/>
                    </a:moveTo>
                    <a:cubicBezTo>
                      <a:pt x="114" y="166"/>
                      <a:pt x="116" y="165"/>
                      <a:pt x="117" y="165"/>
                    </a:cubicBezTo>
                    <a:cubicBezTo>
                      <a:pt x="117" y="165"/>
                      <a:pt x="117" y="166"/>
                      <a:pt x="116" y="166"/>
                    </a:cubicBezTo>
                    <a:close/>
                    <a:moveTo>
                      <a:pt x="114" y="166"/>
                    </a:moveTo>
                    <a:cubicBezTo>
                      <a:pt x="114" y="166"/>
                      <a:pt x="114" y="166"/>
                      <a:pt x="112" y="166"/>
                    </a:cubicBezTo>
                    <a:cubicBezTo>
                      <a:pt x="112" y="166"/>
                      <a:pt x="112" y="166"/>
                      <a:pt x="112" y="168"/>
                    </a:cubicBezTo>
                    <a:cubicBezTo>
                      <a:pt x="112" y="169"/>
                      <a:pt x="114" y="166"/>
                      <a:pt x="114" y="166"/>
                    </a:cubicBezTo>
                    <a:close/>
                    <a:moveTo>
                      <a:pt x="112" y="174"/>
                    </a:moveTo>
                    <a:cubicBezTo>
                      <a:pt x="112" y="172"/>
                      <a:pt x="117" y="172"/>
                      <a:pt x="114" y="171"/>
                    </a:cubicBezTo>
                    <a:cubicBezTo>
                      <a:pt x="111" y="169"/>
                      <a:pt x="112" y="171"/>
                      <a:pt x="112" y="171"/>
                    </a:cubicBezTo>
                    <a:cubicBezTo>
                      <a:pt x="111" y="171"/>
                      <a:pt x="111" y="172"/>
                      <a:pt x="111" y="171"/>
                    </a:cubicBezTo>
                    <a:cubicBezTo>
                      <a:pt x="109" y="171"/>
                      <a:pt x="109" y="171"/>
                      <a:pt x="109" y="172"/>
                    </a:cubicBezTo>
                    <a:cubicBezTo>
                      <a:pt x="108" y="174"/>
                      <a:pt x="108" y="172"/>
                      <a:pt x="106" y="174"/>
                    </a:cubicBezTo>
                    <a:cubicBezTo>
                      <a:pt x="106" y="174"/>
                      <a:pt x="106" y="174"/>
                      <a:pt x="111" y="174"/>
                    </a:cubicBezTo>
                    <a:cubicBezTo>
                      <a:pt x="112" y="174"/>
                      <a:pt x="112" y="174"/>
                      <a:pt x="112" y="174"/>
                    </a:cubicBezTo>
                    <a:close/>
                    <a:moveTo>
                      <a:pt x="106" y="179"/>
                    </a:moveTo>
                    <a:cubicBezTo>
                      <a:pt x="105" y="177"/>
                      <a:pt x="106" y="177"/>
                      <a:pt x="106" y="177"/>
                    </a:cubicBezTo>
                    <a:cubicBezTo>
                      <a:pt x="106" y="176"/>
                      <a:pt x="108" y="174"/>
                      <a:pt x="106" y="176"/>
                    </a:cubicBezTo>
                    <a:cubicBezTo>
                      <a:pt x="106" y="176"/>
                      <a:pt x="106" y="174"/>
                      <a:pt x="105" y="174"/>
                    </a:cubicBezTo>
                    <a:cubicBezTo>
                      <a:pt x="105" y="176"/>
                      <a:pt x="105" y="172"/>
                      <a:pt x="103" y="174"/>
                    </a:cubicBezTo>
                    <a:cubicBezTo>
                      <a:pt x="103" y="176"/>
                      <a:pt x="102" y="174"/>
                      <a:pt x="102" y="174"/>
                    </a:cubicBezTo>
                    <a:cubicBezTo>
                      <a:pt x="102" y="176"/>
                      <a:pt x="102" y="174"/>
                      <a:pt x="100" y="176"/>
                    </a:cubicBezTo>
                    <a:cubicBezTo>
                      <a:pt x="99" y="176"/>
                      <a:pt x="102" y="176"/>
                      <a:pt x="102" y="177"/>
                    </a:cubicBezTo>
                    <a:cubicBezTo>
                      <a:pt x="102" y="177"/>
                      <a:pt x="97" y="177"/>
                      <a:pt x="99" y="177"/>
                    </a:cubicBezTo>
                    <a:cubicBezTo>
                      <a:pt x="100" y="179"/>
                      <a:pt x="97" y="177"/>
                      <a:pt x="99" y="179"/>
                    </a:cubicBezTo>
                    <a:cubicBezTo>
                      <a:pt x="99" y="179"/>
                      <a:pt x="97" y="179"/>
                      <a:pt x="99" y="180"/>
                    </a:cubicBezTo>
                    <a:cubicBezTo>
                      <a:pt x="99" y="180"/>
                      <a:pt x="96" y="182"/>
                      <a:pt x="99" y="182"/>
                    </a:cubicBezTo>
                    <a:cubicBezTo>
                      <a:pt x="100" y="182"/>
                      <a:pt x="99" y="183"/>
                      <a:pt x="100" y="182"/>
                    </a:cubicBezTo>
                    <a:cubicBezTo>
                      <a:pt x="102" y="182"/>
                      <a:pt x="102" y="180"/>
                      <a:pt x="102" y="180"/>
                    </a:cubicBezTo>
                    <a:cubicBezTo>
                      <a:pt x="103" y="180"/>
                      <a:pt x="102" y="182"/>
                      <a:pt x="105" y="180"/>
                    </a:cubicBezTo>
                    <a:cubicBezTo>
                      <a:pt x="106" y="180"/>
                      <a:pt x="106" y="180"/>
                      <a:pt x="106" y="179"/>
                    </a:cubicBezTo>
                    <a:close/>
                    <a:moveTo>
                      <a:pt x="100" y="185"/>
                    </a:moveTo>
                    <a:cubicBezTo>
                      <a:pt x="99" y="183"/>
                      <a:pt x="100" y="183"/>
                      <a:pt x="102" y="183"/>
                    </a:cubicBezTo>
                    <a:cubicBezTo>
                      <a:pt x="102" y="185"/>
                      <a:pt x="100" y="185"/>
                      <a:pt x="100" y="185"/>
                    </a:cubicBezTo>
                    <a:close/>
                    <a:moveTo>
                      <a:pt x="97" y="186"/>
                    </a:moveTo>
                    <a:cubicBezTo>
                      <a:pt x="97" y="185"/>
                      <a:pt x="100" y="186"/>
                      <a:pt x="99" y="186"/>
                    </a:cubicBezTo>
                    <a:cubicBezTo>
                      <a:pt x="97" y="186"/>
                      <a:pt x="96" y="186"/>
                      <a:pt x="97" y="186"/>
                    </a:cubicBezTo>
                    <a:close/>
                    <a:moveTo>
                      <a:pt x="82" y="199"/>
                    </a:moveTo>
                    <a:cubicBezTo>
                      <a:pt x="82" y="199"/>
                      <a:pt x="82" y="197"/>
                      <a:pt x="84" y="197"/>
                    </a:cubicBezTo>
                    <a:cubicBezTo>
                      <a:pt x="84" y="197"/>
                      <a:pt x="84" y="197"/>
                      <a:pt x="82" y="199"/>
                    </a:cubicBezTo>
                    <a:close/>
                    <a:moveTo>
                      <a:pt x="82" y="193"/>
                    </a:moveTo>
                    <a:cubicBezTo>
                      <a:pt x="84" y="191"/>
                      <a:pt x="82" y="191"/>
                      <a:pt x="82" y="191"/>
                    </a:cubicBezTo>
                    <a:cubicBezTo>
                      <a:pt x="82" y="191"/>
                      <a:pt x="80" y="191"/>
                      <a:pt x="79" y="191"/>
                    </a:cubicBezTo>
                    <a:cubicBezTo>
                      <a:pt x="77" y="191"/>
                      <a:pt x="79" y="193"/>
                      <a:pt x="77" y="193"/>
                    </a:cubicBezTo>
                    <a:cubicBezTo>
                      <a:pt x="76" y="193"/>
                      <a:pt x="77" y="193"/>
                      <a:pt x="76" y="194"/>
                    </a:cubicBezTo>
                    <a:cubicBezTo>
                      <a:pt x="76" y="194"/>
                      <a:pt x="76" y="196"/>
                      <a:pt x="79" y="194"/>
                    </a:cubicBezTo>
                    <a:cubicBezTo>
                      <a:pt x="79" y="194"/>
                      <a:pt x="80" y="194"/>
                      <a:pt x="82" y="193"/>
                    </a:cubicBezTo>
                    <a:close/>
                    <a:moveTo>
                      <a:pt x="85" y="188"/>
                    </a:moveTo>
                    <a:cubicBezTo>
                      <a:pt x="87" y="188"/>
                      <a:pt x="84" y="186"/>
                      <a:pt x="85" y="186"/>
                    </a:cubicBezTo>
                    <a:cubicBezTo>
                      <a:pt x="87" y="185"/>
                      <a:pt x="84" y="182"/>
                      <a:pt x="84" y="183"/>
                    </a:cubicBezTo>
                    <a:cubicBezTo>
                      <a:pt x="82" y="183"/>
                      <a:pt x="84" y="185"/>
                      <a:pt x="82" y="185"/>
                    </a:cubicBezTo>
                    <a:cubicBezTo>
                      <a:pt x="80" y="185"/>
                      <a:pt x="82" y="186"/>
                      <a:pt x="80" y="186"/>
                    </a:cubicBezTo>
                    <a:cubicBezTo>
                      <a:pt x="79" y="186"/>
                      <a:pt x="80" y="185"/>
                      <a:pt x="79" y="185"/>
                    </a:cubicBezTo>
                    <a:cubicBezTo>
                      <a:pt x="79" y="186"/>
                      <a:pt x="77" y="185"/>
                      <a:pt x="77" y="186"/>
                    </a:cubicBezTo>
                    <a:cubicBezTo>
                      <a:pt x="77" y="186"/>
                      <a:pt x="76" y="188"/>
                      <a:pt x="77" y="188"/>
                    </a:cubicBezTo>
                    <a:cubicBezTo>
                      <a:pt x="79" y="190"/>
                      <a:pt x="79" y="188"/>
                      <a:pt x="82" y="186"/>
                    </a:cubicBezTo>
                    <a:cubicBezTo>
                      <a:pt x="85" y="186"/>
                      <a:pt x="79" y="188"/>
                      <a:pt x="80" y="190"/>
                    </a:cubicBezTo>
                    <a:cubicBezTo>
                      <a:pt x="82" y="190"/>
                      <a:pt x="84" y="188"/>
                      <a:pt x="85" y="188"/>
                    </a:cubicBezTo>
                    <a:close/>
                    <a:moveTo>
                      <a:pt x="87" y="185"/>
                    </a:moveTo>
                    <a:cubicBezTo>
                      <a:pt x="87" y="185"/>
                      <a:pt x="87" y="183"/>
                      <a:pt x="88" y="183"/>
                    </a:cubicBezTo>
                    <a:cubicBezTo>
                      <a:pt x="90" y="183"/>
                      <a:pt x="90" y="182"/>
                      <a:pt x="91" y="180"/>
                    </a:cubicBezTo>
                    <a:cubicBezTo>
                      <a:pt x="91" y="179"/>
                      <a:pt x="91" y="177"/>
                      <a:pt x="90" y="179"/>
                    </a:cubicBezTo>
                    <a:cubicBezTo>
                      <a:pt x="88" y="180"/>
                      <a:pt x="87" y="180"/>
                      <a:pt x="87" y="183"/>
                    </a:cubicBezTo>
                    <a:cubicBezTo>
                      <a:pt x="85" y="183"/>
                      <a:pt x="85" y="183"/>
                      <a:pt x="87" y="185"/>
                    </a:cubicBezTo>
                    <a:close/>
                    <a:moveTo>
                      <a:pt x="93" y="183"/>
                    </a:moveTo>
                    <a:cubicBezTo>
                      <a:pt x="96" y="183"/>
                      <a:pt x="96" y="183"/>
                      <a:pt x="96" y="183"/>
                    </a:cubicBezTo>
                    <a:cubicBezTo>
                      <a:pt x="94" y="185"/>
                      <a:pt x="93" y="183"/>
                      <a:pt x="93" y="183"/>
                    </a:cubicBezTo>
                    <a:close/>
                    <a:moveTo>
                      <a:pt x="91" y="185"/>
                    </a:moveTo>
                    <a:cubicBezTo>
                      <a:pt x="91" y="185"/>
                      <a:pt x="93" y="186"/>
                      <a:pt x="90" y="188"/>
                    </a:cubicBezTo>
                    <a:cubicBezTo>
                      <a:pt x="88" y="190"/>
                      <a:pt x="91" y="186"/>
                      <a:pt x="90" y="186"/>
                    </a:cubicBezTo>
                    <a:cubicBezTo>
                      <a:pt x="88" y="186"/>
                      <a:pt x="91" y="185"/>
                      <a:pt x="90" y="183"/>
                    </a:cubicBezTo>
                    <a:cubicBezTo>
                      <a:pt x="88" y="183"/>
                      <a:pt x="87" y="185"/>
                      <a:pt x="87" y="186"/>
                    </a:cubicBezTo>
                    <a:cubicBezTo>
                      <a:pt x="85" y="188"/>
                      <a:pt x="88" y="190"/>
                      <a:pt x="85" y="190"/>
                    </a:cubicBezTo>
                    <a:cubicBezTo>
                      <a:pt x="84" y="190"/>
                      <a:pt x="85" y="190"/>
                      <a:pt x="84" y="193"/>
                    </a:cubicBezTo>
                    <a:cubicBezTo>
                      <a:pt x="82" y="194"/>
                      <a:pt x="85" y="191"/>
                      <a:pt x="87" y="193"/>
                    </a:cubicBezTo>
                    <a:cubicBezTo>
                      <a:pt x="88" y="194"/>
                      <a:pt x="88" y="191"/>
                      <a:pt x="88" y="191"/>
                    </a:cubicBezTo>
                    <a:cubicBezTo>
                      <a:pt x="90" y="193"/>
                      <a:pt x="90" y="193"/>
                      <a:pt x="90" y="191"/>
                    </a:cubicBezTo>
                    <a:cubicBezTo>
                      <a:pt x="91" y="190"/>
                      <a:pt x="91" y="190"/>
                      <a:pt x="93" y="190"/>
                    </a:cubicBezTo>
                    <a:cubicBezTo>
                      <a:pt x="96" y="188"/>
                      <a:pt x="94" y="185"/>
                      <a:pt x="93" y="185"/>
                    </a:cubicBezTo>
                    <a:cubicBezTo>
                      <a:pt x="93" y="183"/>
                      <a:pt x="93" y="183"/>
                      <a:pt x="91" y="185"/>
                    </a:cubicBezTo>
                    <a:close/>
                    <a:moveTo>
                      <a:pt x="91" y="191"/>
                    </a:moveTo>
                    <a:cubicBezTo>
                      <a:pt x="93" y="190"/>
                      <a:pt x="94" y="190"/>
                      <a:pt x="94" y="190"/>
                    </a:cubicBezTo>
                    <a:cubicBezTo>
                      <a:pt x="93" y="191"/>
                      <a:pt x="91" y="193"/>
                      <a:pt x="91" y="191"/>
                    </a:cubicBezTo>
                    <a:close/>
                    <a:moveTo>
                      <a:pt x="117" y="166"/>
                    </a:moveTo>
                    <a:cubicBezTo>
                      <a:pt x="119" y="165"/>
                      <a:pt x="120" y="166"/>
                      <a:pt x="120" y="166"/>
                    </a:cubicBezTo>
                    <a:cubicBezTo>
                      <a:pt x="119" y="166"/>
                      <a:pt x="117" y="166"/>
                      <a:pt x="117" y="166"/>
                    </a:cubicBezTo>
                    <a:close/>
                    <a:moveTo>
                      <a:pt x="74" y="193"/>
                    </a:moveTo>
                    <a:cubicBezTo>
                      <a:pt x="76" y="193"/>
                      <a:pt x="76" y="193"/>
                      <a:pt x="76" y="193"/>
                    </a:cubicBezTo>
                    <a:cubicBezTo>
                      <a:pt x="76" y="194"/>
                      <a:pt x="74" y="193"/>
                      <a:pt x="74" y="193"/>
                    </a:cubicBezTo>
                    <a:close/>
                    <a:moveTo>
                      <a:pt x="70" y="196"/>
                    </a:moveTo>
                    <a:cubicBezTo>
                      <a:pt x="70" y="196"/>
                      <a:pt x="70" y="197"/>
                      <a:pt x="71" y="196"/>
                    </a:cubicBezTo>
                    <a:cubicBezTo>
                      <a:pt x="71" y="196"/>
                      <a:pt x="71" y="196"/>
                      <a:pt x="73" y="196"/>
                    </a:cubicBezTo>
                    <a:cubicBezTo>
                      <a:pt x="73" y="196"/>
                      <a:pt x="73" y="194"/>
                      <a:pt x="74" y="194"/>
                    </a:cubicBezTo>
                    <a:cubicBezTo>
                      <a:pt x="76" y="194"/>
                      <a:pt x="74" y="194"/>
                      <a:pt x="73" y="193"/>
                    </a:cubicBezTo>
                    <a:cubicBezTo>
                      <a:pt x="71" y="193"/>
                      <a:pt x="71" y="193"/>
                      <a:pt x="70" y="194"/>
                    </a:cubicBezTo>
                    <a:cubicBezTo>
                      <a:pt x="70" y="196"/>
                      <a:pt x="71" y="196"/>
                      <a:pt x="70" y="196"/>
                    </a:cubicBezTo>
                    <a:close/>
                    <a:moveTo>
                      <a:pt x="70" y="196"/>
                    </a:moveTo>
                    <a:cubicBezTo>
                      <a:pt x="71" y="196"/>
                      <a:pt x="68" y="194"/>
                      <a:pt x="68" y="196"/>
                    </a:cubicBezTo>
                    <a:cubicBezTo>
                      <a:pt x="68" y="197"/>
                      <a:pt x="68" y="196"/>
                      <a:pt x="68" y="197"/>
                    </a:cubicBezTo>
                    <a:cubicBezTo>
                      <a:pt x="68" y="197"/>
                      <a:pt x="68" y="197"/>
                      <a:pt x="70" y="196"/>
                    </a:cubicBezTo>
                    <a:close/>
                    <a:moveTo>
                      <a:pt x="65" y="197"/>
                    </a:moveTo>
                    <a:cubicBezTo>
                      <a:pt x="65" y="200"/>
                      <a:pt x="65" y="200"/>
                      <a:pt x="67" y="199"/>
                    </a:cubicBezTo>
                    <a:cubicBezTo>
                      <a:pt x="67" y="197"/>
                      <a:pt x="67" y="197"/>
                      <a:pt x="67" y="196"/>
                    </a:cubicBezTo>
                    <a:cubicBezTo>
                      <a:pt x="67" y="196"/>
                      <a:pt x="67" y="196"/>
                      <a:pt x="65" y="197"/>
                    </a:cubicBezTo>
                    <a:close/>
                    <a:moveTo>
                      <a:pt x="87" y="197"/>
                    </a:moveTo>
                    <a:cubicBezTo>
                      <a:pt x="88" y="197"/>
                      <a:pt x="88" y="197"/>
                      <a:pt x="88" y="197"/>
                    </a:cubicBezTo>
                    <a:cubicBezTo>
                      <a:pt x="90" y="197"/>
                      <a:pt x="87" y="197"/>
                      <a:pt x="87" y="197"/>
                    </a:cubicBezTo>
                    <a:close/>
                    <a:moveTo>
                      <a:pt x="64" y="224"/>
                    </a:moveTo>
                    <a:cubicBezTo>
                      <a:pt x="64" y="222"/>
                      <a:pt x="62" y="222"/>
                      <a:pt x="62" y="222"/>
                    </a:cubicBezTo>
                    <a:cubicBezTo>
                      <a:pt x="62" y="224"/>
                      <a:pt x="61" y="225"/>
                      <a:pt x="62" y="225"/>
                    </a:cubicBezTo>
                    <a:cubicBezTo>
                      <a:pt x="62" y="224"/>
                      <a:pt x="64" y="225"/>
                      <a:pt x="64" y="224"/>
                    </a:cubicBezTo>
                    <a:close/>
                    <a:moveTo>
                      <a:pt x="64" y="227"/>
                    </a:moveTo>
                    <a:cubicBezTo>
                      <a:pt x="65" y="225"/>
                      <a:pt x="65" y="225"/>
                      <a:pt x="64" y="225"/>
                    </a:cubicBezTo>
                    <a:cubicBezTo>
                      <a:pt x="64" y="225"/>
                      <a:pt x="62" y="225"/>
                      <a:pt x="62" y="227"/>
                    </a:cubicBezTo>
                    <a:cubicBezTo>
                      <a:pt x="62" y="227"/>
                      <a:pt x="62" y="227"/>
                      <a:pt x="64" y="227"/>
                    </a:cubicBezTo>
                    <a:close/>
                    <a:moveTo>
                      <a:pt x="59" y="235"/>
                    </a:moveTo>
                    <a:cubicBezTo>
                      <a:pt x="59" y="236"/>
                      <a:pt x="58" y="236"/>
                      <a:pt x="59" y="236"/>
                    </a:cubicBezTo>
                    <a:cubicBezTo>
                      <a:pt x="61" y="236"/>
                      <a:pt x="59" y="235"/>
                      <a:pt x="61" y="235"/>
                    </a:cubicBezTo>
                    <a:cubicBezTo>
                      <a:pt x="62" y="235"/>
                      <a:pt x="62" y="235"/>
                      <a:pt x="62" y="233"/>
                    </a:cubicBezTo>
                    <a:cubicBezTo>
                      <a:pt x="61" y="231"/>
                      <a:pt x="61" y="231"/>
                      <a:pt x="61" y="233"/>
                    </a:cubicBezTo>
                    <a:cubicBezTo>
                      <a:pt x="61" y="233"/>
                      <a:pt x="59" y="233"/>
                      <a:pt x="59" y="235"/>
                    </a:cubicBezTo>
                    <a:close/>
                    <a:moveTo>
                      <a:pt x="56" y="230"/>
                    </a:moveTo>
                    <a:cubicBezTo>
                      <a:pt x="56" y="230"/>
                      <a:pt x="58" y="228"/>
                      <a:pt x="59" y="230"/>
                    </a:cubicBezTo>
                    <a:cubicBezTo>
                      <a:pt x="59" y="230"/>
                      <a:pt x="56" y="231"/>
                      <a:pt x="56" y="230"/>
                    </a:cubicBezTo>
                    <a:close/>
                    <a:moveTo>
                      <a:pt x="59" y="238"/>
                    </a:moveTo>
                    <a:cubicBezTo>
                      <a:pt x="58" y="238"/>
                      <a:pt x="59" y="238"/>
                      <a:pt x="61" y="238"/>
                    </a:cubicBezTo>
                    <a:cubicBezTo>
                      <a:pt x="62" y="236"/>
                      <a:pt x="61" y="236"/>
                      <a:pt x="59" y="236"/>
                    </a:cubicBezTo>
                    <a:cubicBezTo>
                      <a:pt x="59" y="238"/>
                      <a:pt x="59" y="236"/>
                      <a:pt x="59" y="238"/>
                    </a:cubicBezTo>
                    <a:close/>
                    <a:moveTo>
                      <a:pt x="55" y="238"/>
                    </a:moveTo>
                    <a:cubicBezTo>
                      <a:pt x="56" y="238"/>
                      <a:pt x="58" y="238"/>
                      <a:pt x="58" y="238"/>
                    </a:cubicBezTo>
                    <a:cubicBezTo>
                      <a:pt x="56" y="238"/>
                      <a:pt x="55" y="238"/>
                      <a:pt x="55" y="238"/>
                    </a:cubicBezTo>
                    <a:close/>
                    <a:moveTo>
                      <a:pt x="53" y="245"/>
                    </a:moveTo>
                    <a:cubicBezTo>
                      <a:pt x="55" y="245"/>
                      <a:pt x="55" y="245"/>
                      <a:pt x="53" y="245"/>
                    </a:cubicBezTo>
                    <a:cubicBezTo>
                      <a:pt x="53" y="245"/>
                      <a:pt x="53" y="244"/>
                      <a:pt x="52" y="244"/>
                    </a:cubicBezTo>
                    <a:cubicBezTo>
                      <a:pt x="52" y="245"/>
                      <a:pt x="52" y="245"/>
                      <a:pt x="53" y="245"/>
                    </a:cubicBezTo>
                    <a:close/>
                    <a:moveTo>
                      <a:pt x="53" y="244"/>
                    </a:moveTo>
                    <a:cubicBezTo>
                      <a:pt x="53" y="244"/>
                      <a:pt x="55" y="244"/>
                      <a:pt x="53" y="244"/>
                    </a:cubicBezTo>
                    <a:cubicBezTo>
                      <a:pt x="53" y="244"/>
                      <a:pt x="52" y="242"/>
                      <a:pt x="53" y="244"/>
                    </a:cubicBezTo>
                    <a:close/>
                    <a:moveTo>
                      <a:pt x="50" y="244"/>
                    </a:moveTo>
                    <a:cubicBezTo>
                      <a:pt x="52" y="242"/>
                      <a:pt x="52" y="244"/>
                      <a:pt x="52" y="244"/>
                    </a:cubicBezTo>
                    <a:cubicBezTo>
                      <a:pt x="50" y="244"/>
                      <a:pt x="50" y="244"/>
                      <a:pt x="50" y="244"/>
                    </a:cubicBezTo>
                    <a:close/>
                    <a:moveTo>
                      <a:pt x="64" y="222"/>
                    </a:moveTo>
                    <a:cubicBezTo>
                      <a:pt x="65" y="221"/>
                      <a:pt x="65" y="221"/>
                      <a:pt x="65" y="221"/>
                    </a:cubicBezTo>
                    <a:cubicBezTo>
                      <a:pt x="67" y="222"/>
                      <a:pt x="65" y="222"/>
                      <a:pt x="64" y="222"/>
                    </a:cubicBezTo>
                    <a:close/>
                    <a:moveTo>
                      <a:pt x="26" y="261"/>
                    </a:moveTo>
                    <a:cubicBezTo>
                      <a:pt x="24" y="261"/>
                      <a:pt x="29" y="259"/>
                      <a:pt x="29" y="261"/>
                    </a:cubicBezTo>
                    <a:cubicBezTo>
                      <a:pt x="29" y="261"/>
                      <a:pt x="27" y="262"/>
                      <a:pt x="26" y="261"/>
                    </a:cubicBezTo>
                    <a:close/>
                    <a:moveTo>
                      <a:pt x="33" y="256"/>
                    </a:moveTo>
                    <a:cubicBezTo>
                      <a:pt x="35" y="256"/>
                      <a:pt x="33" y="255"/>
                      <a:pt x="33" y="255"/>
                    </a:cubicBezTo>
                    <a:cubicBezTo>
                      <a:pt x="32" y="256"/>
                      <a:pt x="29" y="256"/>
                      <a:pt x="29" y="258"/>
                    </a:cubicBezTo>
                    <a:cubicBezTo>
                      <a:pt x="30" y="258"/>
                      <a:pt x="32" y="258"/>
                      <a:pt x="33" y="256"/>
                    </a:cubicBezTo>
                    <a:close/>
                    <a:moveTo>
                      <a:pt x="32" y="259"/>
                    </a:moveTo>
                    <a:cubicBezTo>
                      <a:pt x="35" y="259"/>
                      <a:pt x="36" y="259"/>
                      <a:pt x="36" y="259"/>
                    </a:cubicBezTo>
                    <a:cubicBezTo>
                      <a:pt x="36" y="258"/>
                      <a:pt x="35" y="259"/>
                      <a:pt x="35" y="258"/>
                    </a:cubicBezTo>
                    <a:cubicBezTo>
                      <a:pt x="35" y="256"/>
                      <a:pt x="32" y="258"/>
                      <a:pt x="32" y="258"/>
                    </a:cubicBezTo>
                    <a:cubicBezTo>
                      <a:pt x="30" y="259"/>
                      <a:pt x="29" y="259"/>
                      <a:pt x="29" y="259"/>
                    </a:cubicBezTo>
                    <a:cubicBezTo>
                      <a:pt x="29" y="261"/>
                      <a:pt x="30" y="261"/>
                      <a:pt x="32" y="259"/>
                    </a:cubicBezTo>
                    <a:close/>
                    <a:moveTo>
                      <a:pt x="27" y="264"/>
                    </a:moveTo>
                    <a:cubicBezTo>
                      <a:pt x="26" y="262"/>
                      <a:pt x="27" y="262"/>
                      <a:pt x="29" y="264"/>
                    </a:cubicBezTo>
                    <a:cubicBezTo>
                      <a:pt x="27" y="264"/>
                      <a:pt x="27" y="264"/>
                      <a:pt x="27" y="264"/>
                    </a:cubicBezTo>
                    <a:close/>
                    <a:moveTo>
                      <a:pt x="24" y="266"/>
                    </a:moveTo>
                    <a:cubicBezTo>
                      <a:pt x="26" y="266"/>
                      <a:pt x="24" y="264"/>
                      <a:pt x="24" y="266"/>
                    </a:cubicBezTo>
                    <a:cubicBezTo>
                      <a:pt x="23" y="266"/>
                      <a:pt x="23" y="264"/>
                      <a:pt x="23" y="266"/>
                    </a:cubicBezTo>
                    <a:cubicBezTo>
                      <a:pt x="21" y="267"/>
                      <a:pt x="24" y="267"/>
                      <a:pt x="24" y="266"/>
                    </a:cubicBezTo>
                    <a:close/>
                    <a:moveTo>
                      <a:pt x="17" y="270"/>
                    </a:moveTo>
                    <a:cubicBezTo>
                      <a:pt x="15" y="270"/>
                      <a:pt x="18" y="269"/>
                      <a:pt x="18" y="270"/>
                    </a:cubicBezTo>
                    <a:cubicBezTo>
                      <a:pt x="17" y="270"/>
                      <a:pt x="17" y="270"/>
                      <a:pt x="17" y="270"/>
                    </a:cubicBezTo>
                    <a:close/>
                    <a:moveTo>
                      <a:pt x="10" y="273"/>
                    </a:moveTo>
                    <a:cubicBezTo>
                      <a:pt x="12" y="275"/>
                      <a:pt x="10" y="276"/>
                      <a:pt x="9" y="276"/>
                    </a:cubicBezTo>
                    <a:cubicBezTo>
                      <a:pt x="9" y="275"/>
                      <a:pt x="10" y="273"/>
                      <a:pt x="10" y="273"/>
                    </a:cubicBezTo>
                    <a:close/>
                    <a:moveTo>
                      <a:pt x="7" y="276"/>
                    </a:moveTo>
                    <a:cubicBezTo>
                      <a:pt x="7" y="275"/>
                      <a:pt x="9" y="275"/>
                      <a:pt x="9" y="276"/>
                    </a:cubicBezTo>
                    <a:cubicBezTo>
                      <a:pt x="7" y="276"/>
                      <a:pt x="7" y="276"/>
                      <a:pt x="7" y="276"/>
                    </a:cubicBezTo>
                    <a:close/>
                    <a:moveTo>
                      <a:pt x="1" y="283"/>
                    </a:moveTo>
                    <a:cubicBezTo>
                      <a:pt x="1" y="281"/>
                      <a:pt x="3" y="281"/>
                      <a:pt x="4" y="281"/>
                    </a:cubicBezTo>
                    <a:cubicBezTo>
                      <a:pt x="4" y="281"/>
                      <a:pt x="3" y="283"/>
                      <a:pt x="1" y="283"/>
                    </a:cubicBezTo>
                    <a:close/>
                    <a:moveTo>
                      <a:pt x="1" y="292"/>
                    </a:moveTo>
                    <a:cubicBezTo>
                      <a:pt x="1" y="292"/>
                      <a:pt x="1" y="290"/>
                      <a:pt x="3" y="290"/>
                    </a:cubicBezTo>
                    <a:cubicBezTo>
                      <a:pt x="3" y="290"/>
                      <a:pt x="3" y="292"/>
                      <a:pt x="1" y="292"/>
                    </a:cubicBezTo>
                    <a:close/>
                    <a:moveTo>
                      <a:pt x="6" y="308"/>
                    </a:moveTo>
                    <a:cubicBezTo>
                      <a:pt x="6" y="306"/>
                      <a:pt x="6" y="306"/>
                      <a:pt x="7" y="308"/>
                    </a:cubicBezTo>
                    <a:cubicBezTo>
                      <a:pt x="7" y="308"/>
                      <a:pt x="7" y="306"/>
                      <a:pt x="9" y="306"/>
                    </a:cubicBezTo>
                    <a:cubicBezTo>
                      <a:pt x="9" y="304"/>
                      <a:pt x="6" y="304"/>
                      <a:pt x="6" y="306"/>
                    </a:cubicBezTo>
                    <a:cubicBezTo>
                      <a:pt x="4" y="308"/>
                      <a:pt x="6" y="309"/>
                      <a:pt x="7" y="309"/>
                    </a:cubicBezTo>
                    <a:cubicBezTo>
                      <a:pt x="7" y="309"/>
                      <a:pt x="7" y="308"/>
                      <a:pt x="6" y="308"/>
                    </a:cubicBezTo>
                    <a:close/>
                    <a:moveTo>
                      <a:pt x="4" y="317"/>
                    </a:moveTo>
                    <a:cubicBezTo>
                      <a:pt x="6" y="317"/>
                      <a:pt x="4" y="312"/>
                      <a:pt x="4" y="314"/>
                    </a:cubicBezTo>
                    <a:cubicBezTo>
                      <a:pt x="4" y="315"/>
                      <a:pt x="3" y="317"/>
                      <a:pt x="4" y="317"/>
                    </a:cubicBezTo>
                    <a:close/>
                    <a:moveTo>
                      <a:pt x="4" y="311"/>
                    </a:moveTo>
                    <a:cubicBezTo>
                      <a:pt x="4" y="312"/>
                      <a:pt x="4" y="309"/>
                      <a:pt x="4" y="309"/>
                    </a:cubicBezTo>
                    <a:cubicBezTo>
                      <a:pt x="6" y="309"/>
                      <a:pt x="6" y="311"/>
                      <a:pt x="6" y="309"/>
                    </a:cubicBezTo>
                    <a:cubicBezTo>
                      <a:pt x="6" y="309"/>
                      <a:pt x="6" y="309"/>
                      <a:pt x="4" y="308"/>
                    </a:cubicBezTo>
                    <a:cubicBezTo>
                      <a:pt x="4" y="308"/>
                      <a:pt x="4" y="309"/>
                      <a:pt x="4" y="311"/>
                    </a:cubicBezTo>
                    <a:close/>
                    <a:moveTo>
                      <a:pt x="3" y="303"/>
                    </a:moveTo>
                    <a:cubicBezTo>
                      <a:pt x="3" y="300"/>
                      <a:pt x="3" y="300"/>
                      <a:pt x="3" y="300"/>
                    </a:cubicBezTo>
                    <a:cubicBezTo>
                      <a:pt x="3" y="301"/>
                      <a:pt x="4" y="304"/>
                      <a:pt x="3" y="303"/>
                    </a:cubicBezTo>
                    <a:close/>
                    <a:moveTo>
                      <a:pt x="4" y="300"/>
                    </a:moveTo>
                    <a:cubicBezTo>
                      <a:pt x="4" y="301"/>
                      <a:pt x="3" y="300"/>
                      <a:pt x="3" y="298"/>
                    </a:cubicBezTo>
                    <a:cubicBezTo>
                      <a:pt x="4" y="300"/>
                      <a:pt x="4" y="300"/>
                      <a:pt x="4" y="300"/>
                    </a:cubicBezTo>
                    <a:close/>
                    <a:moveTo>
                      <a:pt x="3" y="298"/>
                    </a:moveTo>
                    <a:cubicBezTo>
                      <a:pt x="4" y="298"/>
                      <a:pt x="3" y="297"/>
                      <a:pt x="3" y="297"/>
                    </a:cubicBezTo>
                    <a:cubicBezTo>
                      <a:pt x="1" y="295"/>
                      <a:pt x="1" y="297"/>
                      <a:pt x="3" y="298"/>
                    </a:cubicBezTo>
                    <a:close/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66" name="Freeform 201"/>
              <p:cNvSpPr>
                <a:spLocks noEditPoints="1"/>
              </p:cNvSpPr>
              <p:nvPr/>
            </p:nvSpPr>
            <p:spPr bwMode="auto">
              <a:xfrm>
                <a:off x="2570" y="1797"/>
                <a:ext cx="160" cy="262"/>
              </a:xfrm>
              <a:custGeom>
                <a:avLst/>
                <a:gdLst/>
                <a:ahLst/>
                <a:cxnLst>
                  <a:cxn ang="0">
                    <a:pos x="32" y="78"/>
                  </a:cxn>
                  <a:cxn ang="0">
                    <a:pos x="29" y="67"/>
                  </a:cxn>
                  <a:cxn ang="0">
                    <a:pos x="25" y="62"/>
                  </a:cxn>
                  <a:cxn ang="0">
                    <a:pos x="23" y="64"/>
                  </a:cxn>
                  <a:cxn ang="0">
                    <a:pos x="23" y="55"/>
                  </a:cxn>
                  <a:cxn ang="0">
                    <a:pos x="20" y="52"/>
                  </a:cxn>
                  <a:cxn ang="0">
                    <a:pos x="22" y="44"/>
                  </a:cxn>
                  <a:cxn ang="0">
                    <a:pos x="25" y="34"/>
                  </a:cxn>
                  <a:cxn ang="0">
                    <a:pos x="32" y="30"/>
                  </a:cxn>
                  <a:cxn ang="0">
                    <a:pos x="35" y="39"/>
                  </a:cxn>
                  <a:cxn ang="0">
                    <a:pos x="52" y="42"/>
                  </a:cxn>
                  <a:cxn ang="0">
                    <a:pos x="46" y="59"/>
                  </a:cxn>
                  <a:cxn ang="0">
                    <a:pos x="53" y="67"/>
                  </a:cxn>
                  <a:cxn ang="0">
                    <a:pos x="67" y="89"/>
                  </a:cxn>
                  <a:cxn ang="0">
                    <a:pos x="69" y="101"/>
                  </a:cxn>
                  <a:cxn ang="0">
                    <a:pos x="75" y="114"/>
                  </a:cxn>
                  <a:cxn ang="0">
                    <a:pos x="79" y="118"/>
                  </a:cxn>
                  <a:cxn ang="0">
                    <a:pos x="60" y="126"/>
                  </a:cxn>
                  <a:cxn ang="0">
                    <a:pos x="46" y="128"/>
                  </a:cxn>
                  <a:cxn ang="0">
                    <a:pos x="28" y="134"/>
                  </a:cxn>
                  <a:cxn ang="0">
                    <a:pos x="29" y="128"/>
                  </a:cxn>
                  <a:cxn ang="0">
                    <a:pos x="43" y="121"/>
                  </a:cxn>
                  <a:cxn ang="0">
                    <a:pos x="38" y="118"/>
                  </a:cxn>
                  <a:cxn ang="0">
                    <a:pos x="26" y="112"/>
                  </a:cxn>
                  <a:cxn ang="0">
                    <a:pos x="31" y="101"/>
                  </a:cxn>
                  <a:cxn ang="0">
                    <a:pos x="40" y="95"/>
                  </a:cxn>
                  <a:cxn ang="0">
                    <a:pos x="44" y="90"/>
                  </a:cxn>
                  <a:cxn ang="0">
                    <a:pos x="40" y="78"/>
                  </a:cxn>
                  <a:cxn ang="0">
                    <a:pos x="23" y="83"/>
                  </a:cxn>
                  <a:cxn ang="0">
                    <a:pos x="23" y="78"/>
                  </a:cxn>
                  <a:cxn ang="0">
                    <a:pos x="14" y="72"/>
                  </a:cxn>
                  <a:cxn ang="0">
                    <a:pos x="11" y="84"/>
                  </a:cxn>
                  <a:cxn ang="0">
                    <a:pos x="22" y="84"/>
                  </a:cxn>
                  <a:cxn ang="0">
                    <a:pos x="31" y="95"/>
                  </a:cxn>
                  <a:cxn ang="0">
                    <a:pos x="25" y="66"/>
                  </a:cxn>
                  <a:cxn ang="0">
                    <a:pos x="55" y="128"/>
                  </a:cxn>
                  <a:cxn ang="0">
                    <a:pos x="13" y="38"/>
                  </a:cxn>
                  <a:cxn ang="0">
                    <a:pos x="16" y="38"/>
                  </a:cxn>
                  <a:cxn ang="0">
                    <a:pos x="17" y="33"/>
                  </a:cxn>
                  <a:cxn ang="0">
                    <a:pos x="11" y="42"/>
                  </a:cxn>
                  <a:cxn ang="0">
                    <a:pos x="9" y="48"/>
                  </a:cxn>
                  <a:cxn ang="0">
                    <a:pos x="16" y="45"/>
                  </a:cxn>
                  <a:cxn ang="0">
                    <a:pos x="22" y="47"/>
                  </a:cxn>
                  <a:cxn ang="0">
                    <a:pos x="16" y="42"/>
                  </a:cxn>
                  <a:cxn ang="0">
                    <a:pos x="19" y="58"/>
                  </a:cxn>
                  <a:cxn ang="0">
                    <a:pos x="17" y="55"/>
                  </a:cxn>
                  <a:cxn ang="0">
                    <a:pos x="17" y="67"/>
                  </a:cxn>
                  <a:cxn ang="0">
                    <a:pos x="16" y="66"/>
                  </a:cxn>
                  <a:cxn ang="0">
                    <a:pos x="20" y="64"/>
                  </a:cxn>
                  <a:cxn ang="0">
                    <a:pos x="44" y="25"/>
                  </a:cxn>
                  <a:cxn ang="0">
                    <a:pos x="43" y="22"/>
                  </a:cxn>
                  <a:cxn ang="0">
                    <a:pos x="44" y="27"/>
                  </a:cxn>
                  <a:cxn ang="0">
                    <a:pos x="46" y="21"/>
                  </a:cxn>
                  <a:cxn ang="0">
                    <a:pos x="46" y="22"/>
                  </a:cxn>
                  <a:cxn ang="0">
                    <a:pos x="58" y="11"/>
                  </a:cxn>
                  <a:cxn ang="0">
                    <a:pos x="58" y="5"/>
                  </a:cxn>
                  <a:cxn ang="0">
                    <a:pos x="53" y="8"/>
                  </a:cxn>
                  <a:cxn ang="0">
                    <a:pos x="58" y="11"/>
                  </a:cxn>
                  <a:cxn ang="0">
                    <a:pos x="58" y="3"/>
                  </a:cxn>
                  <a:cxn ang="0">
                    <a:pos x="60" y="2"/>
                  </a:cxn>
                </a:cxnLst>
                <a:rect l="0" t="0" r="r" b="b"/>
                <a:pathLst>
                  <a:path w="82" h="135">
                    <a:moveTo>
                      <a:pt x="40" y="75"/>
                    </a:moveTo>
                    <a:cubicBezTo>
                      <a:pt x="38" y="78"/>
                      <a:pt x="38" y="75"/>
                      <a:pt x="37" y="76"/>
                    </a:cubicBezTo>
                    <a:cubicBezTo>
                      <a:pt x="35" y="80"/>
                      <a:pt x="32" y="75"/>
                      <a:pt x="32" y="76"/>
                    </a:cubicBezTo>
                    <a:cubicBezTo>
                      <a:pt x="34" y="78"/>
                      <a:pt x="32" y="80"/>
                      <a:pt x="32" y="78"/>
                    </a:cubicBezTo>
                    <a:cubicBezTo>
                      <a:pt x="31" y="76"/>
                      <a:pt x="28" y="75"/>
                      <a:pt x="28" y="78"/>
                    </a:cubicBezTo>
                    <a:cubicBezTo>
                      <a:pt x="29" y="81"/>
                      <a:pt x="26" y="76"/>
                      <a:pt x="26" y="75"/>
                    </a:cubicBezTo>
                    <a:cubicBezTo>
                      <a:pt x="28" y="73"/>
                      <a:pt x="28" y="76"/>
                      <a:pt x="28" y="73"/>
                    </a:cubicBezTo>
                    <a:cubicBezTo>
                      <a:pt x="28" y="70"/>
                      <a:pt x="32" y="70"/>
                      <a:pt x="29" y="67"/>
                    </a:cubicBezTo>
                    <a:cubicBezTo>
                      <a:pt x="28" y="64"/>
                      <a:pt x="29" y="64"/>
                      <a:pt x="31" y="62"/>
                    </a:cubicBezTo>
                    <a:cubicBezTo>
                      <a:pt x="28" y="59"/>
                      <a:pt x="29" y="64"/>
                      <a:pt x="28" y="64"/>
                    </a:cubicBezTo>
                    <a:cubicBezTo>
                      <a:pt x="26" y="62"/>
                      <a:pt x="28" y="64"/>
                      <a:pt x="26" y="64"/>
                    </a:cubicBezTo>
                    <a:cubicBezTo>
                      <a:pt x="25" y="62"/>
                      <a:pt x="26" y="61"/>
                      <a:pt x="25" y="62"/>
                    </a:cubicBezTo>
                    <a:cubicBezTo>
                      <a:pt x="23" y="62"/>
                      <a:pt x="26" y="64"/>
                      <a:pt x="25" y="66"/>
                    </a:cubicBezTo>
                    <a:cubicBezTo>
                      <a:pt x="23" y="67"/>
                      <a:pt x="23" y="72"/>
                      <a:pt x="22" y="72"/>
                    </a:cubicBezTo>
                    <a:cubicBezTo>
                      <a:pt x="20" y="70"/>
                      <a:pt x="25" y="64"/>
                      <a:pt x="23" y="66"/>
                    </a:cubicBezTo>
                    <a:cubicBezTo>
                      <a:pt x="23" y="66"/>
                      <a:pt x="23" y="66"/>
                      <a:pt x="23" y="64"/>
                    </a:cubicBezTo>
                    <a:cubicBezTo>
                      <a:pt x="23" y="62"/>
                      <a:pt x="22" y="62"/>
                      <a:pt x="23" y="61"/>
                    </a:cubicBezTo>
                    <a:cubicBezTo>
                      <a:pt x="23" y="59"/>
                      <a:pt x="22" y="59"/>
                      <a:pt x="23" y="58"/>
                    </a:cubicBezTo>
                    <a:cubicBezTo>
                      <a:pt x="25" y="58"/>
                      <a:pt x="23" y="56"/>
                      <a:pt x="25" y="55"/>
                    </a:cubicBezTo>
                    <a:cubicBezTo>
                      <a:pt x="26" y="53"/>
                      <a:pt x="26" y="53"/>
                      <a:pt x="23" y="55"/>
                    </a:cubicBezTo>
                    <a:cubicBezTo>
                      <a:pt x="22" y="56"/>
                      <a:pt x="23" y="55"/>
                      <a:pt x="22" y="55"/>
                    </a:cubicBezTo>
                    <a:cubicBezTo>
                      <a:pt x="20" y="55"/>
                      <a:pt x="19" y="55"/>
                      <a:pt x="20" y="55"/>
                    </a:cubicBezTo>
                    <a:cubicBezTo>
                      <a:pt x="22" y="53"/>
                      <a:pt x="23" y="53"/>
                      <a:pt x="20" y="53"/>
                    </a:cubicBezTo>
                    <a:cubicBezTo>
                      <a:pt x="17" y="53"/>
                      <a:pt x="19" y="52"/>
                      <a:pt x="20" y="52"/>
                    </a:cubicBezTo>
                    <a:cubicBezTo>
                      <a:pt x="20" y="53"/>
                      <a:pt x="22" y="52"/>
                      <a:pt x="22" y="52"/>
                    </a:cubicBezTo>
                    <a:cubicBezTo>
                      <a:pt x="19" y="50"/>
                      <a:pt x="23" y="50"/>
                      <a:pt x="22" y="48"/>
                    </a:cubicBezTo>
                    <a:cubicBezTo>
                      <a:pt x="22" y="48"/>
                      <a:pt x="22" y="48"/>
                      <a:pt x="23" y="47"/>
                    </a:cubicBezTo>
                    <a:cubicBezTo>
                      <a:pt x="23" y="45"/>
                      <a:pt x="22" y="47"/>
                      <a:pt x="22" y="44"/>
                    </a:cubicBezTo>
                    <a:cubicBezTo>
                      <a:pt x="20" y="41"/>
                      <a:pt x="23" y="42"/>
                      <a:pt x="22" y="39"/>
                    </a:cubicBezTo>
                    <a:cubicBezTo>
                      <a:pt x="20" y="38"/>
                      <a:pt x="23" y="38"/>
                      <a:pt x="25" y="39"/>
                    </a:cubicBezTo>
                    <a:cubicBezTo>
                      <a:pt x="25" y="39"/>
                      <a:pt x="25" y="38"/>
                      <a:pt x="25" y="36"/>
                    </a:cubicBezTo>
                    <a:cubicBezTo>
                      <a:pt x="23" y="34"/>
                      <a:pt x="28" y="36"/>
                      <a:pt x="25" y="34"/>
                    </a:cubicBezTo>
                    <a:cubicBezTo>
                      <a:pt x="23" y="31"/>
                      <a:pt x="29" y="36"/>
                      <a:pt x="26" y="33"/>
                    </a:cubicBezTo>
                    <a:cubicBezTo>
                      <a:pt x="25" y="31"/>
                      <a:pt x="28" y="33"/>
                      <a:pt x="28" y="30"/>
                    </a:cubicBezTo>
                    <a:cubicBezTo>
                      <a:pt x="26" y="28"/>
                      <a:pt x="28" y="28"/>
                      <a:pt x="29" y="30"/>
                    </a:cubicBezTo>
                    <a:cubicBezTo>
                      <a:pt x="31" y="30"/>
                      <a:pt x="31" y="28"/>
                      <a:pt x="32" y="30"/>
                    </a:cubicBezTo>
                    <a:cubicBezTo>
                      <a:pt x="34" y="30"/>
                      <a:pt x="37" y="28"/>
                      <a:pt x="40" y="28"/>
                    </a:cubicBezTo>
                    <a:cubicBezTo>
                      <a:pt x="41" y="30"/>
                      <a:pt x="38" y="28"/>
                      <a:pt x="41" y="28"/>
                    </a:cubicBezTo>
                    <a:cubicBezTo>
                      <a:pt x="44" y="28"/>
                      <a:pt x="43" y="30"/>
                      <a:pt x="43" y="30"/>
                    </a:cubicBezTo>
                    <a:cubicBezTo>
                      <a:pt x="44" y="31"/>
                      <a:pt x="37" y="38"/>
                      <a:pt x="35" y="39"/>
                    </a:cubicBezTo>
                    <a:cubicBezTo>
                      <a:pt x="34" y="39"/>
                      <a:pt x="38" y="38"/>
                      <a:pt x="37" y="39"/>
                    </a:cubicBezTo>
                    <a:cubicBezTo>
                      <a:pt x="35" y="41"/>
                      <a:pt x="34" y="42"/>
                      <a:pt x="35" y="42"/>
                    </a:cubicBezTo>
                    <a:cubicBezTo>
                      <a:pt x="38" y="42"/>
                      <a:pt x="38" y="39"/>
                      <a:pt x="43" y="41"/>
                    </a:cubicBezTo>
                    <a:cubicBezTo>
                      <a:pt x="49" y="41"/>
                      <a:pt x="52" y="39"/>
                      <a:pt x="52" y="42"/>
                    </a:cubicBezTo>
                    <a:cubicBezTo>
                      <a:pt x="53" y="44"/>
                      <a:pt x="52" y="44"/>
                      <a:pt x="50" y="50"/>
                    </a:cubicBezTo>
                    <a:cubicBezTo>
                      <a:pt x="47" y="56"/>
                      <a:pt x="46" y="56"/>
                      <a:pt x="44" y="56"/>
                    </a:cubicBezTo>
                    <a:cubicBezTo>
                      <a:pt x="43" y="56"/>
                      <a:pt x="46" y="56"/>
                      <a:pt x="44" y="58"/>
                    </a:cubicBezTo>
                    <a:cubicBezTo>
                      <a:pt x="44" y="58"/>
                      <a:pt x="49" y="58"/>
                      <a:pt x="46" y="59"/>
                    </a:cubicBezTo>
                    <a:cubicBezTo>
                      <a:pt x="44" y="61"/>
                      <a:pt x="44" y="59"/>
                      <a:pt x="43" y="61"/>
                    </a:cubicBezTo>
                    <a:cubicBezTo>
                      <a:pt x="43" y="62"/>
                      <a:pt x="38" y="62"/>
                      <a:pt x="41" y="62"/>
                    </a:cubicBezTo>
                    <a:cubicBezTo>
                      <a:pt x="46" y="64"/>
                      <a:pt x="43" y="59"/>
                      <a:pt x="47" y="62"/>
                    </a:cubicBezTo>
                    <a:cubicBezTo>
                      <a:pt x="52" y="64"/>
                      <a:pt x="50" y="66"/>
                      <a:pt x="53" y="67"/>
                    </a:cubicBezTo>
                    <a:cubicBezTo>
                      <a:pt x="55" y="69"/>
                      <a:pt x="53" y="70"/>
                      <a:pt x="57" y="75"/>
                    </a:cubicBezTo>
                    <a:cubicBezTo>
                      <a:pt x="58" y="81"/>
                      <a:pt x="58" y="80"/>
                      <a:pt x="61" y="80"/>
                    </a:cubicBezTo>
                    <a:cubicBezTo>
                      <a:pt x="64" y="81"/>
                      <a:pt x="63" y="84"/>
                      <a:pt x="66" y="84"/>
                    </a:cubicBezTo>
                    <a:cubicBezTo>
                      <a:pt x="67" y="86"/>
                      <a:pt x="64" y="86"/>
                      <a:pt x="67" y="89"/>
                    </a:cubicBezTo>
                    <a:cubicBezTo>
                      <a:pt x="70" y="92"/>
                      <a:pt x="69" y="92"/>
                      <a:pt x="66" y="90"/>
                    </a:cubicBezTo>
                    <a:cubicBezTo>
                      <a:pt x="64" y="89"/>
                      <a:pt x="64" y="90"/>
                      <a:pt x="67" y="92"/>
                    </a:cubicBezTo>
                    <a:cubicBezTo>
                      <a:pt x="69" y="94"/>
                      <a:pt x="72" y="98"/>
                      <a:pt x="70" y="98"/>
                    </a:cubicBezTo>
                    <a:cubicBezTo>
                      <a:pt x="69" y="100"/>
                      <a:pt x="67" y="101"/>
                      <a:pt x="69" y="101"/>
                    </a:cubicBezTo>
                    <a:cubicBezTo>
                      <a:pt x="70" y="101"/>
                      <a:pt x="70" y="103"/>
                      <a:pt x="72" y="100"/>
                    </a:cubicBezTo>
                    <a:cubicBezTo>
                      <a:pt x="72" y="98"/>
                      <a:pt x="81" y="100"/>
                      <a:pt x="81" y="104"/>
                    </a:cubicBezTo>
                    <a:cubicBezTo>
                      <a:pt x="82" y="112"/>
                      <a:pt x="76" y="112"/>
                      <a:pt x="78" y="114"/>
                    </a:cubicBezTo>
                    <a:cubicBezTo>
                      <a:pt x="79" y="114"/>
                      <a:pt x="76" y="112"/>
                      <a:pt x="75" y="114"/>
                    </a:cubicBezTo>
                    <a:cubicBezTo>
                      <a:pt x="73" y="115"/>
                      <a:pt x="76" y="114"/>
                      <a:pt x="75" y="117"/>
                    </a:cubicBezTo>
                    <a:cubicBezTo>
                      <a:pt x="75" y="117"/>
                      <a:pt x="70" y="117"/>
                      <a:pt x="72" y="117"/>
                    </a:cubicBezTo>
                    <a:cubicBezTo>
                      <a:pt x="73" y="118"/>
                      <a:pt x="72" y="118"/>
                      <a:pt x="73" y="118"/>
                    </a:cubicBezTo>
                    <a:cubicBezTo>
                      <a:pt x="75" y="120"/>
                      <a:pt x="79" y="117"/>
                      <a:pt x="79" y="118"/>
                    </a:cubicBezTo>
                    <a:cubicBezTo>
                      <a:pt x="78" y="120"/>
                      <a:pt x="79" y="121"/>
                      <a:pt x="76" y="123"/>
                    </a:cubicBezTo>
                    <a:cubicBezTo>
                      <a:pt x="73" y="123"/>
                      <a:pt x="76" y="125"/>
                      <a:pt x="73" y="125"/>
                    </a:cubicBezTo>
                    <a:cubicBezTo>
                      <a:pt x="72" y="125"/>
                      <a:pt x="70" y="128"/>
                      <a:pt x="67" y="126"/>
                    </a:cubicBezTo>
                    <a:cubicBezTo>
                      <a:pt x="64" y="125"/>
                      <a:pt x="61" y="128"/>
                      <a:pt x="60" y="126"/>
                    </a:cubicBezTo>
                    <a:cubicBezTo>
                      <a:pt x="60" y="125"/>
                      <a:pt x="60" y="126"/>
                      <a:pt x="58" y="126"/>
                    </a:cubicBezTo>
                    <a:cubicBezTo>
                      <a:pt x="55" y="125"/>
                      <a:pt x="58" y="126"/>
                      <a:pt x="53" y="126"/>
                    </a:cubicBezTo>
                    <a:cubicBezTo>
                      <a:pt x="50" y="128"/>
                      <a:pt x="53" y="129"/>
                      <a:pt x="50" y="128"/>
                    </a:cubicBezTo>
                    <a:cubicBezTo>
                      <a:pt x="47" y="128"/>
                      <a:pt x="49" y="131"/>
                      <a:pt x="46" y="128"/>
                    </a:cubicBezTo>
                    <a:cubicBezTo>
                      <a:pt x="44" y="125"/>
                      <a:pt x="41" y="129"/>
                      <a:pt x="40" y="128"/>
                    </a:cubicBezTo>
                    <a:cubicBezTo>
                      <a:pt x="40" y="128"/>
                      <a:pt x="40" y="134"/>
                      <a:pt x="37" y="132"/>
                    </a:cubicBezTo>
                    <a:cubicBezTo>
                      <a:pt x="35" y="131"/>
                      <a:pt x="35" y="131"/>
                      <a:pt x="32" y="131"/>
                    </a:cubicBezTo>
                    <a:cubicBezTo>
                      <a:pt x="29" y="131"/>
                      <a:pt x="29" y="132"/>
                      <a:pt x="28" y="134"/>
                    </a:cubicBezTo>
                    <a:cubicBezTo>
                      <a:pt x="26" y="134"/>
                      <a:pt x="28" y="135"/>
                      <a:pt x="26" y="135"/>
                    </a:cubicBezTo>
                    <a:cubicBezTo>
                      <a:pt x="25" y="135"/>
                      <a:pt x="25" y="134"/>
                      <a:pt x="23" y="134"/>
                    </a:cubicBezTo>
                    <a:cubicBezTo>
                      <a:pt x="22" y="135"/>
                      <a:pt x="22" y="132"/>
                      <a:pt x="25" y="132"/>
                    </a:cubicBezTo>
                    <a:cubicBezTo>
                      <a:pt x="26" y="132"/>
                      <a:pt x="26" y="129"/>
                      <a:pt x="29" y="128"/>
                    </a:cubicBezTo>
                    <a:cubicBezTo>
                      <a:pt x="31" y="128"/>
                      <a:pt x="29" y="128"/>
                      <a:pt x="31" y="126"/>
                    </a:cubicBezTo>
                    <a:cubicBezTo>
                      <a:pt x="32" y="125"/>
                      <a:pt x="29" y="123"/>
                      <a:pt x="32" y="123"/>
                    </a:cubicBezTo>
                    <a:cubicBezTo>
                      <a:pt x="35" y="123"/>
                      <a:pt x="32" y="120"/>
                      <a:pt x="35" y="120"/>
                    </a:cubicBezTo>
                    <a:cubicBezTo>
                      <a:pt x="40" y="120"/>
                      <a:pt x="38" y="121"/>
                      <a:pt x="43" y="121"/>
                    </a:cubicBezTo>
                    <a:cubicBezTo>
                      <a:pt x="46" y="120"/>
                      <a:pt x="41" y="120"/>
                      <a:pt x="47" y="117"/>
                    </a:cubicBezTo>
                    <a:cubicBezTo>
                      <a:pt x="47" y="115"/>
                      <a:pt x="47" y="115"/>
                      <a:pt x="49" y="114"/>
                    </a:cubicBezTo>
                    <a:cubicBezTo>
                      <a:pt x="46" y="115"/>
                      <a:pt x="46" y="117"/>
                      <a:pt x="44" y="117"/>
                    </a:cubicBezTo>
                    <a:cubicBezTo>
                      <a:pt x="43" y="117"/>
                      <a:pt x="41" y="121"/>
                      <a:pt x="38" y="118"/>
                    </a:cubicBezTo>
                    <a:cubicBezTo>
                      <a:pt x="35" y="115"/>
                      <a:pt x="32" y="118"/>
                      <a:pt x="34" y="117"/>
                    </a:cubicBezTo>
                    <a:cubicBezTo>
                      <a:pt x="34" y="115"/>
                      <a:pt x="32" y="114"/>
                      <a:pt x="29" y="115"/>
                    </a:cubicBezTo>
                    <a:cubicBezTo>
                      <a:pt x="28" y="117"/>
                      <a:pt x="26" y="115"/>
                      <a:pt x="26" y="114"/>
                    </a:cubicBezTo>
                    <a:cubicBezTo>
                      <a:pt x="28" y="112"/>
                      <a:pt x="25" y="114"/>
                      <a:pt x="26" y="112"/>
                    </a:cubicBezTo>
                    <a:cubicBezTo>
                      <a:pt x="28" y="109"/>
                      <a:pt x="28" y="112"/>
                      <a:pt x="32" y="109"/>
                    </a:cubicBezTo>
                    <a:cubicBezTo>
                      <a:pt x="37" y="106"/>
                      <a:pt x="34" y="104"/>
                      <a:pt x="35" y="103"/>
                    </a:cubicBezTo>
                    <a:cubicBezTo>
                      <a:pt x="37" y="101"/>
                      <a:pt x="34" y="103"/>
                      <a:pt x="35" y="101"/>
                    </a:cubicBezTo>
                    <a:cubicBezTo>
                      <a:pt x="35" y="98"/>
                      <a:pt x="32" y="103"/>
                      <a:pt x="31" y="101"/>
                    </a:cubicBezTo>
                    <a:cubicBezTo>
                      <a:pt x="31" y="101"/>
                      <a:pt x="29" y="103"/>
                      <a:pt x="31" y="101"/>
                    </a:cubicBezTo>
                    <a:cubicBezTo>
                      <a:pt x="31" y="100"/>
                      <a:pt x="32" y="100"/>
                      <a:pt x="34" y="97"/>
                    </a:cubicBezTo>
                    <a:cubicBezTo>
                      <a:pt x="35" y="95"/>
                      <a:pt x="35" y="97"/>
                      <a:pt x="37" y="95"/>
                    </a:cubicBezTo>
                    <a:cubicBezTo>
                      <a:pt x="37" y="95"/>
                      <a:pt x="37" y="97"/>
                      <a:pt x="40" y="95"/>
                    </a:cubicBezTo>
                    <a:cubicBezTo>
                      <a:pt x="41" y="94"/>
                      <a:pt x="43" y="97"/>
                      <a:pt x="43" y="95"/>
                    </a:cubicBezTo>
                    <a:cubicBezTo>
                      <a:pt x="41" y="94"/>
                      <a:pt x="43" y="94"/>
                      <a:pt x="44" y="95"/>
                    </a:cubicBezTo>
                    <a:cubicBezTo>
                      <a:pt x="44" y="97"/>
                      <a:pt x="44" y="95"/>
                      <a:pt x="44" y="94"/>
                    </a:cubicBezTo>
                    <a:cubicBezTo>
                      <a:pt x="41" y="90"/>
                      <a:pt x="44" y="90"/>
                      <a:pt x="44" y="90"/>
                    </a:cubicBezTo>
                    <a:cubicBezTo>
                      <a:pt x="41" y="89"/>
                      <a:pt x="46" y="87"/>
                      <a:pt x="44" y="87"/>
                    </a:cubicBezTo>
                    <a:cubicBezTo>
                      <a:pt x="44" y="86"/>
                      <a:pt x="46" y="84"/>
                      <a:pt x="44" y="84"/>
                    </a:cubicBezTo>
                    <a:cubicBezTo>
                      <a:pt x="43" y="84"/>
                      <a:pt x="43" y="87"/>
                      <a:pt x="41" y="86"/>
                    </a:cubicBezTo>
                    <a:cubicBezTo>
                      <a:pt x="40" y="83"/>
                      <a:pt x="37" y="83"/>
                      <a:pt x="40" y="78"/>
                    </a:cubicBezTo>
                    <a:cubicBezTo>
                      <a:pt x="43" y="73"/>
                      <a:pt x="40" y="78"/>
                      <a:pt x="41" y="75"/>
                    </a:cubicBezTo>
                    <a:cubicBezTo>
                      <a:pt x="43" y="75"/>
                      <a:pt x="40" y="75"/>
                      <a:pt x="40" y="75"/>
                    </a:cubicBezTo>
                    <a:close/>
                    <a:moveTo>
                      <a:pt x="22" y="84"/>
                    </a:moveTo>
                    <a:cubicBezTo>
                      <a:pt x="22" y="83"/>
                      <a:pt x="23" y="84"/>
                      <a:pt x="23" y="83"/>
                    </a:cubicBezTo>
                    <a:cubicBezTo>
                      <a:pt x="22" y="83"/>
                      <a:pt x="22" y="83"/>
                      <a:pt x="22" y="83"/>
                    </a:cubicBezTo>
                    <a:cubicBezTo>
                      <a:pt x="23" y="81"/>
                      <a:pt x="23" y="80"/>
                      <a:pt x="23" y="81"/>
                    </a:cubicBezTo>
                    <a:cubicBezTo>
                      <a:pt x="23" y="83"/>
                      <a:pt x="25" y="83"/>
                      <a:pt x="25" y="81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2" y="80"/>
                      <a:pt x="20" y="80"/>
                      <a:pt x="22" y="78"/>
                    </a:cubicBezTo>
                    <a:cubicBezTo>
                      <a:pt x="23" y="78"/>
                      <a:pt x="23" y="76"/>
                      <a:pt x="22" y="76"/>
                    </a:cubicBezTo>
                    <a:cubicBezTo>
                      <a:pt x="20" y="76"/>
                      <a:pt x="20" y="73"/>
                      <a:pt x="19" y="72"/>
                    </a:cubicBezTo>
                    <a:cubicBezTo>
                      <a:pt x="19" y="70"/>
                      <a:pt x="16" y="72"/>
                      <a:pt x="14" y="72"/>
                    </a:cubicBezTo>
                    <a:cubicBezTo>
                      <a:pt x="11" y="72"/>
                      <a:pt x="13" y="73"/>
                      <a:pt x="9" y="73"/>
                    </a:cubicBezTo>
                    <a:cubicBezTo>
                      <a:pt x="6" y="75"/>
                      <a:pt x="9" y="78"/>
                      <a:pt x="6" y="78"/>
                    </a:cubicBezTo>
                    <a:cubicBezTo>
                      <a:pt x="3" y="78"/>
                      <a:pt x="8" y="80"/>
                      <a:pt x="5" y="81"/>
                    </a:cubicBezTo>
                    <a:cubicBezTo>
                      <a:pt x="0" y="83"/>
                      <a:pt x="11" y="87"/>
                      <a:pt x="11" y="84"/>
                    </a:cubicBezTo>
                    <a:cubicBezTo>
                      <a:pt x="11" y="83"/>
                      <a:pt x="13" y="81"/>
                      <a:pt x="13" y="83"/>
                    </a:cubicBezTo>
                    <a:cubicBezTo>
                      <a:pt x="14" y="86"/>
                      <a:pt x="14" y="84"/>
                      <a:pt x="14" y="86"/>
                    </a:cubicBezTo>
                    <a:cubicBezTo>
                      <a:pt x="16" y="87"/>
                      <a:pt x="16" y="86"/>
                      <a:pt x="17" y="86"/>
                    </a:cubicBezTo>
                    <a:cubicBezTo>
                      <a:pt x="20" y="86"/>
                      <a:pt x="19" y="89"/>
                      <a:pt x="22" y="84"/>
                    </a:cubicBezTo>
                    <a:close/>
                    <a:moveTo>
                      <a:pt x="32" y="83"/>
                    </a:moveTo>
                    <a:cubicBezTo>
                      <a:pt x="34" y="83"/>
                      <a:pt x="32" y="87"/>
                      <a:pt x="31" y="86"/>
                    </a:cubicBezTo>
                    <a:cubicBezTo>
                      <a:pt x="28" y="86"/>
                      <a:pt x="32" y="81"/>
                      <a:pt x="32" y="83"/>
                    </a:cubicBezTo>
                    <a:close/>
                    <a:moveTo>
                      <a:pt x="31" y="95"/>
                    </a:moveTo>
                    <a:cubicBezTo>
                      <a:pt x="32" y="92"/>
                      <a:pt x="35" y="95"/>
                      <a:pt x="34" y="97"/>
                    </a:cubicBezTo>
                    <a:cubicBezTo>
                      <a:pt x="32" y="98"/>
                      <a:pt x="31" y="97"/>
                      <a:pt x="31" y="95"/>
                    </a:cubicBezTo>
                    <a:close/>
                    <a:moveTo>
                      <a:pt x="26" y="69"/>
                    </a:moveTo>
                    <a:cubicBezTo>
                      <a:pt x="25" y="69"/>
                      <a:pt x="25" y="67"/>
                      <a:pt x="25" y="66"/>
                    </a:cubicBezTo>
                    <a:cubicBezTo>
                      <a:pt x="26" y="64"/>
                      <a:pt x="28" y="69"/>
                      <a:pt x="26" y="69"/>
                    </a:cubicBezTo>
                    <a:close/>
                    <a:moveTo>
                      <a:pt x="55" y="128"/>
                    </a:moveTo>
                    <a:cubicBezTo>
                      <a:pt x="57" y="126"/>
                      <a:pt x="58" y="126"/>
                      <a:pt x="58" y="128"/>
                    </a:cubicBezTo>
                    <a:cubicBezTo>
                      <a:pt x="60" y="128"/>
                      <a:pt x="58" y="129"/>
                      <a:pt x="55" y="128"/>
                    </a:cubicBezTo>
                    <a:close/>
                    <a:moveTo>
                      <a:pt x="14" y="34"/>
                    </a:moveTo>
                    <a:cubicBezTo>
                      <a:pt x="13" y="36"/>
                      <a:pt x="13" y="33"/>
                      <a:pt x="13" y="34"/>
                    </a:cubicBezTo>
                    <a:cubicBezTo>
                      <a:pt x="11" y="34"/>
                      <a:pt x="11" y="36"/>
                      <a:pt x="11" y="36"/>
                    </a:cubicBezTo>
                    <a:cubicBezTo>
                      <a:pt x="13" y="38"/>
                      <a:pt x="9" y="36"/>
                      <a:pt x="13" y="38"/>
                    </a:cubicBezTo>
                    <a:cubicBezTo>
                      <a:pt x="14" y="38"/>
                      <a:pt x="9" y="38"/>
                      <a:pt x="11" y="39"/>
                    </a:cubicBezTo>
                    <a:cubicBezTo>
                      <a:pt x="13" y="41"/>
                      <a:pt x="13" y="39"/>
                      <a:pt x="14" y="39"/>
                    </a:cubicBezTo>
                    <a:cubicBezTo>
                      <a:pt x="14" y="39"/>
                      <a:pt x="14" y="39"/>
                      <a:pt x="14" y="38"/>
                    </a:cubicBezTo>
                    <a:cubicBezTo>
                      <a:pt x="16" y="38"/>
                      <a:pt x="17" y="38"/>
                      <a:pt x="16" y="38"/>
                    </a:cubicBezTo>
                    <a:cubicBezTo>
                      <a:pt x="16" y="36"/>
                      <a:pt x="17" y="36"/>
                      <a:pt x="17" y="36"/>
                    </a:cubicBezTo>
                    <a:cubicBezTo>
                      <a:pt x="16" y="36"/>
                      <a:pt x="17" y="36"/>
                      <a:pt x="17" y="34"/>
                    </a:cubicBezTo>
                    <a:cubicBezTo>
                      <a:pt x="17" y="33"/>
                      <a:pt x="17" y="34"/>
                      <a:pt x="19" y="34"/>
                    </a:cubicBezTo>
                    <a:cubicBezTo>
                      <a:pt x="20" y="33"/>
                      <a:pt x="17" y="34"/>
                      <a:pt x="17" y="33"/>
                    </a:cubicBezTo>
                    <a:cubicBezTo>
                      <a:pt x="19" y="33"/>
                      <a:pt x="19" y="31"/>
                      <a:pt x="19" y="30"/>
                    </a:cubicBezTo>
                    <a:cubicBezTo>
                      <a:pt x="19" y="30"/>
                      <a:pt x="16" y="31"/>
                      <a:pt x="14" y="33"/>
                    </a:cubicBezTo>
                    <a:cubicBezTo>
                      <a:pt x="13" y="33"/>
                      <a:pt x="14" y="34"/>
                      <a:pt x="14" y="34"/>
                    </a:cubicBezTo>
                    <a:close/>
                    <a:moveTo>
                      <a:pt x="11" y="42"/>
                    </a:moveTo>
                    <a:cubicBezTo>
                      <a:pt x="13" y="41"/>
                      <a:pt x="11" y="41"/>
                      <a:pt x="11" y="41"/>
                    </a:cubicBezTo>
                    <a:cubicBezTo>
                      <a:pt x="9" y="41"/>
                      <a:pt x="9" y="41"/>
                      <a:pt x="8" y="41"/>
                    </a:cubicBezTo>
                    <a:cubicBezTo>
                      <a:pt x="8" y="42"/>
                      <a:pt x="11" y="44"/>
                      <a:pt x="11" y="42"/>
                    </a:cubicBezTo>
                    <a:close/>
                    <a:moveTo>
                      <a:pt x="9" y="48"/>
                    </a:moveTo>
                    <a:cubicBezTo>
                      <a:pt x="11" y="48"/>
                      <a:pt x="9" y="47"/>
                      <a:pt x="9" y="47"/>
                    </a:cubicBezTo>
                    <a:cubicBezTo>
                      <a:pt x="11" y="45"/>
                      <a:pt x="11" y="45"/>
                      <a:pt x="9" y="45"/>
                    </a:cubicBezTo>
                    <a:cubicBezTo>
                      <a:pt x="8" y="44"/>
                      <a:pt x="8" y="48"/>
                      <a:pt x="9" y="48"/>
                    </a:cubicBezTo>
                    <a:close/>
                    <a:moveTo>
                      <a:pt x="16" y="45"/>
                    </a:moveTo>
                    <a:cubicBezTo>
                      <a:pt x="17" y="45"/>
                      <a:pt x="16" y="45"/>
                      <a:pt x="17" y="47"/>
                    </a:cubicBezTo>
                    <a:cubicBezTo>
                      <a:pt x="17" y="48"/>
                      <a:pt x="19" y="47"/>
                      <a:pt x="20" y="47"/>
                    </a:cubicBezTo>
                    <a:cubicBezTo>
                      <a:pt x="22" y="47"/>
                      <a:pt x="19" y="48"/>
                      <a:pt x="20" y="50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3" y="45"/>
                      <a:pt x="22" y="47"/>
                      <a:pt x="20" y="45"/>
                    </a:cubicBezTo>
                    <a:cubicBezTo>
                      <a:pt x="19" y="45"/>
                      <a:pt x="19" y="41"/>
                      <a:pt x="17" y="41"/>
                    </a:cubicBezTo>
                    <a:cubicBezTo>
                      <a:pt x="17" y="41"/>
                      <a:pt x="17" y="42"/>
                      <a:pt x="17" y="44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4" y="42"/>
                      <a:pt x="16" y="44"/>
                      <a:pt x="16" y="44"/>
                    </a:cubicBezTo>
                    <a:cubicBezTo>
                      <a:pt x="16" y="44"/>
                      <a:pt x="13" y="44"/>
                      <a:pt x="14" y="45"/>
                    </a:cubicBezTo>
                    <a:cubicBezTo>
                      <a:pt x="16" y="45"/>
                      <a:pt x="16" y="44"/>
                      <a:pt x="16" y="45"/>
                    </a:cubicBezTo>
                    <a:close/>
                    <a:moveTo>
                      <a:pt x="19" y="58"/>
                    </a:moveTo>
                    <a:cubicBezTo>
                      <a:pt x="19" y="58"/>
                      <a:pt x="17" y="58"/>
                      <a:pt x="17" y="59"/>
                    </a:cubicBezTo>
                    <a:cubicBezTo>
                      <a:pt x="17" y="59"/>
                      <a:pt x="20" y="58"/>
                      <a:pt x="22" y="58"/>
                    </a:cubicBezTo>
                    <a:cubicBezTo>
                      <a:pt x="23" y="58"/>
                      <a:pt x="22" y="56"/>
                      <a:pt x="20" y="56"/>
                    </a:cubicBezTo>
                    <a:cubicBezTo>
                      <a:pt x="19" y="55"/>
                      <a:pt x="19" y="53"/>
                      <a:pt x="17" y="55"/>
                    </a:cubicBezTo>
                    <a:cubicBezTo>
                      <a:pt x="17" y="56"/>
                      <a:pt x="17" y="56"/>
                      <a:pt x="19" y="56"/>
                    </a:cubicBezTo>
                    <a:cubicBezTo>
                      <a:pt x="20" y="56"/>
                      <a:pt x="19" y="56"/>
                      <a:pt x="19" y="58"/>
                    </a:cubicBezTo>
                    <a:close/>
                    <a:moveTo>
                      <a:pt x="17" y="66"/>
                    </a:moveTo>
                    <a:cubicBezTo>
                      <a:pt x="19" y="67"/>
                      <a:pt x="17" y="67"/>
                      <a:pt x="17" y="67"/>
                    </a:cubicBezTo>
                    <a:cubicBezTo>
                      <a:pt x="17" y="69"/>
                      <a:pt x="19" y="67"/>
                      <a:pt x="19" y="67"/>
                    </a:cubicBezTo>
                    <a:cubicBezTo>
                      <a:pt x="20" y="66"/>
                      <a:pt x="19" y="66"/>
                      <a:pt x="19" y="64"/>
                    </a:cubicBezTo>
                    <a:cubicBezTo>
                      <a:pt x="19" y="62"/>
                      <a:pt x="17" y="64"/>
                      <a:pt x="17" y="64"/>
                    </a:cubicBezTo>
                    <a:cubicBezTo>
                      <a:pt x="17" y="62"/>
                      <a:pt x="14" y="66"/>
                      <a:pt x="16" y="66"/>
                    </a:cubicBezTo>
                    <a:cubicBezTo>
                      <a:pt x="17" y="67"/>
                      <a:pt x="17" y="64"/>
                      <a:pt x="17" y="66"/>
                    </a:cubicBezTo>
                    <a:close/>
                    <a:moveTo>
                      <a:pt x="20" y="64"/>
                    </a:moveTo>
                    <a:cubicBezTo>
                      <a:pt x="19" y="62"/>
                      <a:pt x="20" y="61"/>
                      <a:pt x="22" y="61"/>
                    </a:cubicBezTo>
                    <a:cubicBezTo>
                      <a:pt x="23" y="59"/>
                      <a:pt x="20" y="66"/>
                      <a:pt x="20" y="64"/>
                    </a:cubicBezTo>
                    <a:close/>
                    <a:moveTo>
                      <a:pt x="41" y="27"/>
                    </a:moveTo>
                    <a:cubicBezTo>
                      <a:pt x="41" y="27"/>
                      <a:pt x="40" y="25"/>
                      <a:pt x="41" y="25"/>
                    </a:cubicBezTo>
                    <a:cubicBezTo>
                      <a:pt x="41" y="25"/>
                      <a:pt x="43" y="27"/>
                      <a:pt x="41" y="27"/>
                    </a:cubicBezTo>
                    <a:close/>
                    <a:moveTo>
                      <a:pt x="44" y="25"/>
                    </a:moveTo>
                    <a:cubicBezTo>
                      <a:pt x="44" y="27"/>
                      <a:pt x="46" y="25"/>
                      <a:pt x="46" y="24"/>
                    </a:cubicBezTo>
                    <a:cubicBezTo>
                      <a:pt x="46" y="24"/>
                      <a:pt x="44" y="25"/>
                      <a:pt x="44" y="24"/>
                    </a:cubicBezTo>
                    <a:cubicBezTo>
                      <a:pt x="44" y="24"/>
                      <a:pt x="43" y="25"/>
                      <a:pt x="43" y="24"/>
                    </a:cubicBezTo>
                    <a:cubicBezTo>
                      <a:pt x="44" y="22"/>
                      <a:pt x="43" y="22"/>
                      <a:pt x="43" y="22"/>
                    </a:cubicBezTo>
                    <a:cubicBezTo>
                      <a:pt x="41" y="22"/>
                      <a:pt x="40" y="24"/>
                      <a:pt x="41" y="24"/>
                    </a:cubicBezTo>
                    <a:cubicBezTo>
                      <a:pt x="43" y="25"/>
                      <a:pt x="43" y="24"/>
                      <a:pt x="44" y="25"/>
                    </a:cubicBezTo>
                    <a:close/>
                    <a:moveTo>
                      <a:pt x="44" y="27"/>
                    </a:moveTo>
                    <a:cubicBezTo>
                      <a:pt x="44" y="25"/>
                      <a:pt x="44" y="27"/>
                      <a:pt x="44" y="27"/>
                    </a:cubicBezTo>
                    <a:cubicBezTo>
                      <a:pt x="43" y="27"/>
                      <a:pt x="43" y="27"/>
                      <a:pt x="44" y="27"/>
                    </a:cubicBezTo>
                    <a:close/>
                    <a:moveTo>
                      <a:pt x="46" y="21"/>
                    </a:moveTo>
                    <a:cubicBezTo>
                      <a:pt x="47" y="21"/>
                      <a:pt x="47" y="19"/>
                      <a:pt x="47" y="21"/>
                    </a:cubicBezTo>
                    <a:cubicBezTo>
                      <a:pt x="46" y="21"/>
                      <a:pt x="46" y="19"/>
                      <a:pt x="46" y="21"/>
                    </a:cubicBezTo>
                    <a:cubicBezTo>
                      <a:pt x="46" y="22"/>
                      <a:pt x="46" y="21"/>
                      <a:pt x="46" y="21"/>
                    </a:cubicBezTo>
                    <a:close/>
                    <a:moveTo>
                      <a:pt x="46" y="22"/>
                    </a:moveTo>
                    <a:cubicBezTo>
                      <a:pt x="46" y="21"/>
                      <a:pt x="47" y="22"/>
                      <a:pt x="47" y="22"/>
                    </a:cubicBezTo>
                    <a:cubicBezTo>
                      <a:pt x="46" y="24"/>
                      <a:pt x="46" y="24"/>
                      <a:pt x="46" y="22"/>
                    </a:cubicBezTo>
                    <a:close/>
                    <a:moveTo>
                      <a:pt x="43" y="19"/>
                    </a:moveTo>
                    <a:cubicBezTo>
                      <a:pt x="44" y="19"/>
                      <a:pt x="44" y="21"/>
                      <a:pt x="44" y="21"/>
                    </a:cubicBezTo>
                    <a:cubicBezTo>
                      <a:pt x="44" y="21"/>
                      <a:pt x="43" y="21"/>
                      <a:pt x="43" y="19"/>
                    </a:cubicBezTo>
                    <a:close/>
                    <a:moveTo>
                      <a:pt x="58" y="11"/>
                    </a:moveTo>
                    <a:cubicBezTo>
                      <a:pt x="58" y="10"/>
                      <a:pt x="58" y="10"/>
                      <a:pt x="58" y="8"/>
                    </a:cubicBezTo>
                    <a:cubicBezTo>
                      <a:pt x="58" y="8"/>
                      <a:pt x="58" y="8"/>
                      <a:pt x="60" y="5"/>
                    </a:cubicBezTo>
                    <a:cubicBezTo>
                      <a:pt x="60" y="3"/>
                      <a:pt x="58" y="7"/>
                      <a:pt x="58" y="5"/>
                    </a:cubicBezTo>
                    <a:cubicBezTo>
                      <a:pt x="58" y="5"/>
                      <a:pt x="58" y="3"/>
                      <a:pt x="58" y="5"/>
                    </a:cubicBezTo>
                    <a:cubicBezTo>
                      <a:pt x="57" y="7"/>
                      <a:pt x="57" y="5"/>
                      <a:pt x="57" y="3"/>
                    </a:cubicBezTo>
                    <a:cubicBezTo>
                      <a:pt x="58" y="2"/>
                      <a:pt x="53" y="5"/>
                      <a:pt x="55" y="5"/>
                    </a:cubicBezTo>
                    <a:cubicBezTo>
                      <a:pt x="55" y="5"/>
                      <a:pt x="57" y="5"/>
                      <a:pt x="57" y="7"/>
                    </a:cubicBezTo>
                    <a:cubicBezTo>
                      <a:pt x="57" y="7"/>
                      <a:pt x="53" y="7"/>
                      <a:pt x="53" y="8"/>
                    </a:cubicBezTo>
                    <a:cubicBezTo>
                      <a:pt x="53" y="10"/>
                      <a:pt x="55" y="8"/>
                      <a:pt x="55" y="8"/>
                    </a:cubicBezTo>
                    <a:cubicBezTo>
                      <a:pt x="57" y="10"/>
                      <a:pt x="57" y="8"/>
                      <a:pt x="57" y="8"/>
                    </a:cubicBezTo>
                    <a:cubicBezTo>
                      <a:pt x="58" y="10"/>
                      <a:pt x="55" y="11"/>
                      <a:pt x="57" y="13"/>
                    </a:cubicBezTo>
                    <a:cubicBezTo>
                      <a:pt x="58" y="14"/>
                      <a:pt x="58" y="11"/>
                      <a:pt x="58" y="11"/>
                    </a:cubicBezTo>
                    <a:close/>
                    <a:moveTo>
                      <a:pt x="60" y="3"/>
                    </a:moveTo>
                    <a:cubicBezTo>
                      <a:pt x="60" y="2"/>
                      <a:pt x="60" y="2"/>
                      <a:pt x="60" y="2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60" y="5"/>
                      <a:pt x="58" y="3"/>
                      <a:pt x="60" y="3"/>
                    </a:cubicBezTo>
                    <a:close/>
                    <a:moveTo>
                      <a:pt x="60" y="2"/>
                    </a:moveTo>
                    <a:cubicBezTo>
                      <a:pt x="60" y="0"/>
                      <a:pt x="60" y="0"/>
                      <a:pt x="61" y="0"/>
                    </a:cubicBezTo>
                    <a:cubicBezTo>
                      <a:pt x="61" y="0"/>
                      <a:pt x="61" y="2"/>
                      <a:pt x="60" y="2"/>
                    </a:cubicBezTo>
                    <a:close/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67" name="Freeform 202"/>
              <p:cNvSpPr>
                <a:spLocks/>
              </p:cNvSpPr>
              <p:nvPr/>
            </p:nvSpPr>
            <p:spPr bwMode="auto">
              <a:xfrm>
                <a:off x="2586" y="1762"/>
                <a:ext cx="8" cy="6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" y="0"/>
                  </a:cxn>
                  <a:cxn ang="0">
                    <a:pos x="3" y="1"/>
                  </a:cxn>
                  <a:cxn ang="0">
                    <a:pos x="1" y="3"/>
                  </a:cxn>
                </a:cxnLst>
                <a:rect l="0" t="0" r="r" b="b"/>
                <a:pathLst>
                  <a:path w="4" h="3">
                    <a:moveTo>
                      <a:pt x="1" y="3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3" y="1"/>
                    </a:cubicBezTo>
                    <a:cubicBezTo>
                      <a:pt x="4" y="1"/>
                      <a:pt x="3" y="3"/>
                      <a:pt x="1" y="3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68" name="Freeform 203"/>
              <p:cNvSpPr>
                <a:spLocks/>
              </p:cNvSpPr>
              <p:nvPr/>
            </p:nvSpPr>
            <p:spPr bwMode="auto">
              <a:xfrm>
                <a:off x="2596" y="1768"/>
                <a:ext cx="4" cy="6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2" y="3"/>
                  </a:cxn>
                  <a:cxn ang="0">
                    <a:pos x="0" y="3"/>
                  </a:cxn>
                  <a:cxn ang="0">
                    <a:pos x="0" y="1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0"/>
                      <a:pt x="2" y="1"/>
                      <a:pt x="2" y="3"/>
                    </a:cubicBezTo>
                    <a:cubicBezTo>
                      <a:pt x="2" y="3"/>
                      <a:pt x="2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  <p:sp>
            <p:nvSpPr>
              <p:cNvPr id="269" name="Freeform 204"/>
              <p:cNvSpPr>
                <a:spLocks/>
              </p:cNvSpPr>
              <p:nvPr/>
            </p:nvSpPr>
            <p:spPr bwMode="auto">
              <a:xfrm>
                <a:off x="2594" y="1778"/>
                <a:ext cx="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3"/>
                  </a:cxn>
                  <a:cxn ang="0">
                    <a:pos x="1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3" y="1"/>
                      <a:pt x="1" y="3"/>
                      <a:pt x="3" y="3"/>
                    </a:cubicBezTo>
                    <a:cubicBezTo>
                      <a:pt x="3" y="3"/>
                      <a:pt x="3" y="4"/>
                      <a:pt x="1" y="3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2203" tIns="25322" rIns="42203" bIns="25322"/>
              <a:lstStyle/>
              <a:p>
                <a:pPr>
                  <a:defRPr/>
                </a:pPr>
                <a:endParaRPr lang="tr-TR" sz="738"/>
              </a:p>
            </p:txBody>
          </p:sp>
        </p:grpSp>
        <p:sp>
          <p:nvSpPr>
            <p:cNvPr id="27" name="Freeform 205"/>
            <p:cNvSpPr>
              <a:spLocks/>
            </p:cNvSpPr>
            <p:nvPr/>
          </p:nvSpPr>
          <p:spPr bwMode="auto">
            <a:xfrm>
              <a:off x="4504668" y="2804204"/>
              <a:ext cx="12818" cy="14946"/>
            </a:xfrm>
            <a:custGeom>
              <a:avLst/>
              <a:gdLst>
                <a:gd name="T0" fmla="*/ 0 w 4"/>
                <a:gd name="T1" fmla="*/ 2147483647 h 6"/>
                <a:gd name="T2" fmla="*/ 0 w 4"/>
                <a:gd name="T3" fmla="*/ 0 h 6"/>
                <a:gd name="T4" fmla="*/ 2147483647 w 4"/>
                <a:gd name="T5" fmla="*/ 2147483647 h 6"/>
                <a:gd name="T6" fmla="*/ 2147483647 w 4"/>
                <a:gd name="T7" fmla="*/ 2147483647 h 6"/>
                <a:gd name="T8" fmla="*/ 2147483647 w 4"/>
                <a:gd name="T9" fmla="*/ 2147483647 h 6"/>
                <a:gd name="T10" fmla="*/ 0 w 4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6"/>
                <a:gd name="T20" fmla="*/ 4 w 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6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ubicBezTo>
                    <a:pt x="1" y="3"/>
                    <a:pt x="1" y="2"/>
                    <a:pt x="3" y="3"/>
                  </a:cubicBezTo>
                  <a:cubicBezTo>
                    <a:pt x="4" y="5"/>
                    <a:pt x="4" y="6"/>
                    <a:pt x="3" y="5"/>
                  </a:cubicBezTo>
                  <a:cubicBezTo>
                    <a:pt x="1" y="2"/>
                    <a:pt x="1" y="3"/>
                    <a:pt x="0" y="2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28" name="Freeform 206"/>
            <p:cNvSpPr>
              <a:spLocks/>
            </p:cNvSpPr>
            <p:nvPr/>
          </p:nvSpPr>
          <p:spPr bwMode="auto">
            <a:xfrm>
              <a:off x="4507872" y="2804204"/>
              <a:ext cx="12818" cy="7473"/>
            </a:xfrm>
            <a:custGeom>
              <a:avLst/>
              <a:gdLst>
                <a:gd name="T0" fmla="*/ 2147483647 w 4"/>
                <a:gd name="T1" fmla="*/ 2147483647 h 3"/>
                <a:gd name="T2" fmla="*/ 0 w 4"/>
                <a:gd name="T3" fmla="*/ 0 h 3"/>
                <a:gd name="T4" fmla="*/ 0 w 4"/>
                <a:gd name="T5" fmla="*/ 0 h 3"/>
                <a:gd name="T6" fmla="*/ 2147483647 w 4"/>
                <a:gd name="T7" fmla="*/ 0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2147483647 w 4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1" y="3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3" y="0"/>
                    <a:pt x="1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3"/>
                    <a:pt x="3" y="3"/>
                    <a:pt x="1" y="3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29" name="Freeform 207"/>
            <p:cNvSpPr>
              <a:spLocks/>
            </p:cNvSpPr>
            <p:nvPr/>
          </p:nvSpPr>
          <p:spPr bwMode="auto">
            <a:xfrm>
              <a:off x="4517486" y="2801713"/>
              <a:ext cx="8012" cy="747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1" y="3"/>
                  </a:moveTo>
                  <a:cubicBezTo>
                    <a:pt x="0" y="3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3"/>
                    <a:pt x="3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30" name="Freeform 208"/>
            <p:cNvSpPr>
              <a:spLocks/>
            </p:cNvSpPr>
            <p:nvPr/>
          </p:nvSpPr>
          <p:spPr bwMode="auto">
            <a:xfrm>
              <a:off x="4517486" y="2801713"/>
              <a:ext cx="3205" cy="7473"/>
            </a:xfrm>
            <a:custGeom>
              <a:avLst/>
              <a:gdLst>
                <a:gd name="T0" fmla="*/ 0 w 1"/>
                <a:gd name="T1" fmla="*/ 2147483647 h 3"/>
                <a:gd name="T2" fmla="*/ 0 w 1"/>
                <a:gd name="T3" fmla="*/ 0 h 3"/>
                <a:gd name="T4" fmla="*/ 0 w 1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0" y="1"/>
                  </a:moveTo>
                  <a:cubicBezTo>
                    <a:pt x="0" y="3"/>
                    <a:pt x="0" y="1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31" name="Freeform 209"/>
            <p:cNvSpPr>
              <a:spLocks noEditPoints="1"/>
            </p:cNvSpPr>
            <p:nvPr/>
          </p:nvSpPr>
          <p:spPr bwMode="auto">
            <a:xfrm>
              <a:off x="4445382" y="3353462"/>
              <a:ext cx="341291" cy="211732"/>
            </a:xfrm>
            <a:custGeom>
              <a:avLst/>
              <a:gdLst>
                <a:gd name="T0" fmla="*/ 2147483647 w 110"/>
                <a:gd name="T1" fmla="*/ 2147483647 h 88"/>
                <a:gd name="T2" fmla="*/ 2147483647 w 110"/>
                <a:gd name="T3" fmla="*/ 2147483647 h 88"/>
                <a:gd name="T4" fmla="*/ 2147483647 w 110"/>
                <a:gd name="T5" fmla="*/ 2147483647 h 88"/>
                <a:gd name="T6" fmla="*/ 2147483647 w 110"/>
                <a:gd name="T7" fmla="*/ 2147483647 h 88"/>
                <a:gd name="T8" fmla="*/ 2147483647 w 110"/>
                <a:gd name="T9" fmla="*/ 2147483647 h 88"/>
                <a:gd name="T10" fmla="*/ 2147483647 w 110"/>
                <a:gd name="T11" fmla="*/ 2147483647 h 88"/>
                <a:gd name="T12" fmla="*/ 2147483647 w 110"/>
                <a:gd name="T13" fmla="*/ 2147483647 h 88"/>
                <a:gd name="T14" fmla="*/ 2147483647 w 110"/>
                <a:gd name="T15" fmla="*/ 2147483647 h 88"/>
                <a:gd name="T16" fmla="*/ 2147483647 w 110"/>
                <a:gd name="T17" fmla="*/ 2147483647 h 88"/>
                <a:gd name="T18" fmla="*/ 2147483647 w 110"/>
                <a:gd name="T19" fmla="*/ 2147483647 h 88"/>
                <a:gd name="T20" fmla="*/ 2147483647 w 110"/>
                <a:gd name="T21" fmla="*/ 2147483647 h 88"/>
                <a:gd name="T22" fmla="*/ 2147483647 w 110"/>
                <a:gd name="T23" fmla="*/ 2147483647 h 88"/>
                <a:gd name="T24" fmla="*/ 2147483647 w 110"/>
                <a:gd name="T25" fmla="*/ 2147483647 h 88"/>
                <a:gd name="T26" fmla="*/ 2147483647 w 110"/>
                <a:gd name="T27" fmla="*/ 2147483647 h 88"/>
                <a:gd name="T28" fmla="*/ 2147483647 w 110"/>
                <a:gd name="T29" fmla="*/ 2147483647 h 88"/>
                <a:gd name="T30" fmla="*/ 2147483647 w 110"/>
                <a:gd name="T31" fmla="*/ 2147483647 h 88"/>
                <a:gd name="T32" fmla="*/ 2147483647 w 110"/>
                <a:gd name="T33" fmla="*/ 2147483647 h 88"/>
                <a:gd name="T34" fmla="*/ 2147483647 w 110"/>
                <a:gd name="T35" fmla="*/ 2147483647 h 88"/>
                <a:gd name="T36" fmla="*/ 2147483647 w 110"/>
                <a:gd name="T37" fmla="*/ 2147483647 h 88"/>
                <a:gd name="T38" fmla="*/ 2147483647 w 110"/>
                <a:gd name="T39" fmla="*/ 2147483647 h 88"/>
                <a:gd name="T40" fmla="*/ 2147483647 w 110"/>
                <a:gd name="T41" fmla="*/ 2147483647 h 88"/>
                <a:gd name="T42" fmla="*/ 2147483647 w 110"/>
                <a:gd name="T43" fmla="*/ 2147483647 h 88"/>
                <a:gd name="T44" fmla="*/ 2147483647 w 110"/>
                <a:gd name="T45" fmla="*/ 2147483647 h 88"/>
                <a:gd name="T46" fmla="*/ 2147483647 w 110"/>
                <a:gd name="T47" fmla="*/ 2147483647 h 88"/>
                <a:gd name="T48" fmla="*/ 2147483647 w 110"/>
                <a:gd name="T49" fmla="*/ 2147483647 h 88"/>
                <a:gd name="T50" fmla="*/ 2147483647 w 110"/>
                <a:gd name="T51" fmla="*/ 2147483647 h 88"/>
                <a:gd name="T52" fmla="*/ 2147483647 w 110"/>
                <a:gd name="T53" fmla="*/ 2147483647 h 88"/>
                <a:gd name="T54" fmla="*/ 2147483647 w 110"/>
                <a:gd name="T55" fmla="*/ 2147483647 h 88"/>
                <a:gd name="T56" fmla="*/ 2147483647 w 110"/>
                <a:gd name="T57" fmla="*/ 2147483647 h 88"/>
                <a:gd name="T58" fmla="*/ 2147483647 w 110"/>
                <a:gd name="T59" fmla="*/ 2147483647 h 88"/>
                <a:gd name="T60" fmla="*/ 2147483647 w 110"/>
                <a:gd name="T61" fmla="*/ 2147483647 h 88"/>
                <a:gd name="T62" fmla="*/ 2147483647 w 110"/>
                <a:gd name="T63" fmla="*/ 2147483647 h 88"/>
                <a:gd name="T64" fmla="*/ 2147483647 w 110"/>
                <a:gd name="T65" fmla="*/ 2147483647 h 88"/>
                <a:gd name="T66" fmla="*/ 2147483647 w 110"/>
                <a:gd name="T67" fmla="*/ 2147483647 h 88"/>
                <a:gd name="T68" fmla="*/ 2147483647 w 110"/>
                <a:gd name="T69" fmla="*/ 2147483647 h 88"/>
                <a:gd name="T70" fmla="*/ 2147483647 w 110"/>
                <a:gd name="T71" fmla="*/ 2147483647 h 88"/>
                <a:gd name="T72" fmla="*/ 2147483647 w 110"/>
                <a:gd name="T73" fmla="*/ 2147483647 h 88"/>
                <a:gd name="T74" fmla="*/ 2147483647 w 110"/>
                <a:gd name="T75" fmla="*/ 2147483647 h 88"/>
                <a:gd name="T76" fmla="*/ 2147483647 w 110"/>
                <a:gd name="T77" fmla="*/ 2147483647 h 88"/>
                <a:gd name="T78" fmla="*/ 2147483647 w 110"/>
                <a:gd name="T79" fmla="*/ 2147483647 h 88"/>
                <a:gd name="T80" fmla="*/ 2147483647 w 110"/>
                <a:gd name="T81" fmla="*/ 2147483647 h 88"/>
                <a:gd name="T82" fmla="*/ 2147483647 w 110"/>
                <a:gd name="T83" fmla="*/ 2147483647 h 88"/>
                <a:gd name="T84" fmla="*/ 2147483647 w 110"/>
                <a:gd name="T85" fmla="*/ 2147483647 h 88"/>
                <a:gd name="T86" fmla="*/ 2147483647 w 110"/>
                <a:gd name="T87" fmla="*/ 2147483647 h 88"/>
                <a:gd name="T88" fmla="*/ 2147483647 w 110"/>
                <a:gd name="T89" fmla="*/ 2147483647 h 88"/>
                <a:gd name="T90" fmla="*/ 2147483647 w 110"/>
                <a:gd name="T91" fmla="*/ 2147483647 h 88"/>
                <a:gd name="T92" fmla="*/ 2147483647 w 110"/>
                <a:gd name="T93" fmla="*/ 2147483647 h 88"/>
                <a:gd name="T94" fmla="*/ 2147483647 w 110"/>
                <a:gd name="T95" fmla="*/ 2147483647 h 88"/>
                <a:gd name="T96" fmla="*/ 2147483647 w 110"/>
                <a:gd name="T97" fmla="*/ 2147483647 h 88"/>
                <a:gd name="T98" fmla="*/ 2147483647 w 110"/>
                <a:gd name="T99" fmla="*/ 2147483647 h 88"/>
                <a:gd name="T100" fmla="*/ 2147483647 w 110"/>
                <a:gd name="T101" fmla="*/ 2147483647 h 88"/>
                <a:gd name="T102" fmla="*/ 2147483647 w 110"/>
                <a:gd name="T103" fmla="*/ 2147483647 h 88"/>
                <a:gd name="T104" fmla="*/ 2147483647 w 110"/>
                <a:gd name="T105" fmla="*/ 2147483647 h 88"/>
                <a:gd name="T106" fmla="*/ 2147483647 w 110"/>
                <a:gd name="T107" fmla="*/ 2147483647 h 88"/>
                <a:gd name="T108" fmla="*/ 2147483647 w 110"/>
                <a:gd name="T109" fmla="*/ 2147483647 h 88"/>
                <a:gd name="T110" fmla="*/ 2147483647 w 110"/>
                <a:gd name="T111" fmla="*/ 2147483647 h 88"/>
                <a:gd name="T112" fmla="*/ 2147483647 w 110"/>
                <a:gd name="T113" fmla="*/ 2147483647 h 88"/>
                <a:gd name="T114" fmla="*/ 2147483647 w 110"/>
                <a:gd name="T115" fmla="*/ 2147483647 h 88"/>
                <a:gd name="T116" fmla="*/ 2147483647 w 110"/>
                <a:gd name="T117" fmla="*/ 2147483647 h 88"/>
                <a:gd name="T118" fmla="*/ 2147483647 w 110"/>
                <a:gd name="T119" fmla="*/ 2147483647 h 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"/>
                <a:gd name="T181" fmla="*/ 0 h 88"/>
                <a:gd name="T182" fmla="*/ 110 w 110"/>
                <a:gd name="T183" fmla="*/ 88 h 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" h="88">
                  <a:moveTo>
                    <a:pt x="3" y="16"/>
                  </a:moveTo>
                  <a:cubicBezTo>
                    <a:pt x="2" y="12"/>
                    <a:pt x="3" y="11"/>
                    <a:pt x="2" y="11"/>
                  </a:cubicBezTo>
                  <a:cubicBezTo>
                    <a:pt x="0" y="9"/>
                    <a:pt x="3" y="6"/>
                    <a:pt x="8" y="6"/>
                  </a:cubicBezTo>
                  <a:cubicBezTo>
                    <a:pt x="11" y="6"/>
                    <a:pt x="8" y="3"/>
                    <a:pt x="11" y="2"/>
                  </a:cubicBezTo>
                  <a:cubicBezTo>
                    <a:pt x="16" y="0"/>
                    <a:pt x="16" y="3"/>
                    <a:pt x="22" y="3"/>
                  </a:cubicBezTo>
                  <a:cubicBezTo>
                    <a:pt x="28" y="3"/>
                    <a:pt x="28" y="2"/>
                    <a:pt x="32" y="3"/>
                  </a:cubicBezTo>
                  <a:cubicBezTo>
                    <a:pt x="40" y="6"/>
                    <a:pt x="43" y="3"/>
                    <a:pt x="49" y="5"/>
                  </a:cubicBezTo>
                  <a:cubicBezTo>
                    <a:pt x="54" y="6"/>
                    <a:pt x="52" y="3"/>
                    <a:pt x="57" y="5"/>
                  </a:cubicBezTo>
                  <a:cubicBezTo>
                    <a:pt x="58" y="6"/>
                    <a:pt x="60" y="5"/>
                    <a:pt x="61" y="5"/>
                  </a:cubicBezTo>
                  <a:cubicBezTo>
                    <a:pt x="63" y="6"/>
                    <a:pt x="64" y="5"/>
                    <a:pt x="64" y="8"/>
                  </a:cubicBezTo>
                  <a:cubicBezTo>
                    <a:pt x="64" y="9"/>
                    <a:pt x="69" y="8"/>
                    <a:pt x="71" y="11"/>
                  </a:cubicBezTo>
                  <a:cubicBezTo>
                    <a:pt x="71" y="12"/>
                    <a:pt x="74" y="11"/>
                    <a:pt x="75" y="12"/>
                  </a:cubicBezTo>
                  <a:cubicBezTo>
                    <a:pt x="77" y="14"/>
                    <a:pt x="77" y="11"/>
                    <a:pt x="80" y="12"/>
                  </a:cubicBezTo>
                  <a:cubicBezTo>
                    <a:pt x="83" y="12"/>
                    <a:pt x="78" y="8"/>
                    <a:pt x="87" y="14"/>
                  </a:cubicBezTo>
                  <a:cubicBezTo>
                    <a:pt x="87" y="16"/>
                    <a:pt x="89" y="16"/>
                    <a:pt x="89" y="16"/>
                  </a:cubicBezTo>
                  <a:cubicBezTo>
                    <a:pt x="93" y="17"/>
                    <a:pt x="93" y="16"/>
                    <a:pt x="95" y="16"/>
                  </a:cubicBezTo>
                  <a:cubicBezTo>
                    <a:pt x="98" y="17"/>
                    <a:pt x="97" y="16"/>
                    <a:pt x="100" y="16"/>
                  </a:cubicBezTo>
                  <a:cubicBezTo>
                    <a:pt x="104" y="19"/>
                    <a:pt x="100" y="17"/>
                    <a:pt x="101" y="20"/>
                  </a:cubicBezTo>
                  <a:cubicBezTo>
                    <a:pt x="103" y="23"/>
                    <a:pt x="93" y="25"/>
                    <a:pt x="93" y="28"/>
                  </a:cubicBezTo>
                  <a:cubicBezTo>
                    <a:pt x="92" y="30"/>
                    <a:pt x="83" y="30"/>
                    <a:pt x="81" y="33"/>
                  </a:cubicBezTo>
                  <a:cubicBezTo>
                    <a:pt x="81" y="36"/>
                    <a:pt x="86" y="34"/>
                    <a:pt x="81" y="37"/>
                  </a:cubicBezTo>
                  <a:cubicBezTo>
                    <a:pt x="78" y="37"/>
                    <a:pt x="72" y="47"/>
                    <a:pt x="74" y="52"/>
                  </a:cubicBezTo>
                  <a:cubicBezTo>
                    <a:pt x="74" y="56"/>
                    <a:pt x="77" y="56"/>
                    <a:pt x="77" y="58"/>
                  </a:cubicBezTo>
                  <a:cubicBezTo>
                    <a:pt x="77" y="58"/>
                    <a:pt x="68" y="62"/>
                    <a:pt x="69" y="69"/>
                  </a:cubicBezTo>
                  <a:cubicBezTo>
                    <a:pt x="69" y="70"/>
                    <a:pt x="69" y="70"/>
                    <a:pt x="66" y="70"/>
                  </a:cubicBezTo>
                  <a:cubicBezTo>
                    <a:pt x="60" y="70"/>
                    <a:pt x="60" y="81"/>
                    <a:pt x="57" y="78"/>
                  </a:cubicBezTo>
                  <a:cubicBezTo>
                    <a:pt x="55" y="77"/>
                    <a:pt x="51" y="81"/>
                    <a:pt x="46" y="80"/>
                  </a:cubicBezTo>
                  <a:cubicBezTo>
                    <a:pt x="43" y="78"/>
                    <a:pt x="40" y="80"/>
                    <a:pt x="40" y="81"/>
                  </a:cubicBezTo>
                  <a:cubicBezTo>
                    <a:pt x="38" y="83"/>
                    <a:pt x="35" y="81"/>
                    <a:pt x="34" y="83"/>
                  </a:cubicBezTo>
                  <a:cubicBezTo>
                    <a:pt x="32" y="86"/>
                    <a:pt x="32" y="86"/>
                    <a:pt x="31" y="86"/>
                  </a:cubicBezTo>
                  <a:cubicBezTo>
                    <a:pt x="31" y="88"/>
                    <a:pt x="31" y="88"/>
                    <a:pt x="28" y="86"/>
                  </a:cubicBezTo>
                  <a:cubicBezTo>
                    <a:pt x="25" y="83"/>
                    <a:pt x="23" y="81"/>
                    <a:pt x="23" y="78"/>
                  </a:cubicBezTo>
                  <a:cubicBezTo>
                    <a:pt x="23" y="77"/>
                    <a:pt x="20" y="72"/>
                    <a:pt x="16" y="73"/>
                  </a:cubicBezTo>
                  <a:cubicBezTo>
                    <a:pt x="16" y="72"/>
                    <a:pt x="16" y="67"/>
                    <a:pt x="19" y="66"/>
                  </a:cubicBezTo>
                  <a:cubicBezTo>
                    <a:pt x="22" y="62"/>
                    <a:pt x="20" y="62"/>
                    <a:pt x="19" y="62"/>
                  </a:cubicBezTo>
                  <a:cubicBezTo>
                    <a:pt x="17" y="62"/>
                    <a:pt x="16" y="61"/>
                    <a:pt x="19" y="56"/>
                  </a:cubicBezTo>
                  <a:cubicBezTo>
                    <a:pt x="22" y="52"/>
                    <a:pt x="19" y="55"/>
                    <a:pt x="17" y="52"/>
                  </a:cubicBezTo>
                  <a:cubicBezTo>
                    <a:pt x="17" y="47"/>
                    <a:pt x="14" y="47"/>
                    <a:pt x="17" y="47"/>
                  </a:cubicBezTo>
                  <a:cubicBezTo>
                    <a:pt x="20" y="47"/>
                    <a:pt x="20" y="45"/>
                    <a:pt x="20" y="42"/>
                  </a:cubicBezTo>
                  <a:cubicBezTo>
                    <a:pt x="19" y="41"/>
                    <a:pt x="22" y="41"/>
                    <a:pt x="20" y="33"/>
                  </a:cubicBezTo>
                  <a:cubicBezTo>
                    <a:pt x="20" y="31"/>
                    <a:pt x="29" y="25"/>
                    <a:pt x="25" y="25"/>
                  </a:cubicBezTo>
                  <a:cubicBezTo>
                    <a:pt x="22" y="23"/>
                    <a:pt x="25" y="22"/>
                    <a:pt x="20" y="20"/>
                  </a:cubicBezTo>
                  <a:cubicBezTo>
                    <a:pt x="16" y="20"/>
                    <a:pt x="19" y="23"/>
                    <a:pt x="14" y="22"/>
                  </a:cubicBezTo>
                  <a:cubicBezTo>
                    <a:pt x="11" y="20"/>
                    <a:pt x="11" y="23"/>
                    <a:pt x="10" y="22"/>
                  </a:cubicBezTo>
                  <a:cubicBezTo>
                    <a:pt x="8" y="22"/>
                    <a:pt x="13" y="20"/>
                    <a:pt x="11" y="19"/>
                  </a:cubicBezTo>
                  <a:cubicBezTo>
                    <a:pt x="10" y="19"/>
                    <a:pt x="10" y="19"/>
                    <a:pt x="5" y="22"/>
                  </a:cubicBezTo>
                  <a:cubicBezTo>
                    <a:pt x="3" y="20"/>
                    <a:pt x="5" y="17"/>
                    <a:pt x="3" y="16"/>
                  </a:cubicBezTo>
                  <a:close/>
                  <a:moveTo>
                    <a:pt x="97" y="48"/>
                  </a:moveTo>
                  <a:cubicBezTo>
                    <a:pt x="98" y="48"/>
                    <a:pt x="97" y="50"/>
                    <a:pt x="98" y="52"/>
                  </a:cubicBezTo>
                  <a:cubicBezTo>
                    <a:pt x="101" y="52"/>
                    <a:pt x="101" y="48"/>
                    <a:pt x="103" y="47"/>
                  </a:cubicBezTo>
                  <a:cubicBezTo>
                    <a:pt x="104" y="44"/>
                    <a:pt x="101" y="47"/>
                    <a:pt x="101" y="45"/>
                  </a:cubicBezTo>
                  <a:cubicBezTo>
                    <a:pt x="100" y="42"/>
                    <a:pt x="93" y="47"/>
                    <a:pt x="95" y="48"/>
                  </a:cubicBezTo>
                  <a:cubicBezTo>
                    <a:pt x="95" y="48"/>
                    <a:pt x="93" y="48"/>
                    <a:pt x="97" y="48"/>
                  </a:cubicBezTo>
                  <a:close/>
                  <a:moveTo>
                    <a:pt x="109" y="44"/>
                  </a:moveTo>
                  <a:cubicBezTo>
                    <a:pt x="109" y="45"/>
                    <a:pt x="110" y="45"/>
                    <a:pt x="109" y="44"/>
                  </a:cubicBezTo>
                  <a:cubicBezTo>
                    <a:pt x="109" y="42"/>
                    <a:pt x="106" y="42"/>
                    <a:pt x="106" y="44"/>
                  </a:cubicBezTo>
                  <a:cubicBezTo>
                    <a:pt x="106" y="44"/>
                    <a:pt x="107" y="44"/>
                    <a:pt x="109" y="44"/>
                  </a:cubicBezTo>
                  <a:close/>
                  <a:moveTo>
                    <a:pt x="87" y="53"/>
                  </a:moveTo>
                  <a:cubicBezTo>
                    <a:pt x="89" y="55"/>
                    <a:pt x="86" y="56"/>
                    <a:pt x="84" y="56"/>
                  </a:cubicBezTo>
                  <a:cubicBezTo>
                    <a:pt x="84" y="55"/>
                    <a:pt x="86" y="52"/>
                    <a:pt x="87" y="53"/>
                  </a:cubicBez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32" name="Freeform 211"/>
            <p:cNvSpPr>
              <a:spLocks/>
            </p:cNvSpPr>
            <p:nvPr/>
          </p:nvSpPr>
          <p:spPr bwMode="auto">
            <a:xfrm>
              <a:off x="9032882" y="4855740"/>
              <a:ext cx="55556" cy="2063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0" y="0"/>
                </a:cxn>
                <a:cxn ang="0">
                  <a:pos x="16" y="3"/>
                </a:cxn>
                <a:cxn ang="0">
                  <a:pos x="16" y="8"/>
                </a:cxn>
                <a:cxn ang="0">
                  <a:pos x="13" y="8"/>
                </a:cxn>
                <a:cxn ang="0">
                  <a:pos x="9" y="8"/>
                </a:cxn>
              </a:cxnLst>
              <a:rect l="0" t="0" r="r" b="b"/>
              <a:pathLst>
                <a:path w="18" h="9">
                  <a:moveTo>
                    <a:pt x="9" y="8"/>
                  </a:moveTo>
                  <a:cubicBezTo>
                    <a:pt x="0" y="6"/>
                    <a:pt x="9" y="0"/>
                    <a:pt x="10" y="0"/>
                  </a:cubicBezTo>
                  <a:cubicBezTo>
                    <a:pt x="12" y="0"/>
                    <a:pt x="16" y="0"/>
                    <a:pt x="16" y="3"/>
                  </a:cubicBezTo>
                  <a:cubicBezTo>
                    <a:pt x="15" y="6"/>
                    <a:pt x="18" y="6"/>
                    <a:pt x="16" y="8"/>
                  </a:cubicBezTo>
                  <a:cubicBezTo>
                    <a:pt x="15" y="9"/>
                    <a:pt x="13" y="6"/>
                    <a:pt x="13" y="8"/>
                  </a:cubicBezTo>
                  <a:cubicBezTo>
                    <a:pt x="12" y="9"/>
                    <a:pt x="10" y="8"/>
                    <a:pt x="9" y="8"/>
                  </a:cubicBez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pPr>
                <a:defRPr/>
              </a:pPr>
              <a:endParaRPr lang="tr-TR" sz="738"/>
            </a:p>
          </p:txBody>
        </p:sp>
        <p:sp>
          <p:nvSpPr>
            <p:cNvPr id="33" name="Freeform 212"/>
            <p:cNvSpPr>
              <a:spLocks/>
            </p:cNvSpPr>
            <p:nvPr/>
          </p:nvSpPr>
          <p:spPr bwMode="auto">
            <a:xfrm>
              <a:off x="9072565" y="4822401"/>
              <a:ext cx="49208" cy="25401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5" y="7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13" y="5"/>
                </a:cxn>
                <a:cxn ang="0">
                  <a:pos x="13" y="8"/>
                </a:cxn>
                <a:cxn ang="0">
                  <a:pos x="10" y="8"/>
                </a:cxn>
                <a:cxn ang="0">
                  <a:pos x="7" y="8"/>
                </a:cxn>
                <a:cxn ang="0">
                  <a:pos x="4" y="10"/>
                </a:cxn>
              </a:cxnLst>
              <a:rect l="0" t="0" r="r" b="b"/>
              <a:pathLst>
                <a:path w="16" h="11">
                  <a:moveTo>
                    <a:pt x="4" y="10"/>
                  </a:moveTo>
                  <a:cubicBezTo>
                    <a:pt x="0" y="5"/>
                    <a:pt x="4" y="8"/>
                    <a:pt x="5" y="7"/>
                  </a:cubicBezTo>
                  <a:cubicBezTo>
                    <a:pt x="5" y="3"/>
                    <a:pt x="7" y="7"/>
                    <a:pt x="8" y="3"/>
                  </a:cubicBezTo>
                  <a:cubicBezTo>
                    <a:pt x="11" y="2"/>
                    <a:pt x="16" y="0"/>
                    <a:pt x="13" y="3"/>
                  </a:cubicBezTo>
                  <a:cubicBezTo>
                    <a:pt x="11" y="5"/>
                    <a:pt x="11" y="8"/>
                    <a:pt x="13" y="5"/>
                  </a:cubicBezTo>
                  <a:cubicBezTo>
                    <a:pt x="14" y="3"/>
                    <a:pt x="13" y="8"/>
                    <a:pt x="13" y="8"/>
                  </a:cubicBezTo>
                  <a:cubicBezTo>
                    <a:pt x="14" y="8"/>
                    <a:pt x="11" y="7"/>
                    <a:pt x="10" y="8"/>
                  </a:cubicBezTo>
                  <a:cubicBezTo>
                    <a:pt x="8" y="10"/>
                    <a:pt x="10" y="7"/>
                    <a:pt x="7" y="8"/>
                  </a:cubicBezTo>
                  <a:cubicBezTo>
                    <a:pt x="4" y="11"/>
                    <a:pt x="4" y="11"/>
                    <a:pt x="4" y="10"/>
                  </a:cubicBez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pPr>
                <a:defRPr/>
              </a:pPr>
              <a:endParaRPr lang="tr-TR" sz="738"/>
            </a:p>
          </p:txBody>
        </p:sp>
        <p:sp>
          <p:nvSpPr>
            <p:cNvPr id="34" name="Freeform 215"/>
            <p:cNvSpPr>
              <a:spLocks/>
            </p:cNvSpPr>
            <p:nvPr/>
          </p:nvSpPr>
          <p:spPr bwMode="auto">
            <a:xfrm>
              <a:off x="7513795" y="4326184"/>
              <a:ext cx="8012" cy="19928"/>
            </a:xfrm>
            <a:custGeom>
              <a:avLst/>
              <a:gdLst>
                <a:gd name="T0" fmla="*/ 0 w 3"/>
                <a:gd name="T1" fmla="*/ 2147483647 h 8"/>
                <a:gd name="T2" fmla="*/ 2147483647 w 3"/>
                <a:gd name="T3" fmla="*/ 0 h 8"/>
                <a:gd name="T4" fmla="*/ 2147483647 w 3"/>
                <a:gd name="T5" fmla="*/ 2147483647 h 8"/>
                <a:gd name="T6" fmla="*/ 2147483647 w 3"/>
                <a:gd name="T7" fmla="*/ 2147483647 h 8"/>
                <a:gd name="T8" fmla="*/ 0 w 3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8"/>
                <a:gd name="T17" fmla="*/ 3 w 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8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3"/>
                    <a:pt x="2" y="1"/>
                    <a:pt x="3" y="5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0" y="6"/>
                    <a:pt x="0" y="5"/>
                    <a:pt x="0" y="1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35" name="Freeform 217"/>
            <p:cNvSpPr>
              <a:spLocks noEditPoints="1"/>
            </p:cNvSpPr>
            <p:nvPr/>
          </p:nvSpPr>
          <p:spPr bwMode="auto">
            <a:xfrm>
              <a:off x="8516997" y="4596967"/>
              <a:ext cx="165083" cy="12700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5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23" y="13"/>
                </a:cxn>
                <a:cxn ang="0">
                  <a:pos x="32" y="19"/>
                </a:cxn>
                <a:cxn ang="0">
                  <a:pos x="29" y="14"/>
                </a:cxn>
                <a:cxn ang="0">
                  <a:pos x="24" y="11"/>
                </a:cxn>
                <a:cxn ang="0">
                  <a:pos x="23" y="13"/>
                </a:cxn>
                <a:cxn ang="0">
                  <a:pos x="42" y="28"/>
                </a:cxn>
                <a:cxn ang="0">
                  <a:pos x="44" y="28"/>
                </a:cxn>
                <a:cxn ang="0">
                  <a:pos x="42" y="23"/>
                </a:cxn>
                <a:cxn ang="0">
                  <a:pos x="39" y="17"/>
                </a:cxn>
                <a:cxn ang="0">
                  <a:pos x="39" y="25"/>
                </a:cxn>
                <a:cxn ang="0">
                  <a:pos x="42" y="28"/>
                </a:cxn>
                <a:cxn ang="0">
                  <a:pos x="35" y="33"/>
                </a:cxn>
                <a:cxn ang="0">
                  <a:pos x="39" y="33"/>
                </a:cxn>
                <a:cxn ang="0">
                  <a:pos x="38" y="28"/>
                </a:cxn>
                <a:cxn ang="0">
                  <a:pos x="33" y="28"/>
                </a:cxn>
                <a:cxn ang="0">
                  <a:pos x="30" y="30"/>
                </a:cxn>
                <a:cxn ang="0">
                  <a:pos x="35" y="33"/>
                </a:cxn>
                <a:cxn ang="0">
                  <a:pos x="46" y="39"/>
                </a:cxn>
                <a:cxn ang="0">
                  <a:pos x="52" y="42"/>
                </a:cxn>
                <a:cxn ang="0">
                  <a:pos x="50" y="39"/>
                </a:cxn>
                <a:cxn ang="0">
                  <a:pos x="44" y="36"/>
                </a:cxn>
                <a:cxn ang="0">
                  <a:pos x="46" y="39"/>
                </a:cxn>
                <a:cxn ang="0">
                  <a:pos x="33" y="48"/>
                </a:cxn>
                <a:cxn ang="0">
                  <a:pos x="39" y="51"/>
                </a:cxn>
                <a:cxn ang="0">
                  <a:pos x="33" y="48"/>
                </a:cxn>
                <a:cxn ang="0">
                  <a:pos x="17" y="17"/>
                </a:cxn>
                <a:cxn ang="0">
                  <a:pos x="15" y="14"/>
                </a:cxn>
                <a:cxn ang="0">
                  <a:pos x="14" y="17"/>
                </a:cxn>
                <a:cxn ang="0">
                  <a:pos x="17" y="20"/>
                </a:cxn>
                <a:cxn ang="0">
                  <a:pos x="17" y="17"/>
                </a:cxn>
                <a:cxn ang="0">
                  <a:pos x="11" y="13"/>
                </a:cxn>
                <a:cxn ang="0">
                  <a:pos x="12" y="16"/>
                </a:cxn>
                <a:cxn ang="0">
                  <a:pos x="11" y="13"/>
                </a:cxn>
                <a:cxn ang="0">
                  <a:pos x="6" y="11"/>
                </a:cxn>
                <a:cxn ang="0">
                  <a:pos x="9" y="13"/>
                </a:cxn>
                <a:cxn ang="0">
                  <a:pos x="6" y="11"/>
                </a:cxn>
                <a:cxn ang="0">
                  <a:pos x="20" y="22"/>
                </a:cxn>
                <a:cxn ang="0">
                  <a:pos x="18" y="20"/>
                </a:cxn>
                <a:cxn ang="0">
                  <a:pos x="20" y="2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r" b="b"/>
              <a:pathLst>
                <a:path w="53" h="53">
                  <a:moveTo>
                    <a:pt x="6" y="0"/>
                  </a:moveTo>
                  <a:cubicBezTo>
                    <a:pt x="11" y="3"/>
                    <a:pt x="11" y="3"/>
                    <a:pt x="12" y="5"/>
                  </a:cubicBezTo>
                  <a:cubicBezTo>
                    <a:pt x="12" y="8"/>
                    <a:pt x="17" y="8"/>
                    <a:pt x="14" y="8"/>
                  </a:cubicBezTo>
                  <a:cubicBezTo>
                    <a:pt x="12" y="10"/>
                    <a:pt x="9" y="7"/>
                    <a:pt x="9" y="5"/>
                  </a:cubicBezTo>
                  <a:cubicBezTo>
                    <a:pt x="8" y="3"/>
                    <a:pt x="6" y="3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23" y="13"/>
                  </a:moveTo>
                  <a:cubicBezTo>
                    <a:pt x="23" y="14"/>
                    <a:pt x="30" y="17"/>
                    <a:pt x="32" y="19"/>
                  </a:cubicBezTo>
                  <a:cubicBezTo>
                    <a:pt x="35" y="22"/>
                    <a:pt x="32" y="16"/>
                    <a:pt x="29" y="14"/>
                  </a:cubicBezTo>
                  <a:cubicBezTo>
                    <a:pt x="26" y="13"/>
                    <a:pt x="27" y="11"/>
                    <a:pt x="24" y="11"/>
                  </a:cubicBezTo>
                  <a:cubicBezTo>
                    <a:pt x="23" y="10"/>
                    <a:pt x="23" y="10"/>
                    <a:pt x="23" y="13"/>
                  </a:cubicBezTo>
                  <a:close/>
                  <a:moveTo>
                    <a:pt x="42" y="28"/>
                  </a:moveTo>
                  <a:cubicBezTo>
                    <a:pt x="44" y="31"/>
                    <a:pt x="47" y="31"/>
                    <a:pt x="44" y="28"/>
                  </a:cubicBezTo>
                  <a:cubicBezTo>
                    <a:pt x="44" y="27"/>
                    <a:pt x="46" y="27"/>
                    <a:pt x="42" y="23"/>
                  </a:cubicBezTo>
                  <a:cubicBezTo>
                    <a:pt x="41" y="22"/>
                    <a:pt x="42" y="19"/>
                    <a:pt x="39" y="17"/>
                  </a:cubicBezTo>
                  <a:cubicBezTo>
                    <a:pt x="36" y="17"/>
                    <a:pt x="39" y="19"/>
                    <a:pt x="39" y="25"/>
                  </a:cubicBezTo>
                  <a:cubicBezTo>
                    <a:pt x="41" y="27"/>
                    <a:pt x="41" y="27"/>
                    <a:pt x="42" y="28"/>
                  </a:cubicBezTo>
                  <a:close/>
                  <a:moveTo>
                    <a:pt x="35" y="33"/>
                  </a:moveTo>
                  <a:cubicBezTo>
                    <a:pt x="38" y="31"/>
                    <a:pt x="36" y="33"/>
                    <a:pt x="39" y="33"/>
                  </a:cubicBezTo>
                  <a:cubicBezTo>
                    <a:pt x="42" y="34"/>
                    <a:pt x="39" y="31"/>
                    <a:pt x="38" y="28"/>
                  </a:cubicBezTo>
                  <a:cubicBezTo>
                    <a:pt x="36" y="27"/>
                    <a:pt x="35" y="30"/>
                    <a:pt x="33" y="28"/>
                  </a:cubicBezTo>
                  <a:cubicBezTo>
                    <a:pt x="32" y="27"/>
                    <a:pt x="30" y="27"/>
                    <a:pt x="30" y="30"/>
                  </a:cubicBezTo>
                  <a:cubicBezTo>
                    <a:pt x="30" y="31"/>
                    <a:pt x="33" y="33"/>
                    <a:pt x="35" y="33"/>
                  </a:cubicBezTo>
                  <a:close/>
                  <a:moveTo>
                    <a:pt x="46" y="39"/>
                  </a:moveTo>
                  <a:cubicBezTo>
                    <a:pt x="46" y="40"/>
                    <a:pt x="50" y="42"/>
                    <a:pt x="52" y="42"/>
                  </a:cubicBezTo>
                  <a:cubicBezTo>
                    <a:pt x="53" y="42"/>
                    <a:pt x="52" y="39"/>
                    <a:pt x="50" y="39"/>
                  </a:cubicBezTo>
                  <a:cubicBezTo>
                    <a:pt x="49" y="39"/>
                    <a:pt x="46" y="36"/>
                    <a:pt x="44" y="36"/>
                  </a:cubicBezTo>
                  <a:cubicBezTo>
                    <a:pt x="42" y="37"/>
                    <a:pt x="46" y="37"/>
                    <a:pt x="46" y="39"/>
                  </a:cubicBezTo>
                  <a:close/>
                  <a:moveTo>
                    <a:pt x="33" y="48"/>
                  </a:moveTo>
                  <a:cubicBezTo>
                    <a:pt x="35" y="47"/>
                    <a:pt x="39" y="51"/>
                    <a:pt x="39" y="51"/>
                  </a:cubicBezTo>
                  <a:cubicBezTo>
                    <a:pt x="38" y="53"/>
                    <a:pt x="33" y="50"/>
                    <a:pt x="33" y="48"/>
                  </a:cubicBezTo>
                  <a:close/>
                  <a:moveTo>
                    <a:pt x="17" y="17"/>
                  </a:moveTo>
                  <a:cubicBezTo>
                    <a:pt x="15" y="16"/>
                    <a:pt x="17" y="14"/>
                    <a:pt x="15" y="14"/>
                  </a:cubicBezTo>
                  <a:cubicBezTo>
                    <a:pt x="14" y="13"/>
                    <a:pt x="12" y="19"/>
                    <a:pt x="14" y="17"/>
                  </a:cubicBezTo>
                  <a:cubicBezTo>
                    <a:pt x="15" y="17"/>
                    <a:pt x="15" y="17"/>
                    <a:pt x="17" y="20"/>
                  </a:cubicBezTo>
                  <a:cubicBezTo>
                    <a:pt x="17" y="20"/>
                    <a:pt x="18" y="19"/>
                    <a:pt x="17" y="17"/>
                  </a:cubicBezTo>
                  <a:close/>
                  <a:moveTo>
                    <a:pt x="11" y="13"/>
                  </a:moveTo>
                  <a:cubicBezTo>
                    <a:pt x="11" y="11"/>
                    <a:pt x="12" y="14"/>
                    <a:pt x="12" y="16"/>
                  </a:cubicBezTo>
                  <a:cubicBezTo>
                    <a:pt x="11" y="17"/>
                    <a:pt x="9" y="14"/>
                    <a:pt x="11" y="13"/>
                  </a:cubicBezTo>
                  <a:close/>
                  <a:moveTo>
                    <a:pt x="6" y="11"/>
                  </a:moveTo>
                  <a:cubicBezTo>
                    <a:pt x="6" y="10"/>
                    <a:pt x="11" y="11"/>
                    <a:pt x="9" y="13"/>
                  </a:cubicBezTo>
                  <a:cubicBezTo>
                    <a:pt x="8" y="14"/>
                    <a:pt x="6" y="11"/>
                    <a:pt x="6" y="11"/>
                  </a:cubicBezTo>
                  <a:close/>
                  <a:moveTo>
                    <a:pt x="20" y="22"/>
                  </a:moveTo>
                  <a:cubicBezTo>
                    <a:pt x="18" y="22"/>
                    <a:pt x="17" y="22"/>
                    <a:pt x="18" y="20"/>
                  </a:cubicBezTo>
                  <a:cubicBezTo>
                    <a:pt x="18" y="19"/>
                    <a:pt x="20" y="20"/>
                    <a:pt x="20" y="22"/>
                  </a:cubicBezTo>
                  <a:close/>
                  <a:moveTo>
                    <a:pt x="0" y="5"/>
                  </a:moveTo>
                  <a:cubicBezTo>
                    <a:pt x="0" y="3"/>
                    <a:pt x="2" y="5"/>
                    <a:pt x="2" y="5"/>
                  </a:cubicBezTo>
                  <a:cubicBezTo>
                    <a:pt x="2" y="7"/>
                    <a:pt x="0" y="7"/>
                    <a:pt x="0" y="5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pPr>
                <a:defRPr/>
              </a:pPr>
              <a:endParaRPr lang="tr-TR" sz="738"/>
            </a:p>
          </p:txBody>
        </p:sp>
        <p:sp>
          <p:nvSpPr>
            <p:cNvPr id="36" name="Freeform 218"/>
            <p:cNvSpPr>
              <a:spLocks noEditPoints="1"/>
            </p:cNvSpPr>
            <p:nvPr/>
          </p:nvSpPr>
          <p:spPr bwMode="auto">
            <a:xfrm>
              <a:off x="8780495" y="4787475"/>
              <a:ext cx="76192" cy="127005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2" y="8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5" y="5"/>
                </a:cxn>
                <a:cxn ang="0">
                  <a:pos x="5" y="11"/>
                </a:cxn>
                <a:cxn ang="0">
                  <a:pos x="8" y="16"/>
                </a:cxn>
                <a:cxn ang="0">
                  <a:pos x="11" y="19"/>
                </a:cxn>
                <a:cxn ang="0">
                  <a:pos x="6" y="14"/>
                </a:cxn>
                <a:cxn ang="0">
                  <a:pos x="8" y="16"/>
                </a:cxn>
                <a:cxn ang="0">
                  <a:pos x="14" y="30"/>
                </a:cxn>
                <a:cxn ang="0">
                  <a:pos x="17" y="33"/>
                </a:cxn>
                <a:cxn ang="0">
                  <a:pos x="14" y="30"/>
                </a:cxn>
                <a:cxn ang="0">
                  <a:pos x="15" y="22"/>
                </a:cxn>
                <a:cxn ang="0">
                  <a:pos x="14" y="21"/>
                </a:cxn>
                <a:cxn ang="0">
                  <a:pos x="15" y="22"/>
                </a:cxn>
                <a:cxn ang="0">
                  <a:pos x="12" y="18"/>
                </a:cxn>
                <a:cxn ang="0">
                  <a:pos x="14" y="16"/>
                </a:cxn>
                <a:cxn ang="0">
                  <a:pos x="12" y="18"/>
                </a:cxn>
                <a:cxn ang="0">
                  <a:pos x="11" y="10"/>
                </a:cxn>
                <a:cxn ang="0">
                  <a:pos x="12" y="7"/>
                </a:cxn>
                <a:cxn ang="0">
                  <a:pos x="11" y="10"/>
                </a:cxn>
                <a:cxn ang="0">
                  <a:pos x="20" y="41"/>
                </a:cxn>
                <a:cxn ang="0">
                  <a:pos x="23" y="44"/>
                </a:cxn>
                <a:cxn ang="0">
                  <a:pos x="20" y="41"/>
                </a:cxn>
                <a:cxn ang="0">
                  <a:pos x="23" y="49"/>
                </a:cxn>
                <a:cxn ang="0">
                  <a:pos x="25" y="52"/>
                </a:cxn>
                <a:cxn ang="0">
                  <a:pos x="23" y="49"/>
                </a:cxn>
              </a:cxnLst>
              <a:rect l="0" t="0" r="r" b="b"/>
              <a:pathLst>
                <a:path w="25" h="52">
                  <a:moveTo>
                    <a:pt x="5" y="11"/>
                  </a:moveTo>
                  <a:cubicBezTo>
                    <a:pt x="2" y="11"/>
                    <a:pt x="3" y="11"/>
                    <a:pt x="2" y="8"/>
                  </a:cubicBezTo>
                  <a:cubicBezTo>
                    <a:pt x="0" y="7"/>
                    <a:pt x="2" y="7"/>
                    <a:pt x="2" y="3"/>
                  </a:cubicBezTo>
                  <a:cubicBezTo>
                    <a:pt x="0" y="0"/>
                    <a:pt x="2" y="0"/>
                    <a:pt x="3" y="3"/>
                  </a:cubicBezTo>
                  <a:cubicBezTo>
                    <a:pt x="3" y="8"/>
                    <a:pt x="5" y="2"/>
                    <a:pt x="5" y="5"/>
                  </a:cubicBezTo>
                  <a:cubicBezTo>
                    <a:pt x="6" y="8"/>
                    <a:pt x="8" y="10"/>
                    <a:pt x="5" y="11"/>
                  </a:cubicBezTo>
                  <a:close/>
                  <a:moveTo>
                    <a:pt x="8" y="16"/>
                  </a:moveTo>
                  <a:cubicBezTo>
                    <a:pt x="9" y="18"/>
                    <a:pt x="8" y="21"/>
                    <a:pt x="11" y="19"/>
                  </a:cubicBezTo>
                  <a:cubicBezTo>
                    <a:pt x="12" y="19"/>
                    <a:pt x="6" y="11"/>
                    <a:pt x="6" y="14"/>
                  </a:cubicBezTo>
                  <a:cubicBezTo>
                    <a:pt x="6" y="16"/>
                    <a:pt x="5" y="16"/>
                    <a:pt x="8" y="16"/>
                  </a:cubicBezTo>
                  <a:close/>
                  <a:moveTo>
                    <a:pt x="14" y="30"/>
                  </a:moveTo>
                  <a:cubicBezTo>
                    <a:pt x="15" y="28"/>
                    <a:pt x="18" y="33"/>
                    <a:pt x="17" y="33"/>
                  </a:cubicBezTo>
                  <a:cubicBezTo>
                    <a:pt x="15" y="33"/>
                    <a:pt x="14" y="32"/>
                    <a:pt x="14" y="30"/>
                  </a:cubicBezTo>
                  <a:close/>
                  <a:moveTo>
                    <a:pt x="15" y="22"/>
                  </a:moveTo>
                  <a:cubicBezTo>
                    <a:pt x="12" y="22"/>
                    <a:pt x="14" y="19"/>
                    <a:pt x="14" y="21"/>
                  </a:cubicBezTo>
                  <a:cubicBezTo>
                    <a:pt x="15" y="22"/>
                    <a:pt x="15" y="24"/>
                    <a:pt x="15" y="22"/>
                  </a:cubicBezTo>
                  <a:close/>
                  <a:moveTo>
                    <a:pt x="12" y="18"/>
                  </a:moveTo>
                  <a:cubicBezTo>
                    <a:pt x="11" y="16"/>
                    <a:pt x="14" y="14"/>
                    <a:pt x="14" y="16"/>
                  </a:cubicBezTo>
                  <a:cubicBezTo>
                    <a:pt x="15" y="19"/>
                    <a:pt x="12" y="19"/>
                    <a:pt x="12" y="18"/>
                  </a:cubicBezTo>
                  <a:close/>
                  <a:moveTo>
                    <a:pt x="11" y="10"/>
                  </a:moveTo>
                  <a:cubicBezTo>
                    <a:pt x="9" y="8"/>
                    <a:pt x="12" y="7"/>
                    <a:pt x="12" y="7"/>
                  </a:cubicBezTo>
                  <a:cubicBezTo>
                    <a:pt x="14" y="8"/>
                    <a:pt x="11" y="10"/>
                    <a:pt x="11" y="10"/>
                  </a:cubicBezTo>
                  <a:close/>
                  <a:moveTo>
                    <a:pt x="20" y="41"/>
                  </a:moveTo>
                  <a:cubicBezTo>
                    <a:pt x="21" y="39"/>
                    <a:pt x="25" y="44"/>
                    <a:pt x="23" y="44"/>
                  </a:cubicBezTo>
                  <a:cubicBezTo>
                    <a:pt x="21" y="46"/>
                    <a:pt x="20" y="43"/>
                    <a:pt x="20" y="41"/>
                  </a:cubicBezTo>
                  <a:close/>
                  <a:moveTo>
                    <a:pt x="23" y="49"/>
                  </a:moveTo>
                  <a:cubicBezTo>
                    <a:pt x="23" y="47"/>
                    <a:pt x="25" y="52"/>
                    <a:pt x="25" y="52"/>
                  </a:cubicBezTo>
                  <a:cubicBezTo>
                    <a:pt x="23" y="52"/>
                    <a:pt x="21" y="49"/>
                    <a:pt x="23" y="49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pPr>
                <a:defRPr/>
              </a:pPr>
              <a:endParaRPr lang="tr-TR" sz="738"/>
            </a:p>
          </p:txBody>
        </p:sp>
        <p:sp>
          <p:nvSpPr>
            <p:cNvPr id="37" name="Freeform 219"/>
            <p:cNvSpPr>
              <a:spLocks noEditPoints="1"/>
            </p:cNvSpPr>
            <p:nvPr/>
          </p:nvSpPr>
          <p:spPr bwMode="auto">
            <a:xfrm>
              <a:off x="8712240" y="4922418"/>
              <a:ext cx="119050" cy="55564"/>
            </a:xfrm>
            <a:custGeom>
              <a:avLst/>
              <a:gdLst/>
              <a:ahLst/>
              <a:cxnLst>
                <a:cxn ang="0">
                  <a:pos x="34" y="14"/>
                </a:cxn>
                <a:cxn ang="0">
                  <a:pos x="36" y="13"/>
                </a:cxn>
                <a:cxn ang="0">
                  <a:pos x="34" y="14"/>
                </a:cxn>
                <a:cxn ang="0">
                  <a:pos x="30" y="6"/>
                </a:cxn>
                <a:cxn ang="0">
                  <a:pos x="27" y="6"/>
                </a:cxn>
                <a:cxn ang="0">
                  <a:pos x="28" y="10"/>
                </a:cxn>
                <a:cxn ang="0">
                  <a:pos x="30" y="6"/>
                </a:cxn>
                <a:cxn ang="0">
                  <a:pos x="16" y="14"/>
                </a:cxn>
                <a:cxn ang="0">
                  <a:pos x="13" y="11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3"/>
                </a:cxn>
                <a:cxn ang="0">
                  <a:pos x="8" y="13"/>
                </a:cxn>
                <a:cxn ang="0">
                  <a:pos x="10" y="14"/>
                </a:cxn>
                <a:cxn ang="0">
                  <a:pos x="11" y="14"/>
                </a:cxn>
                <a:cxn ang="0">
                  <a:pos x="16" y="19"/>
                </a:cxn>
                <a:cxn ang="0">
                  <a:pos x="21" y="22"/>
                </a:cxn>
                <a:cxn ang="0">
                  <a:pos x="21" y="23"/>
                </a:cxn>
                <a:cxn ang="0">
                  <a:pos x="18" y="16"/>
                </a:cxn>
                <a:cxn ang="0">
                  <a:pos x="16" y="14"/>
                </a:cxn>
              </a:cxnLst>
              <a:rect l="0" t="0" r="r" b="b"/>
              <a:pathLst>
                <a:path w="38" h="23">
                  <a:moveTo>
                    <a:pt x="34" y="14"/>
                  </a:moveTo>
                  <a:cubicBezTo>
                    <a:pt x="33" y="13"/>
                    <a:pt x="34" y="11"/>
                    <a:pt x="36" y="13"/>
                  </a:cubicBezTo>
                  <a:cubicBezTo>
                    <a:pt x="38" y="16"/>
                    <a:pt x="34" y="16"/>
                    <a:pt x="34" y="14"/>
                  </a:cubicBezTo>
                  <a:close/>
                  <a:moveTo>
                    <a:pt x="30" y="6"/>
                  </a:moveTo>
                  <a:cubicBezTo>
                    <a:pt x="28" y="5"/>
                    <a:pt x="27" y="5"/>
                    <a:pt x="27" y="6"/>
                  </a:cubicBezTo>
                  <a:cubicBezTo>
                    <a:pt x="28" y="6"/>
                    <a:pt x="25" y="8"/>
                    <a:pt x="28" y="10"/>
                  </a:cubicBezTo>
                  <a:cubicBezTo>
                    <a:pt x="31" y="11"/>
                    <a:pt x="31" y="8"/>
                    <a:pt x="30" y="6"/>
                  </a:cubicBezTo>
                  <a:close/>
                  <a:moveTo>
                    <a:pt x="16" y="14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8"/>
                    <a:pt x="5" y="3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6"/>
                    <a:pt x="14" y="17"/>
                    <a:pt x="16" y="19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7" y="20"/>
                    <a:pt x="27" y="23"/>
                    <a:pt x="18" y="16"/>
                  </a:cubicBezTo>
                  <a:cubicBezTo>
                    <a:pt x="18" y="14"/>
                    <a:pt x="16" y="13"/>
                    <a:pt x="16" y="14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pPr>
                <a:defRPr/>
              </a:pPr>
              <a:endParaRPr lang="tr-TR" sz="738"/>
            </a:p>
          </p:txBody>
        </p:sp>
        <p:sp>
          <p:nvSpPr>
            <p:cNvPr id="38" name="Freeform 221"/>
            <p:cNvSpPr>
              <a:spLocks/>
            </p:cNvSpPr>
            <p:nvPr/>
          </p:nvSpPr>
          <p:spPr bwMode="auto">
            <a:xfrm>
              <a:off x="7233392" y="4408386"/>
              <a:ext cx="9614" cy="9964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0 h 4"/>
                <a:gd name="T4" fmla="*/ 0 w 3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3"/>
                <a:gd name="T10" fmla="*/ 0 h 4"/>
                <a:gd name="T11" fmla="*/ 3 w 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">
                  <a:moveTo>
                    <a:pt x="0" y="2"/>
                  </a:moveTo>
                  <a:cubicBezTo>
                    <a:pt x="0" y="0"/>
                    <a:pt x="3" y="0"/>
                    <a:pt x="3" y="0"/>
                  </a:cubicBezTo>
                  <a:cubicBezTo>
                    <a:pt x="3" y="2"/>
                    <a:pt x="2" y="4"/>
                    <a:pt x="0" y="2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39" name="Freeform 223"/>
            <p:cNvSpPr>
              <a:spLocks/>
            </p:cNvSpPr>
            <p:nvPr/>
          </p:nvSpPr>
          <p:spPr bwMode="auto">
            <a:xfrm>
              <a:off x="5926458" y="3811122"/>
              <a:ext cx="23811" cy="41277"/>
            </a:xfrm>
            <a:custGeom>
              <a:avLst/>
              <a:gdLst/>
              <a:ahLst/>
              <a:cxnLst>
                <a:cxn ang="0">
                  <a:pos x="4" y="17"/>
                </a:cxn>
                <a:cxn ang="0">
                  <a:pos x="3" y="17"/>
                </a:cxn>
                <a:cxn ang="0">
                  <a:pos x="1" y="16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6" y="6"/>
                </a:cxn>
                <a:cxn ang="0">
                  <a:pos x="7" y="11"/>
                </a:cxn>
                <a:cxn ang="0">
                  <a:pos x="4" y="17"/>
                </a:cxn>
                <a:cxn ang="0">
                  <a:pos x="4" y="17"/>
                </a:cxn>
              </a:cxnLst>
              <a:rect l="0" t="0" r="r" b="b"/>
              <a:pathLst>
                <a:path w="7" h="17">
                  <a:moveTo>
                    <a:pt x="4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1" y="17"/>
                    <a:pt x="1" y="16"/>
                  </a:cubicBezTo>
                  <a:cubicBezTo>
                    <a:pt x="1" y="8"/>
                    <a:pt x="0" y="9"/>
                    <a:pt x="1" y="5"/>
                  </a:cubicBezTo>
                  <a:cubicBezTo>
                    <a:pt x="3" y="3"/>
                    <a:pt x="3" y="0"/>
                    <a:pt x="4" y="2"/>
                  </a:cubicBezTo>
                  <a:cubicBezTo>
                    <a:pt x="6" y="3"/>
                    <a:pt x="7" y="5"/>
                    <a:pt x="6" y="6"/>
                  </a:cubicBezTo>
                  <a:cubicBezTo>
                    <a:pt x="6" y="9"/>
                    <a:pt x="7" y="9"/>
                    <a:pt x="7" y="11"/>
                  </a:cubicBezTo>
                  <a:cubicBezTo>
                    <a:pt x="7" y="14"/>
                    <a:pt x="6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pPr>
                <a:defRPr/>
              </a:pPr>
              <a:endParaRPr lang="tr-TR" sz="738"/>
            </a:p>
          </p:txBody>
        </p:sp>
        <p:sp>
          <p:nvSpPr>
            <p:cNvPr id="40" name="Freeform 224"/>
            <p:cNvSpPr>
              <a:spLocks/>
            </p:cNvSpPr>
            <p:nvPr/>
          </p:nvSpPr>
          <p:spPr bwMode="auto">
            <a:xfrm>
              <a:off x="6062107" y="3809308"/>
              <a:ext cx="11216" cy="17437"/>
            </a:xfrm>
            <a:custGeom>
              <a:avLst/>
              <a:gdLst>
                <a:gd name="T0" fmla="*/ 2147483647 w 4"/>
                <a:gd name="T1" fmla="*/ 2147483647 h 7"/>
                <a:gd name="T2" fmla="*/ 0 w 4"/>
                <a:gd name="T3" fmla="*/ 2147483647 h 7"/>
                <a:gd name="T4" fmla="*/ 2147483647 w 4"/>
                <a:gd name="T5" fmla="*/ 2147483647 h 7"/>
                <a:gd name="T6" fmla="*/ 2147483647 w 4"/>
                <a:gd name="T7" fmla="*/ 0 h 7"/>
                <a:gd name="T8" fmla="*/ 2147483647 w 4"/>
                <a:gd name="T9" fmla="*/ 2147483647 h 7"/>
                <a:gd name="T10" fmla="*/ 2147483647 w 4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7"/>
                <a:gd name="T20" fmla="*/ 4 w 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7">
                  <a:moveTo>
                    <a:pt x="1" y="7"/>
                  </a:moveTo>
                  <a:cubicBezTo>
                    <a:pt x="0" y="7"/>
                    <a:pt x="1" y="3"/>
                    <a:pt x="0" y="3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3" y="3"/>
                    <a:pt x="1" y="0"/>
                    <a:pt x="3" y="0"/>
                  </a:cubicBezTo>
                  <a:cubicBezTo>
                    <a:pt x="4" y="0"/>
                    <a:pt x="3" y="3"/>
                    <a:pt x="3" y="4"/>
                  </a:cubicBezTo>
                  <a:cubicBezTo>
                    <a:pt x="3" y="4"/>
                    <a:pt x="1" y="6"/>
                    <a:pt x="1" y="7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41" name="Freeform 225"/>
            <p:cNvSpPr>
              <a:spLocks/>
            </p:cNvSpPr>
            <p:nvPr/>
          </p:nvSpPr>
          <p:spPr bwMode="auto">
            <a:xfrm>
              <a:off x="5937570" y="3815884"/>
              <a:ext cx="133337" cy="92079"/>
            </a:xfrm>
            <a:custGeom>
              <a:avLst/>
              <a:gdLst/>
              <a:ahLst/>
              <a:cxnLst>
                <a:cxn ang="0">
                  <a:pos x="41" y="4"/>
                </a:cxn>
                <a:cxn ang="0">
                  <a:pos x="40" y="0"/>
                </a:cxn>
                <a:cxn ang="0">
                  <a:pos x="38" y="4"/>
                </a:cxn>
                <a:cxn ang="0">
                  <a:pos x="34" y="9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11" y="20"/>
                </a:cxn>
                <a:cxn ang="0">
                  <a:pos x="6" y="20"/>
                </a:cxn>
                <a:cxn ang="0">
                  <a:pos x="3" y="18"/>
                </a:cxn>
                <a:cxn ang="0">
                  <a:pos x="3" y="15"/>
                </a:cxn>
                <a:cxn ang="0">
                  <a:pos x="1" y="15"/>
                </a:cxn>
                <a:cxn ang="0">
                  <a:pos x="0" y="15"/>
                </a:cxn>
                <a:cxn ang="0">
                  <a:pos x="3" y="20"/>
                </a:cxn>
                <a:cxn ang="0">
                  <a:pos x="6" y="27"/>
                </a:cxn>
                <a:cxn ang="0">
                  <a:pos x="15" y="32"/>
                </a:cxn>
                <a:cxn ang="0">
                  <a:pos x="34" y="33"/>
                </a:cxn>
                <a:cxn ang="0">
                  <a:pos x="35" y="26"/>
                </a:cxn>
                <a:cxn ang="0">
                  <a:pos x="35" y="21"/>
                </a:cxn>
                <a:cxn ang="0">
                  <a:pos x="38" y="20"/>
                </a:cxn>
                <a:cxn ang="0">
                  <a:pos x="38" y="18"/>
                </a:cxn>
                <a:cxn ang="0">
                  <a:pos x="38" y="15"/>
                </a:cxn>
                <a:cxn ang="0">
                  <a:pos x="40" y="12"/>
                </a:cxn>
                <a:cxn ang="0">
                  <a:pos x="43" y="10"/>
                </a:cxn>
                <a:cxn ang="0">
                  <a:pos x="41" y="4"/>
                </a:cxn>
              </a:cxnLst>
              <a:rect l="0" t="0" r="r" b="b"/>
              <a:pathLst>
                <a:path w="43" h="38">
                  <a:moveTo>
                    <a:pt x="41" y="4"/>
                  </a:moveTo>
                  <a:cubicBezTo>
                    <a:pt x="40" y="4"/>
                    <a:pt x="41" y="0"/>
                    <a:pt x="40" y="0"/>
                  </a:cubicBezTo>
                  <a:cubicBezTo>
                    <a:pt x="38" y="6"/>
                    <a:pt x="40" y="0"/>
                    <a:pt x="38" y="4"/>
                  </a:cubicBezTo>
                  <a:cubicBezTo>
                    <a:pt x="37" y="6"/>
                    <a:pt x="35" y="6"/>
                    <a:pt x="34" y="9"/>
                  </a:cubicBezTo>
                  <a:cubicBezTo>
                    <a:pt x="31" y="12"/>
                    <a:pt x="28" y="15"/>
                    <a:pt x="26" y="15"/>
                  </a:cubicBezTo>
                  <a:cubicBezTo>
                    <a:pt x="26" y="16"/>
                    <a:pt x="29" y="15"/>
                    <a:pt x="26" y="18"/>
                  </a:cubicBezTo>
                  <a:cubicBezTo>
                    <a:pt x="23" y="23"/>
                    <a:pt x="17" y="18"/>
                    <a:pt x="11" y="20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6" y="16"/>
                    <a:pt x="5" y="18"/>
                    <a:pt x="3" y="18"/>
                  </a:cubicBezTo>
                  <a:cubicBezTo>
                    <a:pt x="0" y="18"/>
                    <a:pt x="3" y="15"/>
                    <a:pt x="3" y="15"/>
                  </a:cubicBezTo>
                  <a:cubicBezTo>
                    <a:pt x="3" y="13"/>
                    <a:pt x="1" y="15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0" y="18"/>
                    <a:pt x="0" y="18"/>
                    <a:pt x="3" y="20"/>
                  </a:cubicBezTo>
                  <a:cubicBezTo>
                    <a:pt x="6" y="23"/>
                    <a:pt x="6" y="23"/>
                    <a:pt x="6" y="27"/>
                  </a:cubicBezTo>
                  <a:cubicBezTo>
                    <a:pt x="8" y="30"/>
                    <a:pt x="6" y="30"/>
                    <a:pt x="15" y="32"/>
                  </a:cubicBezTo>
                  <a:cubicBezTo>
                    <a:pt x="24" y="33"/>
                    <a:pt x="32" y="38"/>
                    <a:pt x="34" y="33"/>
                  </a:cubicBezTo>
                  <a:cubicBezTo>
                    <a:pt x="34" y="32"/>
                    <a:pt x="32" y="30"/>
                    <a:pt x="35" y="26"/>
                  </a:cubicBezTo>
                  <a:cubicBezTo>
                    <a:pt x="37" y="21"/>
                    <a:pt x="37" y="23"/>
                    <a:pt x="35" y="21"/>
                  </a:cubicBezTo>
                  <a:cubicBezTo>
                    <a:pt x="35" y="21"/>
                    <a:pt x="37" y="21"/>
                    <a:pt x="38" y="20"/>
                  </a:cubicBezTo>
                  <a:cubicBezTo>
                    <a:pt x="41" y="20"/>
                    <a:pt x="40" y="18"/>
                    <a:pt x="38" y="18"/>
                  </a:cubicBezTo>
                  <a:cubicBezTo>
                    <a:pt x="37" y="18"/>
                    <a:pt x="38" y="18"/>
                    <a:pt x="38" y="15"/>
                  </a:cubicBezTo>
                  <a:cubicBezTo>
                    <a:pt x="38" y="12"/>
                    <a:pt x="38" y="9"/>
                    <a:pt x="40" y="12"/>
                  </a:cubicBezTo>
                  <a:cubicBezTo>
                    <a:pt x="41" y="15"/>
                    <a:pt x="40" y="12"/>
                    <a:pt x="43" y="10"/>
                  </a:cubicBezTo>
                  <a:cubicBezTo>
                    <a:pt x="43" y="7"/>
                    <a:pt x="43" y="6"/>
                    <a:pt x="41" y="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pPr>
                <a:defRPr/>
              </a:pPr>
              <a:endParaRPr lang="tr-TR" sz="738"/>
            </a:p>
          </p:txBody>
        </p:sp>
        <p:sp>
          <p:nvSpPr>
            <p:cNvPr id="42" name="Freeform 226"/>
            <p:cNvSpPr>
              <a:spLocks/>
            </p:cNvSpPr>
            <p:nvPr/>
          </p:nvSpPr>
          <p:spPr bwMode="auto">
            <a:xfrm>
              <a:off x="6039675" y="3790626"/>
              <a:ext cx="30444" cy="13700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2147483647 h 6"/>
                <a:gd name="T4" fmla="*/ 2147483647 w 10"/>
                <a:gd name="T5" fmla="*/ 2147483647 h 6"/>
                <a:gd name="T6" fmla="*/ 2147483647 w 10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6"/>
                <a:gd name="T14" fmla="*/ 10 w 10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6">
                  <a:moveTo>
                    <a:pt x="2" y="6"/>
                  </a:moveTo>
                  <a:cubicBezTo>
                    <a:pt x="0" y="4"/>
                    <a:pt x="5" y="4"/>
                    <a:pt x="5" y="3"/>
                  </a:cubicBezTo>
                  <a:cubicBezTo>
                    <a:pt x="5" y="1"/>
                    <a:pt x="10" y="0"/>
                    <a:pt x="8" y="1"/>
                  </a:cubicBezTo>
                  <a:cubicBezTo>
                    <a:pt x="7" y="4"/>
                    <a:pt x="2" y="6"/>
                    <a:pt x="2" y="6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43" name="Freeform 227"/>
            <p:cNvSpPr>
              <a:spLocks/>
            </p:cNvSpPr>
            <p:nvPr/>
          </p:nvSpPr>
          <p:spPr bwMode="auto">
            <a:xfrm>
              <a:off x="5865024" y="3717143"/>
              <a:ext cx="6409" cy="12455"/>
            </a:xfrm>
            <a:custGeom>
              <a:avLst/>
              <a:gdLst>
                <a:gd name="T0" fmla="*/ 2147483647 w 2"/>
                <a:gd name="T1" fmla="*/ 2147483647 h 5"/>
                <a:gd name="T2" fmla="*/ 0 w 2"/>
                <a:gd name="T3" fmla="*/ 2147483647 h 5"/>
                <a:gd name="T4" fmla="*/ 2147483647 w 2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2"/>
                <a:gd name="T10" fmla="*/ 0 h 5"/>
                <a:gd name="T11" fmla="*/ 2 w 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5">
                  <a:moveTo>
                    <a:pt x="2" y="5"/>
                  </a:moveTo>
                  <a:cubicBezTo>
                    <a:pt x="0" y="5"/>
                    <a:pt x="0" y="2"/>
                    <a:pt x="0" y="2"/>
                  </a:cubicBezTo>
                  <a:cubicBezTo>
                    <a:pt x="0" y="0"/>
                    <a:pt x="2" y="3"/>
                    <a:pt x="2" y="5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44" name="Freeform 228"/>
            <p:cNvSpPr>
              <a:spLocks/>
            </p:cNvSpPr>
            <p:nvPr/>
          </p:nvSpPr>
          <p:spPr bwMode="auto">
            <a:xfrm>
              <a:off x="5539756" y="3649887"/>
              <a:ext cx="17625" cy="36119"/>
            </a:xfrm>
            <a:custGeom>
              <a:avLst/>
              <a:gdLst>
                <a:gd name="T0" fmla="*/ 2147483647 w 6"/>
                <a:gd name="T1" fmla="*/ 2147483647 h 15"/>
                <a:gd name="T2" fmla="*/ 2147483647 w 6"/>
                <a:gd name="T3" fmla="*/ 2147483647 h 15"/>
                <a:gd name="T4" fmla="*/ 0 w 6"/>
                <a:gd name="T5" fmla="*/ 2147483647 h 15"/>
                <a:gd name="T6" fmla="*/ 0 w 6"/>
                <a:gd name="T7" fmla="*/ 2147483647 h 15"/>
                <a:gd name="T8" fmla="*/ 2147483647 w 6"/>
                <a:gd name="T9" fmla="*/ 2147483647 h 15"/>
                <a:gd name="T10" fmla="*/ 0 w 6"/>
                <a:gd name="T11" fmla="*/ 2147483647 h 15"/>
                <a:gd name="T12" fmla="*/ 2147483647 w 6"/>
                <a:gd name="T13" fmla="*/ 2147483647 h 15"/>
                <a:gd name="T14" fmla="*/ 2147483647 w 6"/>
                <a:gd name="T15" fmla="*/ 2147483647 h 15"/>
                <a:gd name="T16" fmla="*/ 2147483647 w 6"/>
                <a:gd name="T17" fmla="*/ 2147483647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5"/>
                <a:gd name="T29" fmla="*/ 6 w 6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5">
                  <a:moveTo>
                    <a:pt x="4" y="3"/>
                  </a:moveTo>
                  <a:cubicBezTo>
                    <a:pt x="4" y="5"/>
                    <a:pt x="6" y="10"/>
                    <a:pt x="4" y="11"/>
                  </a:cubicBezTo>
                  <a:cubicBezTo>
                    <a:pt x="3" y="13"/>
                    <a:pt x="3" y="15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3" y="10"/>
                    <a:pt x="1" y="8"/>
                  </a:cubicBezTo>
                  <a:cubicBezTo>
                    <a:pt x="1" y="8"/>
                    <a:pt x="0" y="10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3" y="0"/>
                    <a:pt x="4" y="3"/>
                    <a:pt x="4" y="3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45" name="Freeform 229"/>
            <p:cNvSpPr>
              <a:spLocks/>
            </p:cNvSpPr>
            <p:nvPr/>
          </p:nvSpPr>
          <p:spPr bwMode="auto">
            <a:xfrm>
              <a:off x="5526449" y="3630140"/>
              <a:ext cx="31747" cy="98429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9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9" y="2"/>
                </a:cxn>
                <a:cxn ang="0">
                  <a:pos x="9" y="4"/>
                </a:cxn>
                <a:cxn ang="0">
                  <a:pos x="6" y="4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41"/>
                </a:cxn>
                <a:cxn ang="0">
                  <a:pos x="4" y="41"/>
                </a:cxn>
                <a:cxn ang="0">
                  <a:pos x="6" y="34"/>
                </a:cxn>
                <a:cxn ang="0">
                  <a:pos x="9" y="24"/>
                </a:cxn>
                <a:cxn ang="0">
                  <a:pos x="9" y="19"/>
                </a:cxn>
                <a:cxn ang="0">
                  <a:pos x="4" y="22"/>
                </a:cxn>
                <a:cxn ang="0">
                  <a:pos x="4" y="21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9" y="11"/>
                </a:cxn>
              </a:cxnLst>
              <a:rect l="0" t="0" r="r" b="b"/>
              <a:pathLst>
                <a:path w="10" h="41">
                  <a:moveTo>
                    <a:pt x="9" y="11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10" y="7"/>
                    <a:pt x="10" y="5"/>
                  </a:cubicBezTo>
                  <a:cubicBezTo>
                    <a:pt x="10" y="5"/>
                    <a:pt x="10" y="4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0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4" y="7"/>
                    <a:pt x="3" y="17"/>
                    <a:pt x="1" y="19"/>
                  </a:cubicBezTo>
                  <a:cubicBezTo>
                    <a:pt x="3" y="19"/>
                    <a:pt x="0" y="22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8"/>
                    <a:pt x="3" y="34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6" y="36"/>
                    <a:pt x="6" y="34"/>
                  </a:cubicBezTo>
                  <a:cubicBezTo>
                    <a:pt x="6" y="30"/>
                    <a:pt x="9" y="25"/>
                    <a:pt x="9" y="24"/>
                  </a:cubicBezTo>
                  <a:cubicBezTo>
                    <a:pt x="9" y="22"/>
                    <a:pt x="9" y="21"/>
                    <a:pt x="9" y="19"/>
                  </a:cubicBezTo>
                  <a:cubicBezTo>
                    <a:pt x="7" y="21"/>
                    <a:pt x="7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9"/>
                    <a:pt x="7" y="17"/>
                    <a:pt x="6" y="16"/>
                  </a:cubicBezTo>
                  <a:cubicBezTo>
                    <a:pt x="6" y="16"/>
                    <a:pt x="4" y="17"/>
                    <a:pt x="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4"/>
                    <a:pt x="4" y="11"/>
                    <a:pt x="6" y="10"/>
                  </a:cubicBezTo>
                  <a:cubicBezTo>
                    <a:pt x="7" y="8"/>
                    <a:pt x="9" y="11"/>
                    <a:pt x="9" y="11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pPr>
                <a:defRPr/>
              </a:pPr>
              <a:endParaRPr lang="tr-TR" sz="738"/>
            </a:p>
          </p:txBody>
        </p:sp>
        <p:sp>
          <p:nvSpPr>
            <p:cNvPr id="46" name="Freeform 230"/>
            <p:cNvSpPr>
              <a:spLocks/>
            </p:cNvSpPr>
            <p:nvPr/>
          </p:nvSpPr>
          <p:spPr bwMode="auto">
            <a:xfrm>
              <a:off x="5520529" y="3677287"/>
              <a:ext cx="12818" cy="11209"/>
            </a:xfrm>
            <a:custGeom>
              <a:avLst/>
              <a:gdLst>
                <a:gd name="T0" fmla="*/ 2147483647 w 4"/>
                <a:gd name="T1" fmla="*/ 0 h 5"/>
                <a:gd name="T2" fmla="*/ 0 w 4"/>
                <a:gd name="T3" fmla="*/ 2147483647 h 5"/>
                <a:gd name="T4" fmla="*/ 2147483647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3" y="0"/>
                  </a:moveTo>
                  <a:cubicBezTo>
                    <a:pt x="1" y="1"/>
                    <a:pt x="1" y="1"/>
                    <a:pt x="0" y="3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0"/>
                    <a:pt x="3" y="0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47" name="Freeform 231"/>
            <p:cNvSpPr>
              <a:spLocks noEditPoints="1"/>
            </p:cNvSpPr>
            <p:nvPr/>
          </p:nvSpPr>
          <p:spPr bwMode="auto">
            <a:xfrm>
              <a:off x="5163215" y="3405772"/>
              <a:ext cx="211504" cy="189313"/>
            </a:xfrm>
            <a:custGeom>
              <a:avLst/>
              <a:gdLst>
                <a:gd name="T0" fmla="*/ 2147483647 w 68"/>
                <a:gd name="T1" fmla="*/ 2147483647 h 78"/>
                <a:gd name="T2" fmla="*/ 2147483647 w 68"/>
                <a:gd name="T3" fmla="*/ 2147483647 h 78"/>
                <a:gd name="T4" fmla="*/ 2147483647 w 68"/>
                <a:gd name="T5" fmla="*/ 2147483647 h 78"/>
                <a:gd name="T6" fmla="*/ 2147483647 w 68"/>
                <a:gd name="T7" fmla="*/ 2147483647 h 78"/>
                <a:gd name="T8" fmla="*/ 2147483647 w 68"/>
                <a:gd name="T9" fmla="*/ 2147483647 h 78"/>
                <a:gd name="T10" fmla="*/ 2147483647 w 68"/>
                <a:gd name="T11" fmla="*/ 2147483647 h 78"/>
                <a:gd name="T12" fmla="*/ 2147483647 w 68"/>
                <a:gd name="T13" fmla="*/ 2147483647 h 78"/>
                <a:gd name="T14" fmla="*/ 2147483647 w 68"/>
                <a:gd name="T15" fmla="*/ 2147483647 h 78"/>
                <a:gd name="T16" fmla="*/ 2147483647 w 68"/>
                <a:gd name="T17" fmla="*/ 2147483647 h 78"/>
                <a:gd name="T18" fmla="*/ 2147483647 w 68"/>
                <a:gd name="T19" fmla="*/ 2147483647 h 78"/>
                <a:gd name="T20" fmla="*/ 2147483647 w 68"/>
                <a:gd name="T21" fmla="*/ 2147483647 h 78"/>
                <a:gd name="T22" fmla="*/ 2147483647 w 68"/>
                <a:gd name="T23" fmla="*/ 2147483647 h 78"/>
                <a:gd name="T24" fmla="*/ 2147483647 w 68"/>
                <a:gd name="T25" fmla="*/ 2147483647 h 78"/>
                <a:gd name="T26" fmla="*/ 2147483647 w 68"/>
                <a:gd name="T27" fmla="*/ 2147483647 h 78"/>
                <a:gd name="T28" fmla="*/ 2147483647 w 68"/>
                <a:gd name="T29" fmla="*/ 2147483647 h 78"/>
                <a:gd name="T30" fmla="*/ 2147483647 w 68"/>
                <a:gd name="T31" fmla="*/ 2147483647 h 78"/>
                <a:gd name="T32" fmla="*/ 2147483647 w 68"/>
                <a:gd name="T33" fmla="*/ 2147483647 h 78"/>
                <a:gd name="T34" fmla="*/ 2147483647 w 68"/>
                <a:gd name="T35" fmla="*/ 2147483647 h 78"/>
                <a:gd name="T36" fmla="*/ 2147483647 w 68"/>
                <a:gd name="T37" fmla="*/ 2147483647 h 78"/>
                <a:gd name="T38" fmla="*/ 2147483647 w 68"/>
                <a:gd name="T39" fmla="*/ 2147483647 h 78"/>
                <a:gd name="T40" fmla="*/ 2147483647 w 68"/>
                <a:gd name="T41" fmla="*/ 2147483647 h 78"/>
                <a:gd name="T42" fmla="*/ 2147483647 w 68"/>
                <a:gd name="T43" fmla="*/ 2147483647 h 78"/>
                <a:gd name="T44" fmla="*/ 2147483647 w 68"/>
                <a:gd name="T45" fmla="*/ 2147483647 h 78"/>
                <a:gd name="T46" fmla="*/ 2147483647 w 68"/>
                <a:gd name="T47" fmla="*/ 2147483647 h 78"/>
                <a:gd name="T48" fmla="*/ 2147483647 w 68"/>
                <a:gd name="T49" fmla="*/ 2147483647 h 78"/>
                <a:gd name="T50" fmla="*/ 2147483647 w 68"/>
                <a:gd name="T51" fmla="*/ 2147483647 h 78"/>
                <a:gd name="T52" fmla="*/ 2147483647 w 68"/>
                <a:gd name="T53" fmla="*/ 2147483647 h 78"/>
                <a:gd name="T54" fmla="*/ 2147483647 w 68"/>
                <a:gd name="T55" fmla="*/ 2147483647 h 78"/>
                <a:gd name="T56" fmla="*/ 2147483647 w 68"/>
                <a:gd name="T57" fmla="*/ 2147483647 h 78"/>
                <a:gd name="T58" fmla="*/ 2147483647 w 68"/>
                <a:gd name="T59" fmla="*/ 2147483647 h 78"/>
                <a:gd name="T60" fmla="*/ 2147483647 w 68"/>
                <a:gd name="T61" fmla="*/ 2147483647 h 78"/>
                <a:gd name="T62" fmla="*/ 2147483647 w 68"/>
                <a:gd name="T63" fmla="*/ 2147483647 h 78"/>
                <a:gd name="T64" fmla="*/ 2147483647 w 68"/>
                <a:gd name="T65" fmla="*/ 2147483647 h 78"/>
                <a:gd name="T66" fmla="*/ 2147483647 w 68"/>
                <a:gd name="T67" fmla="*/ 2147483647 h 78"/>
                <a:gd name="T68" fmla="*/ 2147483647 w 68"/>
                <a:gd name="T69" fmla="*/ 2147483647 h 78"/>
                <a:gd name="T70" fmla="*/ 2147483647 w 68"/>
                <a:gd name="T71" fmla="*/ 2147483647 h 78"/>
                <a:gd name="T72" fmla="*/ 2147483647 w 68"/>
                <a:gd name="T73" fmla="*/ 2147483647 h 78"/>
                <a:gd name="T74" fmla="*/ 2147483647 w 68"/>
                <a:gd name="T75" fmla="*/ 2147483647 h 78"/>
                <a:gd name="T76" fmla="*/ 2147483647 w 68"/>
                <a:gd name="T77" fmla="*/ 2147483647 h 78"/>
                <a:gd name="T78" fmla="*/ 2147483647 w 68"/>
                <a:gd name="T79" fmla="*/ 2147483647 h 78"/>
                <a:gd name="T80" fmla="*/ 2147483647 w 68"/>
                <a:gd name="T81" fmla="*/ 2147483647 h 78"/>
                <a:gd name="T82" fmla="*/ 2147483647 w 68"/>
                <a:gd name="T83" fmla="*/ 2147483647 h 78"/>
                <a:gd name="T84" fmla="*/ 2147483647 w 68"/>
                <a:gd name="T85" fmla="*/ 2147483647 h 78"/>
                <a:gd name="T86" fmla="*/ 2147483647 w 68"/>
                <a:gd name="T87" fmla="*/ 2147483647 h 78"/>
                <a:gd name="T88" fmla="*/ 2147483647 w 68"/>
                <a:gd name="T89" fmla="*/ 2147483647 h 78"/>
                <a:gd name="T90" fmla="*/ 2147483647 w 68"/>
                <a:gd name="T91" fmla="*/ 2147483647 h 78"/>
                <a:gd name="T92" fmla="*/ 2147483647 w 68"/>
                <a:gd name="T93" fmla="*/ 2147483647 h 78"/>
                <a:gd name="T94" fmla="*/ 2147483647 w 68"/>
                <a:gd name="T95" fmla="*/ 2147483647 h 78"/>
                <a:gd name="T96" fmla="*/ 2147483647 w 68"/>
                <a:gd name="T97" fmla="*/ 2147483647 h 7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"/>
                <a:gd name="T148" fmla="*/ 0 h 78"/>
                <a:gd name="T149" fmla="*/ 68 w 68"/>
                <a:gd name="T150" fmla="*/ 78 h 7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" h="78">
                  <a:moveTo>
                    <a:pt x="21" y="8"/>
                  </a:moveTo>
                  <a:cubicBezTo>
                    <a:pt x="25" y="11"/>
                    <a:pt x="24" y="6"/>
                    <a:pt x="27" y="6"/>
                  </a:cubicBezTo>
                  <a:cubicBezTo>
                    <a:pt x="29" y="8"/>
                    <a:pt x="27" y="5"/>
                    <a:pt x="32" y="6"/>
                  </a:cubicBezTo>
                  <a:cubicBezTo>
                    <a:pt x="35" y="6"/>
                    <a:pt x="36" y="3"/>
                    <a:pt x="38" y="5"/>
                  </a:cubicBezTo>
                  <a:cubicBezTo>
                    <a:pt x="39" y="5"/>
                    <a:pt x="38" y="2"/>
                    <a:pt x="41" y="5"/>
                  </a:cubicBezTo>
                  <a:cubicBezTo>
                    <a:pt x="42" y="8"/>
                    <a:pt x="42" y="3"/>
                    <a:pt x="44" y="6"/>
                  </a:cubicBezTo>
                  <a:cubicBezTo>
                    <a:pt x="45" y="9"/>
                    <a:pt x="47" y="6"/>
                    <a:pt x="50" y="6"/>
                  </a:cubicBezTo>
                  <a:cubicBezTo>
                    <a:pt x="54" y="6"/>
                    <a:pt x="48" y="0"/>
                    <a:pt x="53" y="2"/>
                  </a:cubicBezTo>
                  <a:cubicBezTo>
                    <a:pt x="56" y="5"/>
                    <a:pt x="56" y="6"/>
                    <a:pt x="54" y="8"/>
                  </a:cubicBezTo>
                  <a:cubicBezTo>
                    <a:pt x="53" y="8"/>
                    <a:pt x="54" y="11"/>
                    <a:pt x="51" y="12"/>
                  </a:cubicBezTo>
                  <a:cubicBezTo>
                    <a:pt x="51" y="11"/>
                    <a:pt x="48" y="12"/>
                    <a:pt x="45" y="11"/>
                  </a:cubicBezTo>
                  <a:cubicBezTo>
                    <a:pt x="42" y="9"/>
                    <a:pt x="44" y="12"/>
                    <a:pt x="41" y="11"/>
                  </a:cubicBezTo>
                  <a:cubicBezTo>
                    <a:pt x="38" y="9"/>
                    <a:pt x="38" y="12"/>
                    <a:pt x="35" y="14"/>
                  </a:cubicBezTo>
                  <a:cubicBezTo>
                    <a:pt x="32" y="14"/>
                    <a:pt x="35" y="14"/>
                    <a:pt x="33" y="15"/>
                  </a:cubicBezTo>
                  <a:cubicBezTo>
                    <a:pt x="33" y="17"/>
                    <a:pt x="35" y="15"/>
                    <a:pt x="36" y="19"/>
                  </a:cubicBezTo>
                  <a:cubicBezTo>
                    <a:pt x="39" y="20"/>
                    <a:pt x="38" y="20"/>
                    <a:pt x="36" y="19"/>
                  </a:cubicBezTo>
                  <a:cubicBezTo>
                    <a:pt x="33" y="17"/>
                    <a:pt x="32" y="17"/>
                    <a:pt x="35" y="19"/>
                  </a:cubicBezTo>
                  <a:cubicBezTo>
                    <a:pt x="36" y="22"/>
                    <a:pt x="35" y="22"/>
                    <a:pt x="32" y="20"/>
                  </a:cubicBezTo>
                  <a:cubicBezTo>
                    <a:pt x="30" y="17"/>
                    <a:pt x="30" y="19"/>
                    <a:pt x="32" y="20"/>
                  </a:cubicBezTo>
                  <a:cubicBezTo>
                    <a:pt x="33" y="23"/>
                    <a:pt x="30" y="23"/>
                    <a:pt x="29" y="20"/>
                  </a:cubicBezTo>
                  <a:cubicBezTo>
                    <a:pt x="29" y="15"/>
                    <a:pt x="25" y="19"/>
                    <a:pt x="25" y="15"/>
                  </a:cubicBezTo>
                  <a:cubicBezTo>
                    <a:pt x="27" y="12"/>
                    <a:pt x="24" y="15"/>
                    <a:pt x="24" y="17"/>
                  </a:cubicBezTo>
                  <a:cubicBezTo>
                    <a:pt x="21" y="22"/>
                    <a:pt x="32" y="28"/>
                    <a:pt x="29" y="31"/>
                  </a:cubicBezTo>
                  <a:cubicBezTo>
                    <a:pt x="27" y="33"/>
                    <a:pt x="29" y="28"/>
                    <a:pt x="27" y="28"/>
                  </a:cubicBezTo>
                  <a:cubicBezTo>
                    <a:pt x="24" y="28"/>
                    <a:pt x="30" y="33"/>
                    <a:pt x="24" y="33"/>
                  </a:cubicBezTo>
                  <a:cubicBezTo>
                    <a:pt x="21" y="34"/>
                    <a:pt x="29" y="34"/>
                    <a:pt x="29" y="36"/>
                  </a:cubicBezTo>
                  <a:cubicBezTo>
                    <a:pt x="30" y="39"/>
                    <a:pt x="30" y="37"/>
                    <a:pt x="32" y="39"/>
                  </a:cubicBezTo>
                  <a:cubicBezTo>
                    <a:pt x="32" y="40"/>
                    <a:pt x="36" y="40"/>
                    <a:pt x="35" y="42"/>
                  </a:cubicBezTo>
                  <a:cubicBezTo>
                    <a:pt x="35" y="43"/>
                    <a:pt x="36" y="46"/>
                    <a:pt x="35" y="46"/>
                  </a:cubicBezTo>
                  <a:cubicBezTo>
                    <a:pt x="35" y="46"/>
                    <a:pt x="33" y="45"/>
                    <a:pt x="32" y="43"/>
                  </a:cubicBezTo>
                  <a:cubicBezTo>
                    <a:pt x="30" y="42"/>
                    <a:pt x="27" y="43"/>
                    <a:pt x="27" y="45"/>
                  </a:cubicBezTo>
                  <a:cubicBezTo>
                    <a:pt x="29" y="46"/>
                    <a:pt x="27" y="46"/>
                    <a:pt x="29" y="46"/>
                  </a:cubicBezTo>
                  <a:cubicBezTo>
                    <a:pt x="30" y="48"/>
                    <a:pt x="32" y="50"/>
                    <a:pt x="30" y="50"/>
                  </a:cubicBezTo>
                  <a:cubicBezTo>
                    <a:pt x="29" y="50"/>
                    <a:pt x="29" y="51"/>
                    <a:pt x="27" y="50"/>
                  </a:cubicBezTo>
                  <a:cubicBezTo>
                    <a:pt x="27" y="48"/>
                    <a:pt x="27" y="48"/>
                    <a:pt x="25" y="48"/>
                  </a:cubicBezTo>
                  <a:cubicBezTo>
                    <a:pt x="22" y="48"/>
                    <a:pt x="30" y="59"/>
                    <a:pt x="29" y="60"/>
                  </a:cubicBezTo>
                  <a:cubicBezTo>
                    <a:pt x="25" y="60"/>
                    <a:pt x="24" y="53"/>
                    <a:pt x="24" y="57"/>
                  </a:cubicBezTo>
                  <a:cubicBezTo>
                    <a:pt x="22" y="60"/>
                    <a:pt x="21" y="62"/>
                    <a:pt x="21" y="59"/>
                  </a:cubicBezTo>
                  <a:cubicBezTo>
                    <a:pt x="21" y="56"/>
                    <a:pt x="19" y="51"/>
                    <a:pt x="19" y="56"/>
                  </a:cubicBezTo>
                  <a:cubicBezTo>
                    <a:pt x="18" y="59"/>
                    <a:pt x="15" y="53"/>
                    <a:pt x="15" y="51"/>
                  </a:cubicBezTo>
                  <a:cubicBezTo>
                    <a:pt x="16" y="50"/>
                    <a:pt x="16" y="48"/>
                    <a:pt x="15" y="48"/>
                  </a:cubicBezTo>
                  <a:cubicBezTo>
                    <a:pt x="12" y="48"/>
                    <a:pt x="13" y="46"/>
                    <a:pt x="12" y="45"/>
                  </a:cubicBezTo>
                  <a:cubicBezTo>
                    <a:pt x="10" y="43"/>
                    <a:pt x="13" y="45"/>
                    <a:pt x="13" y="42"/>
                  </a:cubicBezTo>
                  <a:cubicBezTo>
                    <a:pt x="13" y="40"/>
                    <a:pt x="15" y="42"/>
                    <a:pt x="16" y="40"/>
                  </a:cubicBezTo>
                  <a:cubicBezTo>
                    <a:pt x="18" y="39"/>
                    <a:pt x="18" y="39"/>
                    <a:pt x="21" y="40"/>
                  </a:cubicBezTo>
                  <a:cubicBezTo>
                    <a:pt x="24" y="42"/>
                    <a:pt x="24" y="43"/>
                    <a:pt x="27" y="42"/>
                  </a:cubicBezTo>
                  <a:cubicBezTo>
                    <a:pt x="30" y="42"/>
                    <a:pt x="29" y="40"/>
                    <a:pt x="27" y="40"/>
                  </a:cubicBezTo>
                  <a:cubicBezTo>
                    <a:pt x="25" y="40"/>
                    <a:pt x="24" y="39"/>
                    <a:pt x="22" y="39"/>
                  </a:cubicBezTo>
                  <a:cubicBezTo>
                    <a:pt x="19" y="40"/>
                    <a:pt x="21" y="39"/>
                    <a:pt x="18" y="39"/>
                  </a:cubicBezTo>
                  <a:cubicBezTo>
                    <a:pt x="13" y="40"/>
                    <a:pt x="15" y="37"/>
                    <a:pt x="13" y="39"/>
                  </a:cubicBezTo>
                  <a:cubicBezTo>
                    <a:pt x="12" y="42"/>
                    <a:pt x="12" y="37"/>
                    <a:pt x="9" y="36"/>
                  </a:cubicBezTo>
                  <a:cubicBezTo>
                    <a:pt x="7" y="33"/>
                    <a:pt x="13" y="34"/>
                    <a:pt x="12" y="33"/>
                  </a:cubicBezTo>
                  <a:cubicBezTo>
                    <a:pt x="9" y="29"/>
                    <a:pt x="10" y="34"/>
                    <a:pt x="9" y="31"/>
                  </a:cubicBezTo>
                  <a:cubicBezTo>
                    <a:pt x="7" y="29"/>
                    <a:pt x="6" y="31"/>
                    <a:pt x="4" y="25"/>
                  </a:cubicBezTo>
                  <a:cubicBezTo>
                    <a:pt x="4" y="25"/>
                    <a:pt x="6" y="25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9" y="22"/>
                    <a:pt x="9" y="19"/>
                  </a:cubicBezTo>
                  <a:cubicBezTo>
                    <a:pt x="9" y="14"/>
                    <a:pt x="10" y="17"/>
                    <a:pt x="12" y="15"/>
                  </a:cubicBezTo>
                  <a:cubicBezTo>
                    <a:pt x="12" y="12"/>
                    <a:pt x="10" y="12"/>
                    <a:pt x="10" y="12"/>
                  </a:cubicBezTo>
                  <a:cubicBezTo>
                    <a:pt x="22" y="11"/>
                    <a:pt x="16" y="6"/>
                    <a:pt x="21" y="8"/>
                  </a:cubicBezTo>
                  <a:close/>
                  <a:moveTo>
                    <a:pt x="7" y="43"/>
                  </a:moveTo>
                  <a:cubicBezTo>
                    <a:pt x="9" y="43"/>
                    <a:pt x="12" y="46"/>
                    <a:pt x="10" y="46"/>
                  </a:cubicBezTo>
                  <a:cubicBezTo>
                    <a:pt x="9" y="46"/>
                    <a:pt x="7" y="45"/>
                    <a:pt x="7" y="43"/>
                  </a:cubicBezTo>
                  <a:close/>
                  <a:moveTo>
                    <a:pt x="9" y="42"/>
                  </a:moveTo>
                  <a:cubicBezTo>
                    <a:pt x="10" y="43"/>
                    <a:pt x="10" y="42"/>
                    <a:pt x="9" y="40"/>
                  </a:cubicBezTo>
                  <a:cubicBezTo>
                    <a:pt x="7" y="40"/>
                    <a:pt x="7" y="37"/>
                    <a:pt x="7" y="39"/>
                  </a:cubicBezTo>
                  <a:cubicBezTo>
                    <a:pt x="7" y="40"/>
                    <a:pt x="6" y="39"/>
                    <a:pt x="6" y="40"/>
                  </a:cubicBezTo>
                  <a:cubicBezTo>
                    <a:pt x="6" y="42"/>
                    <a:pt x="7" y="42"/>
                    <a:pt x="9" y="42"/>
                  </a:cubicBezTo>
                  <a:close/>
                  <a:moveTo>
                    <a:pt x="27" y="60"/>
                  </a:moveTo>
                  <a:cubicBezTo>
                    <a:pt x="29" y="62"/>
                    <a:pt x="27" y="65"/>
                    <a:pt x="27" y="64"/>
                  </a:cubicBezTo>
                  <a:cubicBezTo>
                    <a:pt x="25" y="62"/>
                    <a:pt x="25" y="60"/>
                    <a:pt x="27" y="60"/>
                  </a:cubicBezTo>
                  <a:close/>
                  <a:moveTo>
                    <a:pt x="41" y="74"/>
                  </a:moveTo>
                  <a:cubicBezTo>
                    <a:pt x="42" y="78"/>
                    <a:pt x="45" y="76"/>
                    <a:pt x="50" y="76"/>
                  </a:cubicBezTo>
                  <a:cubicBezTo>
                    <a:pt x="54" y="76"/>
                    <a:pt x="54" y="71"/>
                    <a:pt x="50" y="73"/>
                  </a:cubicBezTo>
                  <a:cubicBezTo>
                    <a:pt x="47" y="76"/>
                    <a:pt x="50" y="71"/>
                    <a:pt x="47" y="73"/>
                  </a:cubicBezTo>
                  <a:cubicBezTo>
                    <a:pt x="44" y="73"/>
                    <a:pt x="44" y="70"/>
                    <a:pt x="39" y="71"/>
                  </a:cubicBezTo>
                  <a:cubicBezTo>
                    <a:pt x="36" y="73"/>
                    <a:pt x="36" y="68"/>
                    <a:pt x="35" y="70"/>
                  </a:cubicBezTo>
                  <a:cubicBezTo>
                    <a:pt x="33" y="70"/>
                    <a:pt x="33" y="68"/>
                    <a:pt x="33" y="68"/>
                  </a:cubicBezTo>
                  <a:cubicBezTo>
                    <a:pt x="32" y="70"/>
                    <a:pt x="32" y="70"/>
                    <a:pt x="32" y="71"/>
                  </a:cubicBezTo>
                  <a:cubicBezTo>
                    <a:pt x="32" y="74"/>
                    <a:pt x="36" y="71"/>
                    <a:pt x="41" y="74"/>
                  </a:cubicBezTo>
                  <a:close/>
                  <a:moveTo>
                    <a:pt x="68" y="60"/>
                  </a:moveTo>
                  <a:cubicBezTo>
                    <a:pt x="68" y="59"/>
                    <a:pt x="63" y="62"/>
                    <a:pt x="63" y="64"/>
                  </a:cubicBezTo>
                  <a:cubicBezTo>
                    <a:pt x="65" y="64"/>
                    <a:pt x="63" y="65"/>
                    <a:pt x="65" y="67"/>
                  </a:cubicBezTo>
                  <a:cubicBezTo>
                    <a:pt x="67" y="67"/>
                    <a:pt x="68" y="60"/>
                    <a:pt x="68" y="60"/>
                  </a:cubicBezTo>
                  <a:close/>
                  <a:moveTo>
                    <a:pt x="50" y="37"/>
                  </a:moveTo>
                  <a:cubicBezTo>
                    <a:pt x="51" y="36"/>
                    <a:pt x="53" y="40"/>
                    <a:pt x="50" y="42"/>
                  </a:cubicBezTo>
                  <a:cubicBezTo>
                    <a:pt x="48" y="42"/>
                    <a:pt x="51" y="39"/>
                    <a:pt x="50" y="39"/>
                  </a:cubicBezTo>
                  <a:cubicBezTo>
                    <a:pt x="50" y="37"/>
                    <a:pt x="48" y="37"/>
                    <a:pt x="50" y="37"/>
                  </a:cubicBezTo>
                  <a:close/>
                  <a:moveTo>
                    <a:pt x="54" y="31"/>
                  </a:moveTo>
                  <a:cubicBezTo>
                    <a:pt x="53" y="28"/>
                    <a:pt x="54" y="29"/>
                    <a:pt x="53" y="28"/>
                  </a:cubicBezTo>
                  <a:cubicBezTo>
                    <a:pt x="53" y="28"/>
                    <a:pt x="51" y="28"/>
                    <a:pt x="50" y="29"/>
                  </a:cubicBezTo>
                  <a:cubicBezTo>
                    <a:pt x="48" y="29"/>
                    <a:pt x="50" y="31"/>
                    <a:pt x="53" y="33"/>
                  </a:cubicBezTo>
                  <a:cubicBezTo>
                    <a:pt x="54" y="33"/>
                    <a:pt x="56" y="33"/>
                    <a:pt x="54" y="31"/>
                  </a:cubicBezTo>
                  <a:close/>
                  <a:moveTo>
                    <a:pt x="41" y="12"/>
                  </a:moveTo>
                  <a:cubicBezTo>
                    <a:pt x="41" y="12"/>
                    <a:pt x="41" y="15"/>
                    <a:pt x="39" y="14"/>
                  </a:cubicBezTo>
                  <a:cubicBezTo>
                    <a:pt x="38" y="14"/>
                    <a:pt x="39" y="12"/>
                    <a:pt x="41" y="12"/>
                  </a:cubicBezTo>
                  <a:close/>
                  <a:moveTo>
                    <a:pt x="30" y="36"/>
                  </a:moveTo>
                  <a:cubicBezTo>
                    <a:pt x="33" y="37"/>
                    <a:pt x="32" y="39"/>
                    <a:pt x="33" y="39"/>
                  </a:cubicBezTo>
                  <a:cubicBezTo>
                    <a:pt x="36" y="39"/>
                    <a:pt x="36" y="43"/>
                    <a:pt x="38" y="43"/>
                  </a:cubicBezTo>
                  <a:cubicBezTo>
                    <a:pt x="39" y="45"/>
                    <a:pt x="39" y="42"/>
                    <a:pt x="38" y="42"/>
                  </a:cubicBezTo>
                  <a:cubicBezTo>
                    <a:pt x="36" y="40"/>
                    <a:pt x="36" y="39"/>
                    <a:pt x="36" y="37"/>
                  </a:cubicBezTo>
                  <a:cubicBezTo>
                    <a:pt x="36" y="34"/>
                    <a:pt x="35" y="37"/>
                    <a:pt x="30" y="33"/>
                  </a:cubicBezTo>
                  <a:cubicBezTo>
                    <a:pt x="29" y="31"/>
                    <a:pt x="25" y="33"/>
                    <a:pt x="25" y="34"/>
                  </a:cubicBezTo>
                  <a:cubicBezTo>
                    <a:pt x="27" y="34"/>
                    <a:pt x="29" y="34"/>
                    <a:pt x="30" y="36"/>
                  </a:cubicBezTo>
                  <a:close/>
                  <a:moveTo>
                    <a:pt x="47" y="53"/>
                  </a:moveTo>
                  <a:cubicBezTo>
                    <a:pt x="48" y="51"/>
                    <a:pt x="48" y="56"/>
                    <a:pt x="47" y="54"/>
                  </a:cubicBezTo>
                  <a:cubicBezTo>
                    <a:pt x="45" y="54"/>
                    <a:pt x="45" y="53"/>
                    <a:pt x="47" y="53"/>
                  </a:cubicBezTo>
                  <a:close/>
                  <a:moveTo>
                    <a:pt x="60" y="71"/>
                  </a:moveTo>
                  <a:cubicBezTo>
                    <a:pt x="59" y="71"/>
                    <a:pt x="59" y="67"/>
                    <a:pt x="60" y="68"/>
                  </a:cubicBezTo>
                  <a:cubicBezTo>
                    <a:pt x="60" y="70"/>
                    <a:pt x="60" y="71"/>
                    <a:pt x="60" y="71"/>
                  </a:cubicBezTo>
                  <a:close/>
                  <a:moveTo>
                    <a:pt x="4" y="28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3" y="23"/>
                    <a:pt x="1" y="23"/>
                    <a:pt x="0" y="23"/>
                  </a:cubicBezTo>
                  <a:cubicBezTo>
                    <a:pt x="0" y="25"/>
                    <a:pt x="1" y="28"/>
                    <a:pt x="4" y="28"/>
                  </a:cubicBezTo>
                  <a:close/>
                  <a:moveTo>
                    <a:pt x="44" y="23"/>
                  </a:moveTo>
                  <a:cubicBezTo>
                    <a:pt x="45" y="22"/>
                    <a:pt x="45" y="25"/>
                    <a:pt x="45" y="23"/>
                  </a:cubicBezTo>
                  <a:cubicBezTo>
                    <a:pt x="45" y="22"/>
                    <a:pt x="47" y="20"/>
                    <a:pt x="45" y="22"/>
                  </a:cubicBezTo>
                  <a:cubicBezTo>
                    <a:pt x="45" y="22"/>
                    <a:pt x="42" y="20"/>
                    <a:pt x="42" y="22"/>
                  </a:cubicBezTo>
                  <a:cubicBezTo>
                    <a:pt x="42" y="23"/>
                    <a:pt x="44" y="23"/>
                    <a:pt x="44" y="23"/>
                  </a:cubicBezTo>
                  <a:close/>
                  <a:moveTo>
                    <a:pt x="48" y="20"/>
                  </a:moveTo>
                  <a:cubicBezTo>
                    <a:pt x="48" y="17"/>
                    <a:pt x="51" y="19"/>
                    <a:pt x="50" y="20"/>
                  </a:cubicBezTo>
                  <a:cubicBezTo>
                    <a:pt x="48" y="20"/>
                    <a:pt x="48" y="20"/>
                    <a:pt x="48" y="20"/>
                  </a:cubicBezTo>
                  <a:close/>
                  <a:moveTo>
                    <a:pt x="44" y="54"/>
                  </a:moveTo>
                  <a:cubicBezTo>
                    <a:pt x="42" y="53"/>
                    <a:pt x="44" y="51"/>
                    <a:pt x="45" y="53"/>
                  </a:cubicBezTo>
                  <a:cubicBezTo>
                    <a:pt x="44" y="54"/>
                    <a:pt x="44" y="54"/>
                    <a:pt x="44" y="54"/>
                  </a:cubicBezTo>
                  <a:close/>
                  <a:moveTo>
                    <a:pt x="38" y="57"/>
                  </a:moveTo>
                  <a:cubicBezTo>
                    <a:pt x="36" y="57"/>
                    <a:pt x="38" y="59"/>
                    <a:pt x="39" y="57"/>
                  </a:cubicBezTo>
                  <a:cubicBezTo>
                    <a:pt x="39" y="56"/>
                    <a:pt x="39" y="56"/>
                    <a:pt x="38" y="57"/>
                  </a:cubicBezTo>
                  <a:close/>
                  <a:moveTo>
                    <a:pt x="38" y="48"/>
                  </a:moveTo>
                  <a:cubicBezTo>
                    <a:pt x="36" y="48"/>
                    <a:pt x="38" y="46"/>
                    <a:pt x="38" y="46"/>
                  </a:cubicBezTo>
                  <a:cubicBezTo>
                    <a:pt x="38" y="48"/>
                    <a:pt x="38" y="48"/>
                    <a:pt x="38" y="48"/>
                  </a:cubicBezTo>
                  <a:close/>
                  <a:moveTo>
                    <a:pt x="38" y="51"/>
                  </a:moveTo>
                  <a:cubicBezTo>
                    <a:pt x="36" y="51"/>
                    <a:pt x="38" y="48"/>
                    <a:pt x="38" y="50"/>
                  </a:cubicBezTo>
                  <a:cubicBezTo>
                    <a:pt x="39" y="50"/>
                    <a:pt x="39" y="51"/>
                    <a:pt x="38" y="51"/>
                  </a:cubicBezTo>
                  <a:close/>
                  <a:moveTo>
                    <a:pt x="50" y="48"/>
                  </a:moveTo>
                  <a:cubicBezTo>
                    <a:pt x="50" y="46"/>
                    <a:pt x="53" y="46"/>
                    <a:pt x="53" y="46"/>
                  </a:cubicBezTo>
                  <a:cubicBezTo>
                    <a:pt x="53" y="46"/>
                    <a:pt x="50" y="50"/>
                    <a:pt x="50" y="48"/>
                  </a:cubicBezTo>
                  <a:close/>
                  <a:moveTo>
                    <a:pt x="7" y="37"/>
                  </a:moveTo>
                  <a:cubicBezTo>
                    <a:pt x="6" y="37"/>
                    <a:pt x="7" y="34"/>
                    <a:pt x="9" y="34"/>
                  </a:cubicBezTo>
                  <a:cubicBezTo>
                    <a:pt x="9" y="36"/>
                    <a:pt x="9" y="37"/>
                    <a:pt x="7" y="37"/>
                  </a:cubicBezTo>
                  <a:close/>
                  <a:moveTo>
                    <a:pt x="41" y="34"/>
                  </a:moveTo>
                  <a:cubicBezTo>
                    <a:pt x="39" y="34"/>
                    <a:pt x="39" y="33"/>
                    <a:pt x="39" y="33"/>
                  </a:cubicBezTo>
                  <a:cubicBezTo>
                    <a:pt x="39" y="31"/>
                    <a:pt x="41" y="34"/>
                    <a:pt x="41" y="34"/>
                  </a:cubicBezTo>
                  <a:close/>
                  <a:moveTo>
                    <a:pt x="42" y="48"/>
                  </a:moveTo>
                  <a:cubicBezTo>
                    <a:pt x="44" y="50"/>
                    <a:pt x="45" y="48"/>
                    <a:pt x="44" y="46"/>
                  </a:cubicBezTo>
                  <a:cubicBezTo>
                    <a:pt x="42" y="46"/>
                    <a:pt x="41" y="42"/>
                    <a:pt x="41" y="43"/>
                  </a:cubicBezTo>
                  <a:cubicBezTo>
                    <a:pt x="39" y="45"/>
                    <a:pt x="42" y="45"/>
                    <a:pt x="42" y="48"/>
                  </a:cubicBezTo>
                  <a:close/>
                </a:path>
              </a:pathLst>
            </a:custGeom>
            <a:solidFill>
              <a:srgbClr val="92D05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48" name="Freeform 234"/>
            <p:cNvSpPr>
              <a:spLocks/>
            </p:cNvSpPr>
            <p:nvPr/>
          </p:nvSpPr>
          <p:spPr bwMode="auto">
            <a:xfrm>
              <a:off x="3310951" y="6034986"/>
              <a:ext cx="27239" cy="16191"/>
            </a:xfrm>
            <a:custGeom>
              <a:avLst/>
              <a:gdLst>
                <a:gd name="T0" fmla="*/ 2147483647 w 9"/>
                <a:gd name="T1" fmla="*/ 2147483647 h 7"/>
                <a:gd name="T2" fmla="*/ 2147483647 w 9"/>
                <a:gd name="T3" fmla="*/ 2147483647 h 7"/>
                <a:gd name="T4" fmla="*/ 2147483647 w 9"/>
                <a:gd name="T5" fmla="*/ 2147483647 h 7"/>
                <a:gd name="T6" fmla="*/ 0 60000 65536"/>
                <a:gd name="T7" fmla="*/ 0 60000 65536"/>
                <a:gd name="T8" fmla="*/ 0 60000 65536"/>
                <a:gd name="T9" fmla="*/ 0 w 9"/>
                <a:gd name="T10" fmla="*/ 0 h 7"/>
                <a:gd name="T11" fmla="*/ 9 w 9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7">
                  <a:moveTo>
                    <a:pt x="1" y="4"/>
                  </a:moveTo>
                  <a:cubicBezTo>
                    <a:pt x="0" y="2"/>
                    <a:pt x="3" y="0"/>
                    <a:pt x="6" y="2"/>
                  </a:cubicBezTo>
                  <a:cubicBezTo>
                    <a:pt x="9" y="4"/>
                    <a:pt x="3" y="7"/>
                    <a:pt x="1" y="4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49" name="Freeform 235"/>
            <p:cNvSpPr>
              <a:spLocks/>
            </p:cNvSpPr>
            <p:nvPr/>
          </p:nvSpPr>
          <p:spPr bwMode="auto">
            <a:xfrm>
              <a:off x="6372954" y="5665077"/>
              <a:ext cx="46467" cy="33628"/>
            </a:xfrm>
            <a:custGeom>
              <a:avLst/>
              <a:gdLst>
                <a:gd name="T0" fmla="*/ 2147483647 w 15"/>
                <a:gd name="T1" fmla="*/ 2147483647 h 14"/>
                <a:gd name="T2" fmla="*/ 2147483647 w 15"/>
                <a:gd name="T3" fmla="*/ 2147483647 h 14"/>
                <a:gd name="T4" fmla="*/ 2147483647 w 15"/>
                <a:gd name="T5" fmla="*/ 2147483647 h 14"/>
                <a:gd name="T6" fmla="*/ 2147483647 w 15"/>
                <a:gd name="T7" fmla="*/ 2147483647 h 14"/>
                <a:gd name="T8" fmla="*/ 2147483647 w 15"/>
                <a:gd name="T9" fmla="*/ 2147483647 h 14"/>
                <a:gd name="T10" fmla="*/ 2147483647 w 15"/>
                <a:gd name="T11" fmla="*/ 2147483647 h 14"/>
                <a:gd name="T12" fmla="*/ 2147483647 w 15"/>
                <a:gd name="T13" fmla="*/ 2147483647 h 14"/>
                <a:gd name="T14" fmla="*/ 2147483647 w 15"/>
                <a:gd name="T15" fmla="*/ 2147483647 h 14"/>
                <a:gd name="T16" fmla="*/ 2147483647 w 15"/>
                <a:gd name="T17" fmla="*/ 2147483647 h 14"/>
                <a:gd name="T18" fmla="*/ 2147483647 w 15"/>
                <a:gd name="T19" fmla="*/ 2147483647 h 14"/>
                <a:gd name="T20" fmla="*/ 2147483647 w 15"/>
                <a:gd name="T21" fmla="*/ 2147483647 h 14"/>
                <a:gd name="T22" fmla="*/ 2147483647 w 15"/>
                <a:gd name="T23" fmla="*/ 2147483647 h 14"/>
                <a:gd name="T24" fmla="*/ 2147483647 w 15"/>
                <a:gd name="T25" fmla="*/ 2147483647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4"/>
                <a:gd name="T41" fmla="*/ 15 w 15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4">
                  <a:moveTo>
                    <a:pt x="2" y="14"/>
                  </a:moveTo>
                  <a:cubicBezTo>
                    <a:pt x="0" y="12"/>
                    <a:pt x="3" y="10"/>
                    <a:pt x="2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5" y="3"/>
                    <a:pt x="2" y="4"/>
                    <a:pt x="3" y="6"/>
                  </a:cubicBezTo>
                  <a:cubicBezTo>
                    <a:pt x="6" y="7"/>
                    <a:pt x="8" y="1"/>
                    <a:pt x="8" y="4"/>
                  </a:cubicBezTo>
                  <a:cubicBezTo>
                    <a:pt x="8" y="7"/>
                    <a:pt x="5" y="7"/>
                    <a:pt x="8" y="7"/>
                  </a:cubicBezTo>
                  <a:cubicBezTo>
                    <a:pt x="11" y="7"/>
                    <a:pt x="12" y="4"/>
                    <a:pt x="14" y="6"/>
                  </a:cubicBezTo>
                  <a:cubicBezTo>
                    <a:pt x="15" y="6"/>
                    <a:pt x="15" y="10"/>
                    <a:pt x="12" y="9"/>
                  </a:cubicBezTo>
                  <a:cubicBezTo>
                    <a:pt x="9" y="9"/>
                    <a:pt x="8" y="10"/>
                    <a:pt x="9" y="10"/>
                  </a:cubicBezTo>
                  <a:cubicBezTo>
                    <a:pt x="9" y="10"/>
                    <a:pt x="15" y="12"/>
                    <a:pt x="12" y="14"/>
                  </a:cubicBezTo>
                  <a:cubicBezTo>
                    <a:pt x="8" y="14"/>
                    <a:pt x="5" y="10"/>
                    <a:pt x="3" y="12"/>
                  </a:cubicBezTo>
                  <a:cubicBezTo>
                    <a:pt x="3" y="14"/>
                    <a:pt x="2" y="14"/>
                    <a:pt x="2" y="14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50" name="Freeform 237"/>
            <p:cNvSpPr>
              <a:spLocks noEditPoints="1"/>
            </p:cNvSpPr>
            <p:nvPr/>
          </p:nvSpPr>
          <p:spPr bwMode="auto">
            <a:xfrm>
              <a:off x="5160010" y="2091788"/>
              <a:ext cx="4223674" cy="1336403"/>
            </a:xfrm>
            <a:custGeom>
              <a:avLst/>
              <a:gdLst>
                <a:gd name="T0" fmla="*/ 2147483647 w 1359"/>
                <a:gd name="T1" fmla="*/ 2147483647 h 553"/>
                <a:gd name="T2" fmla="*/ 2147483647 w 1359"/>
                <a:gd name="T3" fmla="*/ 2147483647 h 553"/>
                <a:gd name="T4" fmla="*/ 2147483647 w 1359"/>
                <a:gd name="T5" fmla="*/ 2147483647 h 553"/>
                <a:gd name="T6" fmla="*/ 2147483647 w 1359"/>
                <a:gd name="T7" fmla="*/ 2147483647 h 553"/>
                <a:gd name="T8" fmla="*/ 2147483647 w 1359"/>
                <a:gd name="T9" fmla="*/ 2147483647 h 553"/>
                <a:gd name="T10" fmla="*/ 2147483647 w 1359"/>
                <a:gd name="T11" fmla="*/ 2147483647 h 553"/>
                <a:gd name="T12" fmla="*/ 2147483647 w 1359"/>
                <a:gd name="T13" fmla="*/ 2147483647 h 553"/>
                <a:gd name="T14" fmla="*/ 2147483647 w 1359"/>
                <a:gd name="T15" fmla="*/ 2147483647 h 553"/>
                <a:gd name="T16" fmla="*/ 2147483647 w 1359"/>
                <a:gd name="T17" fmla="*/ 2147483647 h 553"/>
                <a:gd name="T18" fmla="*/ 2147483647 w 1359"/>
                <a:gd name="T19" fmla="*/ 2147483647 h 553"/>
                <a:gd name="T20" fmla="*/ 2147483647 w 1359"/>
                <a:gd name="T21" fmla="*/ 2147483647 h 553"/>
                <a:gd name="T22" fmla="*/ 2147483647 w 1359"/>
                <a:gd name="T23" fmla="*/ 2147483647 h 553"/>
                <a:gd name="T24" fmla="*/ 2147483647 w 1359"/>
                <a:gd name="T25" fmla="*/ 2147483647 h 553"/>
                <a:gd name="T26" fmla="*/ 2147483647 w 1359"/>
                <a:gd name="T27" fmla="*/ 2147483647 h 553"/>
                <a:gd name="T28" fmla="*/ 2147483647 w 1359"/>
                <a:gd name="T29" fmla="*/ 2147483647 h 553"/>
                <a:gd name="T30" fmla="*/ 2147483647 w 1359"/>
                <a:gd name="T31" fmla="*/ 2147483647 h 553"/>
                <a:gd name="T32" fmla="*/ 2147483647 w 1359"/>
                <a:gd name="T33" fmla="*/ 2147483647 h 553"/>
                <a:gd name="T34" fmla="*/ 2147483647 w 1359"/>
                <a:gd name="T35" fmla="*/ 2147483647 h 553"/>
                <a:gd name="T36" fmla="*/ 2147483647 w 1359"/>
                <a:gd name="T37" fmla="*/ 2147483647 h 553"/>
                <a:gd name="T38" fmla="*/ 2147483647 w 1359"/>
                <a:gd name="T39" fmla="*/ 2147483647 h 553"/>
                <a:gd name="T40" fmla="*/ 2147483647 w 1359"/>
                <a:gd name="T41" fmla="*/ 2147483647 h 553"/>
                <a:gd name="T42" fmla="*/ 2147483647 w 1359"/>
                <a:gd name="T43" fmla="*/ 2147483647 h 553"/>
                <a:gd name="T44" fmla="*/ 2147483647 w 1359"/>
                <a:gd name="T45" fmla="*/ 2147483647 h 553"/>
                <a:gd name="T46" fmla="*/ 2147483647 w 1359"/>
                <a:gd name="T47" fmla="*/ 2147483647 h 553"/>
                <a:gd name="T48" fmla="*/ 2147483647 w 1359"/>
                <a:gd name="T49" fmla="*/ 2147483647 h 553"/>
                <a:gd name="T50" fmla="*/ 2147483647 w 1359"/>
                <a:gd name="T51" fmla="*/ 2147483647 h 553"/>
                <a:gd name="T52" fmla="*/ 2147483647 w 1359"/>
                <a:gd name="T53" fmla="*/ 2147483647 h 553"/>
                <a:gd name="T54" fmla="*/ 2147483647 w 1359"/>
                <a:gd name="T55" fmla="*/ 2147483647 h 553"/>
                <a:gd name="T56" fmla="*/ 2147483647 w 1359"/>
                <a:gd name="T57" fmla="*/ 2147483647 h 553"/>
                <a:gd name="T58" fmla="*/ 2147483647 w 1359"/>
                <a:gd name="T59" fmla="*/ 2147483647 h 553"/>
                <a:gd name="T60" fmla="*/ 2147483647 w 1359"/>
                <a:gd name="T61" fmla="*/ 2147483647 h 553"/>
                <a:gd name="T62" fmla="*/ 2147483647 w 1359"/>
                <a:gd name="T63" fmla="*/ 2147483647 h 553"/>
                <a:gd name="T64" fmla="*/ 2147483647 w 1359"/>
                <a:gd name="T65" fmla="*/ 2147483647 h 553"/>
                <a:gd name="T66" fmla="*/ 2147483647 w 1359"/>
                <a:gd name="T67" fmla="*/ 2147483647 h 553"/>
                <a:gd name="T68" fmla="*/ 2147483647 w 1359"/>
                <a:gd name="T69" fmla="*/ 2147483647 h 553"/>
                <a:gd name="T70" fmla="*/ 2147483647 w 1359"/>
                <a:gd name="T71" fmla="*/ 2147483647 h 553"/>
                <a:gd name="T72" fmla="*/ 2147483647 w 1359"/>
                <a:gd name="T73" fmla="*/ 2147483647 h 553"/>
                <a:gd name="T74" fmla="*/ 2147483647 w 1359"/>
                <a:gd name="T75" fmla="*/ 2147483647 h 553"/>
                <a:gd name="T76" fmla="*/ 2147483647 w 1359"/>
                <a:gd name="T77" fmla="*/ 2147483647 h 553"/>
                <a:gd name="T78" fmla="*/ 2147483647 w 1359"/>
                <a:gd name="T79" fmla="*/ 2147483647 h 553"/>
                <a:gd name="T80" fmla="*/ 2147483647 w 1359"/>
                <a:gd name="T81" fmla="*/ 2147483647 h 553"/>
                <a:gd name="T82" fmla="*/ 2147483647 w 1359"/>
                <a:gd name="T83" fmla="*/ 2147483647 h 553"/>
                <a:gd name="T84" fmla="*/ 2147483647 w 1359"/>
                <a:gd name="T85" fmla="*/ 2147483647 h 553"/>
                <a:gd name="T86" fmla="*/ 2147483647 w 1359"/>
                <a:gd name="T87" fmla="*/ 2147483647 h 553"/>
                <a:gd name="T88" fmla="*/ 2147483647 w 1359"/>
                <a:gd name="T89" fmla="*/ 2147483647 h 553"/>
                <a:gd name="T90" fmla="*/ 2147483647 w 1359"/>
                <a:gd name="T91" fmla="*/ 2147483647 h 553"/>
                <a:gd name="T92" fmla="*/ 2147483647 w 1359"/>
                <a:gd name="T93" fmla="*/ 2147483647 h 553"/>
                <a:gd name="T94" fmla="*/ 2147483647 w 1359"/>
                <a:gd name="T95" fmla="*/ 2147483647 h 553"/>
                <a:gd name="T96" fmla="*/ 2147483647 w 1359"/>
                <a:gd name="T97" fmla="*/ 2147483647 h 553"/>
                <a:gd name="T98" fmla="*/ 2147483647 w 1359"/>
                <a:gd name="T99" fmla="*/ 2147483647 h 553"/>
                <a:gd name="T100" fmla="*/ 2147483647 w 1359"/>
                <a:gd name="T101" fmla="*/ 2147483647 h 553"/>
                <a:gd name="T102" fmla="*/ 2147483647 w 1359"/>
                <a:gd name="T103" fmla="*/ 2147483647 h 553"/>
                <a:gd name="T104" fmla="*/ 2147483647 w 1359"/>
                <a:gd name="T105" fmla="*/ 2147483647 h 553"/>
                <a:gd name="T106" fmla="*/ 2147483647 w 1359"/>
                <a:gd name="T107" fmla="*/ 2147483647 h 553"/>
                <a:gd name="T108" fmla="*/ 2147483647 w 1359"/>
                <a:gd name="T109" fmla="*/ 2147483647 h 553"/>
                <a:gd name="T110" fmla="*/ 2147483647 w 1359"/>
                <a:gd name="T111" fmla="*/ 2147483647 h 553"/>
                <a:gd name="T112" fmla="*/ 2147483647 w 1359"/>
                <a:gd name="T113" fmla="*/ 2147483647 h 553"/>
                <a:gd name="T114" fmla="*/ 2147483647 w 1359"/>
                <a:gd name="T115" fmla="*/ 2147483647 h 553"/>
                <a:gd name="T116" fmla="*/ 2147483647 w 1359"/>
                <a:gd name="T117" fmla="*/ 2147483647 h 553"/>
                <a:gd name="T118" fmla="*/ 2147483647 w 1359"/>
                <a:gd name="T119" fmla="*/ 2147483647 h 553"/>
                <a:gd name="T120" fmla="*/ 2147483647 w 1359"/>
                <a:gd name="T121" fmla="*/ 2147483647 h 553"/>
                <a:gd name="T122" fmla="*/ 2147483647 w 1359"/>
                <a:gd name="T123" fmla="*/ 2147483647 h 5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59"/>
                <a:gd name="T187" fmla="*/ 0 h 553"/>
                <a:gd name="T188" fmla="*/ 1359 w 1359"/>
                <a:gd name="T189" fmla="*/ 553 h 5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59" h="553">
                  <a:moveTo>
                    <a:pt x="314" y="189"/>
                  </a:moveTo>
                  <a:cubicBezTo>
                    <a:pt x="314" y="189"/>
                    <a:pt x="319" y="189"/>
                    <a:pt x="317" y="192"/>
                  </a:cubicBezTo>
                  <a:cubicBezTo>
                    <a:pt x="317" y="194"/>
                    <a:pt x="325" y="192"/>
                    <a:pt x="325" y="191"/>
                  </a:cubicBezTo>
                  <a:cubicBezTo>
                    <a:pt x="326" y="189"/>
                    <a:pt x="320" y="188"/>
                    <a:pt x="316" y="183"/>
                  </a:cubicBezTo>
                  <a:cubicBezTo>
                    <a:pt x="313" y="180"/>
                    <a:pt x="313" y="182"/>
                    <a:pt x="311" y="183"/>
                  </a:cubicBezTo>
                  <a:cubicBezTo>
                    <a:pt x="308" y="183"/>
                    <a:pt x="313" y="186"/>
                    <a:pt x="309" y="185"/>
                  </a:cubicBezTo>
                  <a:cubicBezTo>
                    <a:pt x="308" y="185"/>
                    <a:pt x="308" y="186"/>
                    <a:pt x="311" y="189"/>
                  </a:cubicBezTo>
                  <a:cubicBezTo>
                    <a:pt x="313" y="191"/>
                    <a:pt x="314" y="191"/>
                    <a:pt x="314" y="189"/>
                  </a:cubicBezTo>
                  <a:close/>
                  <a:moveTo>
                    <a:pt x="404" y="136"/>
                  </a:moveTo>
                  <a:cubicBezTo>
                    <a:pt x="398" y="138"/>
                    <a:pt x="396" y="144"/>
                    <a:pt x="409" y="143"/>
                  </a:cubicBezTo>
                  <a:cubicBezTo>
                    <a:pt x="419" y="141"/>
                    <a:pt x="410" y="133"/>
                    <a:pt x="404" y="136"/>
                  </a:cubicBezTo>
                  <a:close/>
                  <a:moveTo>
                    <a:pt x="290" y="168"/>
                  </a:moveTo>
                  <a:cubicBezTo>
                    <a:pt x="287" y="163"/>
                    <a:pt x="282" y="164"/>
                    <a:pt x="285" y="154"/>
                  </a:cubicBezTo>
                  <a:cubicBezTo>
                    <a:pt x="287" y="144"/>
                    <a:pt x="297" y="144"/>
                    <a:pt x="290" y="139"/>
                  </a:cubicBezTo>
                  <a:cubicBezTo>
                    <a:pt x="282" y="136"/>
                    <a:pt x="288" y="138"/>
                    <a:pt x="274" y="139"/>
                  </a:cubicBezTo>
                  <a:cubicBezTo>
                    <a:pt x="261" y="141"/>
                    <a:pt x="271" y="143"/>
                    <a:pt x="264" y="146"/>
                  </a:cubicBezTo>
                  <a:cubicBezTo>
                    <a:pt x="258" y="149"/>
                    <a:pt x="265" y="147"/>
                    <a:pt x="262" y="154"/>
                  </a:cubicBezTo>
                  <a:cubicBezTo>
                    <a:pt x="259" y="160"/>
                    <a:pt x="256" y="152"/>
                    <a:pt x="255" y="158"/>
                  </a:cubicBezTo>
                  <a:cubicBezTo>
                    <a:pt x="252" y="164"/>
                    <a:pt x="252" y="166"/>
                    <a:pt x="259" y="166"/>
                  </a:cubicBezTo>
                  <a:cubicBezTo>
                    <a:pt x="268" y="166"/>
                    <a:pt x="255" y="168"/>
                    <a:pt x="264" y="172"/>
                  </a:cubicBezTo>
                  <a:cubicBezTo>
                    <a:pt x="271" y="177"/>
                    <a:pt x="265" y="163"/>
                    <a:pt x="270" y="169"/>
                  </a:cubicBezTo>
                  <a:cubicBezTo>
                    <a:pt x="274" y="175"/>
                    <a:pt x="262" y="175"/>
                    <a:pt x="273" y="177"/>
                  </a:cubicBezTo>
                  <a:cubicBezTo>
                    <a:pt x="282" y="178"/>
                    <a:pt x="276" y="180"/>
                    <a:pt x="285" y="180"/>
                  </a:cubicBezTo>
                  <a:cubicBezTo>
                    <a:pt x="293" y="180"/>
                    <a:pt x="294" y="183"/>
                    <a:pt x="302" y="178"/>
                  </a:cubicBezTo>
                  <a:cubicBezTo>
                    <a:pt x="305" y="177"/>
                    <a:pt x="291" y="174"/>
                    <a:pt x="290" y="168"/>
                  </a:cubicBezTo>
                  <a:close/>
                  <a:moveTo>
                    <a:pt x="299" y="136"/>
                  </a:moveTo>
                  <a:cubicBezTo>
                    <a:pt x="299" y="133"/>
                    <a:pt x="303" y="136"/>
                    <a:pt x="305" y="130"/>
                  </a:cubicBezTo>
                  <a:cubicBezTo>
                    <a:pt x="306" y="126"/>
                    <a:pt x="311" y="127"/>
                    <a:pt x="311" y="124"/>
                  </a:cubicBezTo>
                  <a:cubicBezTo>
                    <a:pt x="311" y="121"/>
                    <a:pt x="311" y="121"/>
                    <a:pt x="322" y="118"/>
                  </a:cubicBezTo>
                  <a:cubicBezTo>
                    <a:pt x="331" y="115"/>
                    <a:pt x="320" y="115"/>
                    <a:pt x="335" y="107"/>
                  </a:cubicBezTo>
                  <a:cubicBezTo>
                    <a:pt x="351" y="101"/>
                    <a:pt x="376" y="98"/>
                    <a:pt x="389" y="91"/>
                  </a:cubicBezTo>
                  <a:cubicBezTo>
                    <a:pt x="401" y="85"/>
                    <a:pt x="387" y="79"/>
                    <a:pt x="375" y="84"/>
                  </a:cubicBezTo>
                  <a:cubicBezTo>
                    <a:pt x="363" y="87"/>
                    <a:pt x="370" y="87"/>
                    <a:pt x="361" y="90"/>
                  </a:cubicBezTo>
                  <a:cubicBezTo>
                    <a:pt x="352" y="93"/>
                    <a:pt x="358" y="88"/>
                    <a:pt x="348" y="93"/>
                  </a:cubicBezTo>
                  <a:cubicBezTo>
                    <a:pt x="337" y="98"/>
                    <a:pt x="343" y="91"/>
                    <a:pt x="332" y="93"/>
                  </a:cubicBezTo>
                  <a:cubicBezTo>
                    <a:pt x="323" y="93"/>
                    <a:pt x="332" y="96"/>
                    <a:pt x="326" y="96"/>
                  </a:cubicBezTo>
                  <a:cubicBezTo>
                    <a:pt x="320" y="96"/>
                    <a:pt x="306" y="101"/>
                    <a:pt x="303" y="107"/>
                  </a:cubicBezTo>
                  <a:cubicBezTo>
                    <a:pt x="299" y="112"/>
                    <a:pt x="300" y="105"/>
                    <a:pt x="296" y="109"/>
                  </a:cubicBezTo>
                  <a:cubicBezTo>
                    <a:pt x="291" y="113"/>
                    <a:pt x="293" y="107"/>
                    <a:pt x="290" y="110"/>
                  </a:cubicBezTo>
                  <a:cubicBezTo>
                    <a:pt x="285" y="113"/>
                    <a:pt x="293" y="113"/>
                    <a:pt x="290" y="115"/>
                  </a:cubicBezTo>
                  <a:cubicBezTo>
                    <a:pt x="285" y="116"/>
                    <a:pt x="294" y="118"/>
                    <a:pt x="288" y="118"/>
                  </a:cubicBezTo>
                  <a:cubicBezTo>
                    <a:pt x="282" y="119"/>
                    <a:pt x="285" y="126"/>
                    <a:pt x="278" y="129"/>
                  </a:cubicBezTo>
                  <a:cubicBezTo>
                    <a:pt x="270" y="132"/>
                    <a:pt x="268" y="135"/>
                    <a:pt x="274" y="135"/>
                  </a:cubicBezTo>
                  <a:cubicBezTo>
                    <a:pt x="281" y="133"/>
                    <a:pt x="270" y="139"/>
                    <a:pt x="278" y="138"/>
                  </a:cubicBezTo>
                  <a:cubicBezTo>
                    <a:pt x="285" y="135"/>
                    <a:pt x="285" y="135"/>
                    <a:pt x="291" y="139"/>
                  </a:cubicBezTo>
                  <a:cubicBezTo>
                    <a:pt x="293" y="141"/>
                    <a:pt x="299" y="141"/>
                    <a:pt x="299" y="136"/>
                  </a:cubicBezTo>
                  <a:close/>
                  <a:moveTo>
                    <a:pt x="207" y="23"/>
                  </a:moveTo>
                  <a:cubicBezTo>
                    <a:pt x="211" y="23"/>
                    <a:pt x="211" y="26"/>
                    <a:pt x="215" y="25"/>
                  </a:cubicBezTo>
                  <a:cubicBezTo>
                    <a:pt x="221" y="21"/>
                    <a:pt x="221" y="20"/>
                    <a:pt x="227" y="21"/>
                  </a:cubicBezTo>
                  <a:cubicBezTo>
                    <a:pt x="232" y="23"/>
                    <a:pt x="235" y="21"/>
                    <a:pt x="226" y="18"/>
                  </a:cubicBezTo>
                  <a:cubicBezTo>
                    <a:pt x="215" y="17"/>
                    <a:pt x="223" y="20"/>
                    <a:pt x="215" y="20"/>
                  </a:cubicBezTo>
                  <a:cubicBezTo>
                    <a:pt x="206" y="21"/>
                    <a:pt x="198" y="23"/>
                    <a:pt x="204" y="25"/>
                  </a:cubicBezTo>
                  <a:cubicBezTo>
                    <a:pt x="207" y="25"/>
                    <a:pt x="206" y="25"/>
                    <a:pt x="207" y="23"/>
                  </a:cubicBezTo>
                  <a:close/>
                  <a:moveTo>
                    <a:pt x="223" y="29"/>
                  </a:moveTo>
                  <a:cubicBezTo>
                    <a:pt x="227" y="28"/>
                    <a:pt x="221" y="32"/>
                    <a:pt x="227" y="31"/>
                  </a:cubicBezTo>
                  <a:cubicBezTo>
                    <a:pt x="233" y="29"/>
                    <a:pt x="232" y="32"/>
                    <a:pt x="235" y="29"/>
                  </a:cubicBezTo>
                  <a:cubicBezTo>
                    <a:pt x="236" y="28"/>
                    <a:pt x="230" y="29"/>
                    <a:pt x="232" y="28"/>
                  </a:cubicBezTo>
                  <a:cubicBezTo>
                    <a:pt x="235" y="26"/>
                    <a:pt x="238" y="28"/>
                    <a:pt x="239" y="25"/>
                  </a:cubicBezTo>
                  <a:cubicBezTo>
                    <a:pt x="242" y="23"/>
                    <a:pt x="244" y="25"/>
                    <a:pt x="252" y="23"/>
                  </a:cubicBezTo>
                  <a:cubicBezTo>
                    <a:pt x="259" y="21"/>
                    <a:pt x="255" y="18"/>
                    <a:pt x="249" y="20"/>
                  </a:cubicBezTo>
                  <a:cubicBezTo>
                    <a:pt x="242" y="21"/>
                    <a:pt x="252" y="18"/>
                    <a:pt x="246" y="18"/>
                  </a:cubicBezTo>
                  <a:cubicBezTo>
                    <a:pt x="239" y="17"/>
                    <a:pt x="233" y="20"/>
                    <a:pt x="235" y="20"/>
                  </a:cubicBezTo>
                  <a:cubicBezTo>
                    <a:pt x="238" y="21"/>
                    <a:pt x="239" y="25"/>
                    <a:pt x="230" y="25"/>
                  </a:cubicBezTo>
                  <a:cubicBezTo>
                    <a:pt x="223" y="25"/>
                    <a:pt x="220" y="25"/>
                    <a:pt x="223" y="26"/>
                  </a:cubicBezTo>
                  <a:cubicBezTo>
                    <a:pt x="227" y="28"/>
                    <a:pt x="223" y="28"/>
                    <a:pt x="220" y="28"/>
                  </a:cubicBezTo>
                  <a:cubicBezTo>
                    <a:pt x="217" y="26"/>
                    <a:pt x="212" y="26"/>
                    <a:pt x="217" y="29"/>
                  </a:cubicBezTo>
                  <a:cubicBezTo>
                    <a:pt x="220" y="31"/>
                    <a:pt x="220" y="29"/>
                    <a:pt x="223" y="29"/>
                  </a:cubicBezTo>
                  <a:close/>
                  <a:moveTo>
                    <a:pt x="271" y="28"/>
                  </a:moveTo>
                  <a:cubicBezTo>
                    <a:pt x="268" y="25"/>
                    <a:pt x="267" y="25"/>
                    <a:pt x="261" y="28"/>
                  </a:cubicBezTo>
                  <a:cubicBezTo>
                    <a:pt x="256" y="29"/>
                    <a:pt x="276" y="32"/>
                    <a:pt x="271" y="28"/>
                  </a:cubicBezTo>
                  <a:close/>
                  <a:moveTo>
                    <a:pt x="246" y="14"/>
                  </a:moveTo>
                  <a:cubicBezTo>
                    <a:pt x="249" y="11"/>
                    <a:pt x="253" y="12"/>
                    <a:pt x="249" y="14"/>
                  </a:cubicBezTo>
                  <a:cubicBezTo>
                    <a:pt x="246" y="15"/>
                    <a:pt x="241" y="17"/>
                    <a:pt x="246" y="14"/>
                  </a:cubicBezTo>
                  <a:close/>
                  <a:moveTo>
                    <a:pt x="352" y="20"/>
                  </a:moveTo>
                  <a:cubicBezTo>
                    <a:pt x="360" y="18"/>
                    <a:pt x="364" y="20"/>
                    <a:pt x="364" y="15"/>
                  </a:cubicBezTo>
                  <a:cubicBezTo>
                    <a:pt x="364" y="12"/>
                    <a:pt x="357" y="11"/>
                    <a:pt x="354" y="14"/>
                  </a:cubicBezTo>
                  <a:cubicBezTo>
                    <a:pt x="352" y="17"/>
                    <a:pt x="349" y="14"/>
                    <a:pt x="343" y="18"/>
                  </a:cubicBezTo>
                  <a:cubicBezTo>
                    <a:pt x="338" y="20"/>
                    <a:pt x="344" y="21"/>
                    <a:pt x="352" y="20"/>
                  </a:cubicBezTo>
                  <a:close/>
                  <a:moveTo>
                    <a:pt x="338" y="4"/>
                  </a:moveTo>
                  <a:cubicBezTo>
                    <a:pt x="343" y="3"/>
                    <a:pt x="354" y="3"/>
                    <a:pt x="352" y="4"/>
                  </a:cubicBezTo>
                  <a:cubicBezTo>
                    <a:pt x="349" y="7"/>
                    <a:pt x="337" y="4"/>
                    <a:pt x="338" y="4"/>
                  </a:cubicBezTo>
                  <a:close/>
                  <a:moveTo>
                    <a:pt x="305" y="3"/>
                  </a:moveTo>
                  <a:cubicBezTo>
                    <a:pt x="306" y="0"/>
                    <a:pt x="317" y="0"/>
                    <a:pt x="317" y="3"/>
                  </a:cubicBezTo>
                  <a:cubicBezTo>
                    <a:pt x="316" y="4"/>
                    <a:pt x="303" y="6"/>
                    <a:pt x="305" y="3"/>
                  </a:cubicBezTo>
                  <a:close/>
                  <a:moveTo>
                    <a:pt x="329" y="17"/>
                  </a:moveTo>
                  <a:cubicBezTo>
                    <a:pt x="334" y="17"/>
                    <a:pt x="341" y="11"/>
                    <a:pt x="328" y="14"/>
                  </a:cubicBezTo>
                  <a:cubicBezTo>
                    <a:pt x="317" y="17"/>
                    <a:pt x="325" y="18"/>
                    <a:pt x="329" y="17"/>
                  </a:cubicBezTo>
                  <a:close/>
                  <a:moveTo>
                    <a:pt x="328" y="25"/>
                  </a:moveTo>
                  <a:cubicBezTo>
                    <a:pt x="334" y="26"/>
                    <a:pt x="332" y="23"/>
                    <a:pt x="337" y="23"/>
                  </a:cubicBezTo>
                  <a:cubicBezTo>
                    <a:pt x="341" y="23"/>
                    <a:pt x="340" y="14"/>
                    <a:pt x="331" y="18"/>
                  </a:cubicBezTo>
                  <a:cubicBezTo>
                    <a:pt x="322" y="21"/>
                    <a:pt x="319" y="14"/>
                    <a:pt x="316" y="21"/>
                  </a:cubicBezTo>
                  <a:cubicBezTo>
                    <a:pt x="313" y="29"/>
                    <a:pt x="322" y="23"/>
                    <a:pt x="328" y="25"/>
                  </a:cubicBezTo>
                  <a:close/>
                  <a:moveTo>
                    <a:pt x="241" y="29"/>
                  </a:moveTo>
                  <a:cubicBezTo>
                    <a:pt x="246" y="28"/>
                    <a:pt x="246" y="29"/>
                    <a:pt x="242" y="31"/>
                  </a:cubicBezTo>
                  <a:cubicBezTo>
                    <a:pt x="239" y="34"/>
                    <a:pt x="236" y="29"/>
                    <a:pt x="241" y="29"/>
                  </a:cubicBezTo>
                  <a:close/>
                  <a:moveTo>
                    <a:pt x="246" y="32"/>
                  </a:moveTo>
                  <a:cubicBezTo>
                    <a:pt x="250" y="29"/>
                    <a:pt x="258" y="34"/>
                    <a:pt x="252" y="34"/>
                  </a:cubicBezTo>
                  <a:cubicBezTo>
                    <a:pt x="246" y="34"/>
                    <a:pt x="239" y="34"/>
                    <a:pt x="246" y="32"/>
                  </a:cubicBezTo>
                  <a:close/>
                  <a:moveTo>
                    <a:pt x="297" y="32"/>
                  </a:moveTo>
                  <a:cubicBezTo>
                    <a:pt x="302" y="32"/>
                    <a:pt x="299" y="26"/>
                    <a:pt x="296" y="28"/>
                  </a:cubicBezTo>
                  <a:cubicBezTo>
                    <a:pt x="293" y="28"/>
                    <a:pt x="288" y="26"/>
                    <a:pt x="288" y="29"/>
                  </a:cubicBezTo>
                  <a:cubicBezTo>
                    <a:pt x="287" y="34"/>
                    <a:pt x="291" y="31"/>
                    <a:pt x="297" y="32"/>
                  </a:cubicBezTo>
                  <a:close/>
                  <a:moveTo>
                    <a:pt x="305" y="31"/>
                  </a:moveTo>
                  <a:cubicBezTo>
                    <a:pt x="309" y="32"/>
                    <a:pt x="303" y="28"/>
                    <a:pt x="311" y="28"/>
                  </a:cubicBezTo>
                  <a:cubicBezTo>
                    <a:pt x="317" y="28"/>
                    <a:pt x="317" y="26"/>
                    <a:pt x="309" y="25"/>
                  </a:cubicBezTo>
                  <a:cubicBezTo>
                    <a:pt x="303" y="25"/>
                    <a:pt x="296" y="25"/>
                    <a:pt x="299" y="28"/>
                  </a:cubicBezTo>
                  <a:cubicBezTo>
                    <a:pt x="300" y="29"/>
                    <a:pt x="300" y="29"/>
                    <a:pt x="305" y="31"/>
                  </a:cubicBezTo>
                  <a:close/>
                  <a:moveTo>
                    <a:pt x="313" y="31"/>
                  </a:moveTo>
                  <a:cubicBezTo>
                    <a:pt x="308" y="34"/>
                    <a:pt x="314" y="34"/>
                    <a:pt x="319" y="34"/>
                  </a:cubicBezTo>
                  <a:cubicBezTo>
                    <a:pt x="325" y="32"/>
                    <a:pt x="319" y="31"/>
                    <a:pt x="314" y="31"/>
                  </a:cubicBezTo>
                  <a:cubicBezTo>
                    <a:pt x="313" y="31"/>
                    <a:pt x="313" y="31"/>
                    <a:pt x="313" y="31"/>
                  </a:cubicBezTo>
                  <a:close/>
                  <a:moveTo>
                    <a:pt x="299" y="9"/>
                  </a:moveTo>
                  <a:cubicBezTo>
                    <a:pt x="302" y="9"/>
                    <a:pt x="303" y="9"/>
                    <a:pt x="308" y="9"/>
                  </a:cubicBezTo>
                  <a:cubicBezTo>
                    <a:pt x="313" y="9"/>
                    <a:pt x="309" y="9"/>
                    <a:pt x="305" y="7"/>
                  </a:cubicBezTo>
                  <a:cubicBezTo>
                    <a:pt x="300" y="6"/>
                    <a:pt x="302" y="6"/>
                    <a:pt x="297" y="7"/>
                  </a:cubicBezTo>
                  <a:cubicBezTo>
                    <a:pt x="294" y="9"/>
                    <a:pt x="294" y="9"/>
                    <a:pt x="299" y="9"/>
                  </a:cubicBezTo>
                  <a:close/>
                  <a:moveTo>
                    <a:pt x="293" y="12"/>
                  </a:moveTo>
                  <a:cubicBezTo>
                    <a:pt x="294" y="14"/>
                    <a:pt x="296" y="12"/>
                    <a:pt x="303" y="11"/>
                  </a:cubicBezTo>
                  <a:cubicBezTo>
                    <a:pt x="306" y="11"/>
                    <a:pt x="299" y="9"/>
                    <a:pt x="294" y="9"/>
                  </a:cubicBezTo>
                  <a:cubicBezTo>
                    <a:pt x="288" y="9"/>
                    <a:pt x="296" y="12"/>
                    <a:pt x="291" y="11"/>
                  </a:cubicBezTo>
                  <a:cubicBezTo>
                    <a:pt x="288" y="11"/>
                    <a:pt x="284" y="11"/>
                    <a:pt x="285" y="12"/>
                  </a:cubicBezTo>
                  <a:cubicBezTo>
                    <a:pt x="288" y="14"/>
                    <a:pt x="288" y="11"/>
                    <a:pt x="293" y="12"/>
                  </a:cubicBezTo>
                  <a:close/>
                  <a:moveTo>
                    <a:pt x="305" y="14"/>
                  </a:moveTo>
                  <a:cubicBezTo>
                    <a:pt x="306" y="14"/>
                    <a:pt x="313" y="15"/>
                    <a:pt x="311" y="17"/>
                  </a:cubicBezTo>
                  <a:cubicBezTo>
                    <a:pt x="308" y="17"/>
                    <a:pt x="303" y="15"/>
                    <a:pt x="305" y="14"/>
                  </a:cubicBezTo>
                  <a:close/>
                  <a:moveTo>
                    <a:pt x="313" y="20"/>
                  </a:moveTo>
                  <a:cubicBezTo>
                    <a:pt x="314" y="20"/>
                    <a:pt x="316" y="17"/>
                    <a:pt x="308" y="18"/>
                  </a:cubicBezTo>
                  <a:cubicBezTo>
                    <a:pt x="300" y="20"/>
                    <a:pt x="309" y="20"/>
                    <a:pt x="313" y="20"/>
                  </a:cubicBezTo>
                  <a:close/>
                  <a:moveTo>
                    <a:pt x="296" y="17"/>
                  </a:moveTo>
                  <a:cubicBezTo>
                    <a:pt x="299" y="17"/>
                    <a:pt x="299" y="18"/>
                    <a:pt x="305" y="18"/>
                  </a:cubicBezTo>
                  <a:cubicBezTo>
                    <a:pt x="311" y="17"/>
                    <a:pt x="306" y="17"/>
                    <a:pt x="303" y="15"/>
                  </a:cubicBezTo>
                  <a:cubicBezTo>
                    <a:pt x="299" y="15"/>
                    <a:pt x="293" y="14"/>
                    <a:pt x="291" y="14"/>
                  </a:cubicBezTo>
                  <a:cubicBezTo>
                    <a:pt x="290" y="15"/>
                    <a:pt x="294" y="15"/>
                    <a:pt x="296" y="17"/>
                  </a:cubicBezTo>
                  <a:close/>
                  <a:moveTo>
                    <a:pt x="284" y="17"/>
                  </a:moveTo>
                  <a:cubicBezTo>
                    <a:pt x="287" y="17"/>
                    <a:pt x="282" y="17"/>
                    <a:pt x="290" y="18"/>
                  </a:cubicBezTo>
                  <a:cubicBezTo>
                    <a:pt x="299" y="20"/>
                    <a:pt x="297" y="21"/>
                    <a:pt x="302" y="20"/>
                  </a:cubicBezTo>
                  <a:cubicBezTo>
                    <a:pt x="305" y="18"/>
                    <a:pt x="302" y="20"/>
                    <a:pt x="299" y="18"/>
                  </a:cubicBezTo>
                  <a:cubicBezTo>
                    <a:pt x="294" y="17"/>
                    <a:pt x="291" y="15"/>
                    <a:pt x="287" y="15"/>
                  </a:cubicBezTo>
                  <a:cubicBezTo>
                    <a:pt x="284" y="17"/>
                    <a:pt x="281" y="12"/>
                    <a:pt x="278" y="15"/>
                  </a:cubicBezTo>
                  <a:cubicBezTo>
                    <a:pt x="276" y="17"/>
                    <a:pt x="281" y="15"/>
                    <a:pt x="284" y="17"/>
                  </a:cubicBezTo>
                  <a:close/>
                  <a:moveTo>
                    <a:pt x="278" y="20"/>
                  </a:moveTo>
                  <a:cubicBezTo>
                    <a:pt x="281" y="20"/>
                    <a:pt x="279" y="21"/>
                    <a:pt x="282" y="20"/>
                  </a:cubicBezTo>
                  <a:cubicBezTo>
                    <a:pt x="285" y="20"/>
                    <a:pt x="290" y="20"/>
                    <a:pt x="288" y="20"/>
                  </a:cubicBezTo>
                  <a:cubicBezTo>
                    <a:pt x="287" y="20"/>
                    <a:pt x="282" y="17"/>
                    <a:pt x="281" y="18"/>
                  </a:cubicBezTo>
                  <a:cubicBezTo>
                    <a:pt x="279" y="20"/>
                    <a:pt x="276" y="17"/>
                    <a:pt x="273" y="18"/>
                  </a:cubicBezTo>
                  <a:cubicBezTo>
                    <a:pt x="273" y="20"/>
                    <a:pt x="274" y="20"/>
                    <a:pt x="278" y="20"/>
                  </a:cubicBezTo>
                  <a:close/>
                  <a:moveTo>
                    <a:pt x="296" y="21"/>
                  </a:moveTo>
                  <a:cubicBezTo>
                    <a:pt x="299" y="21"/>
                    <a:pt x="294" y="20"/>
                    <a:pt x="291" y="20"/>
                  </a:cubicBezTo>
                  <a:cubicBezTo>
                    <a:pt x="287" y="20"/>
                    <a:pt x="285" y="21"/>
                    <a:pt x="287" y="21"/>
                  </a:cubicBezTo>
                  <a:cubicBezTo>
                    <a:pt x="288" y="23"/>
                    <a:pt x="293" y="21"/>
                    <a:pt x="296" y="21"/>
                  </a:cubicBezTo>
                  <a:close/>
                  <a:moveTo>
                    <a:pt x="302" y="23"/>
                  </a:moveTo>
                  <a:cubicBezTo>
                    <a:pt x="297" y="23"/>
                    <a:pt x="302" y="21"/>
                    <a:pt x="305" y="21"/>
                  </a:cubicBezTo>
                  <a:cubicBezTo>
                    <a:pt x="306" y="21"/>
                    <a:pt x="306" y="25"/>
                    <a:pt x="302" y="23"/>
                  </a:cubicBezTo>
                  <a:close/>
                  <a:moveTo>
                    <a:pt x="276" y="23"/>
                  </a:moveTo>
                  <a:cubicBezTo>
                    <a:pt x="274" y="21"/>
                    <a:pt x="271" y="23"/>
                    <a:pt x="273" y="23"/>
                  </a:cubicBezTo>
                  <a:cubicBezTo>
                    <a:pt x="274" y="25"/>
                    <a:pt x="270" y="26"/>
                    <a:pt x="276" y="25"/>
                  </a:cubicBezTo>
                  <a:cubicBezTo>
                    <a:pt x="279" y="25"/>
                    <a:pt x="278" y="25"/>
                    <a:pt x="276" y="23"/>
                  </a:cubicBezTo>
                  <a:close/>
                  <a:moveTo>
                    <a:pt x="1273" y="256"/>
                  </a:moveTo>
                  <a:cubicBezTo>
                    <a:pt x="1273" y="256"/>
                    <a:pt x="1273" y="256"/>
                    <a:pt x="1273" y="256"/>
                  </a:cubicBezTo>
                  <a:cubicBezTo>
                    <a:pt x="1278" y="252"/>
                    <a:pt x="1278" y="252"/>
                    <a:pt x="1275" y="247"/>
                  </a:cubicBezTo>
                  <a:cubicBezTo>
                    <a:pt x="1270" y="242"/>
                    <a:pt x="1280" y="241"/>
                    <a:pt x="1283" y="250"/>
                  </a:cubicBezTo>
                  <a:cubicBezTo>
                    <a:pt x="1287" y="259"/>
                    <a:pt x="1301" y="244"/>
                    <a:pt x="1305" y="256"/>
                  </a:cubicBezTo>
                  <a:cubicBezTo>
                    <a:pt x="1311" y="269"/>
                    <a:pt x="1316" y="261"/>
                    <a:pt x="1321" y="267"/>
                  </a:cubicBezTo>
                  <a:cubicBezTo>
                    <a:pt x="1324" y="273"/>
                    <a:pt x="1334" y="267"/>
                    <a:pt x="1334" y="258"/>
                  </a:cubicBezTo>
                  <a:cubicBezTo>
                    <a:pt x="1334" y="247"/>
                    <a:pt x="1343" y="255"/>
                    <a:pt x="1351" y="247"/>
                  </a:cubicBezTo>
                  <a:cubicBezTo>
                    <a:pt x="1359" y="237"/>
                    <a:pt x="1348" y="245"/>
                    <a:pt x="1342" y="236"/>
                  </a:cubicBezTo>
                  <a:cubicBezTo>
                    <a:pt x="1337" y="230"/>
                    <a:pt x="1330" y="230"/>
                    <a:pt x="1321" y="230"/>
                  </a:cubicBezTo>
                  <a:cubicBezTo>
                    <a:pt x="1310" y="230"/>
                    <a:pt x="1330" y="247"/>
                    <a:pt x="1318" y="239"/>
                  </a:cubicBezTo>
                  <a:cubicBezTo>
                    <a:pt x="1305" y="233"/>
                    <a:pt x="1324" y="228"/>
                    <a:pt x="1304" y="219"/>
                  </a:cubicBezTo>
                  <a:cubicBezTo>
                    <a:pt x="1293" y="213"/>
                    <a:pt x="1283" y="208"/>
                    <a:pt x="1273" y="203"/>
                  </a:cubicBezTo>
                  <a:cubicBezTo>
                    <a:pt x="1273" y="203"/>
                    <a:pt x="1273" y="203"/>
                    <a:pt x="1273" y="203"/>
                  </a:cubicBezTo>
                  <a:cubicBezTo>
                    <a:pt x="1266" y="199"/>
                    <a:pt x="1258" y="196"/>
                    <a:pt x="1249" y="194"/>
                  </a:cubicBezTo>
                  <a:cubicBezTo>
                    <a:pt x="1232" y="189"/>
                    <a:pt x="1244" y="191"/>
                    <a:pt x="1222" y="189"/>
                  </a:cubicBezTo>
                  <a:cubicBezTo>
                    <a:pt x="1197" y="188"/>
                    <a:pt x="1203" y="178"/>
                    <a:pt x="1197" y="189"/>
                  </a:cubicBezTo>
                  <a:cubicBezTo>
                    <a:pt x="1190" y="200"/>
                    <a:pt x="1209" y="194"/>
                    <a:pt x="1199" y="203"/>
                  </a:cubicBezTo>
                  <a:cubicBezTo>
                    <a:pt x="1188" y="213"/>
                    <a:pt x="1193" y="200"/>
                    <a:pt x="1184" y="200"/>
                  </a:cubicBezTo>
                  <a:cubicBezTo>
                    <a:pt x="1174" y="200"/>
                    <a:pt x="1187" y="189"/>
                    <a:pt x="1171" y="194"/>
                  </a:cubicBezTo>
                  <a:cubicBezTo>
                    <a:pt x="1156" y="200"/>
                    <a:pt x="1153" y="188"/>
                    <a:pt x="1133" y="192"/>
                  </a:cubicBezTo>
                  <a:cubicBezTo>
                    <a:pt x="1114" y="197"/>
                    <a:pt x="1112" y="191"/>
                    <a:pt x="1115" y="186"/>
                  </a:cubicBezTo>
                  <a:cubicBezTo>
                    <a:pt x="1118" y="180"/>
                    <a:pt x="1103" y="168"/>
                    <a:pt x="1071" y="174"/>
                  </a:cubicBezTo>
                  <a:cubicBezTo>
                    <a:pt x="1040" y="180"/>
                    <a:pt x="1042" y="161"/>
                    <a:pt x="1031" y="157"/>
                  </a:cubicBezTo>
                  <a:cubicBezTo>
                    <a:pt x="1021" y="152"/>
                    <a:pt x="1021" y="157"/>
                    <a:pt x="1002" y="152"/>
                  </a:cubicBezTo>
                  <a:cubicBezTo>
                    <a:pt x="984" y="147"/>
                    <a:pt x="981" y="150"/>
                    <a:pt x="967" y="147"/>
                  </a:cubicBezTo>
                  <a:cubicBezTo>
                    <a:pt x="954" y="143"/>
                    <a:pt x="969" y="152"/>
                    <a:pt x="954" y="152"/>
                  </a:cubicBezTo>
                  <a:cubicBezTo>
                    <a:pt x="938" y="152"/>
                    <a:pt x="966" y="171"/>
                    <a:pt x="951" y="166"/>
                  </a:cubicBezTo>
                  <a:cubicBezTo>
                    <a:pt x="934" y="161"/>
                    <a:pt x="940" y="169"/>
                    <a:pt x="928" y="164"/>
                  </a:cubicBezTo>
                  <a:cubicBezTo>
                    <a:pt x="914" y="161"/>
                    <a:pt x="914" y="174"/>
                    <a:pt x="902" y="164"/>
                  </a:cubicBezTo>
                  <a:cubicBezTo>
                    <a:pt x="890" y="155"/>
                    <a:pt x="893" y="186"/>
                    <a:pt x="879" y="174"/>
                  </a:cubicBezTo>
                  <a:cubicBezTo>
                    <a:pt x="865" y="161"/>
                    <a:pt x="864" y="157"/>
                    <a:pt x="856" y="154"/>
                  </a:cubicBezTo>
                  <a:cubicBezTo>
                    <a:pt x="847" y="150"/>
                    <a:pt x="861" y="166"/>
                    <a:pt x="852" y="158"/>
                  </a:cubicBezTo>
                  <a:cubicBezTo>
                    <a:pt x="844" y="152"/>
                    <a:pt x="827" y="146"/>
                    <a:pt x="803" y="144"/>
                  </a:cubicBezTo>
                  <a:cubicBezTo>
                    <a:pt x="766" y="141"/>
                    <a:pt x="797" y="136"/>
                    <a:pt x="785" y="135"/>
                  </a:cubicBezTo>
                  <a:cubicBezTo>
                    <a:pt x="772" y="133"/>
                    <a:pt x="762" y="133"/>
                    <a:pt x="751" y="135"/>
                  </a:cubicBezTo>
                  <a:cubicBezTo>
                    <a:pt x="740" y="136"/>
                    <a:pt x="747" y="126"/>
                    <a:pt x="739" y="130"/>
                  </a:cubicBezTo>
                  <a:cubicBezTo>
                    <a:pt x="731" y="135"/>
                    <a:pt x="733" y="127"/>
                    <a:pt x="722" y="129"/>
                  </a:cubicBezTo>
                  <a:cubicBezTo>
                    <a:pt x="712" y="132"/>
                    <a:pt x="724" y="136"/>
                    <a:pt x="704" y="139"/>
                  </a:cubicBezTo>
                  <a:cubicBezTo>
                    <a:pt x="686" y="143"/>
                    <a:pt x="686" y="139"/>
                    <a:pt x="704" y="132"/>
                  </a:cubicBezTo>
                  <a:cubicBezTo>
                    <a:pt x="722" y="124"/>
                    <a:pt x="718" y="121"/>
                    <a:pt x="734" y="116"/>
                  </a:cubicBezTo>
                  <a:cubicBezTo>
                    <a:pt x="750" y="112"/>
                    <a:pt x="750" y="102"/>
                    <a:pt x="747" y="96"/>
                  </a:cubicBezTo>
                  <a:cubicBezTo>
                    <a:pt x="743" y="91"/>
                    <a:pt x="739" y="94"/>
                    <a:pt x="731" y="88"/>
                  </a:cubicBezTo>
                  <a:cubicBezTo>
                    <a:pt x="725" y="82"/>
                    <a:pt x="719" y="88"/>
                    <a:pt x="710" y="85"/>
                  </a:cubicBezTo>
                  <a:cubicBezTo>
                    <a:pt x="701" y="84"/>
                    <a:pt x="705" y="88"/>
                    <a:pt x="695" y="90"/>
                  </a:cubicBezTo>
                  <a:cubicBezTo>
                    <a:pt x="678" y="91"/>
                    <a:pt x="708" y="82"/>
                    <a:pt x="689" y="82"/>
                  </a:cubicBezTo>
                  <a:cubicBezTo>
                    <a:pt x="670" y="81"/>
                    <a:pt x="676" y="79"/>
                    <a:pt x="686" y="76"/>
                  </a:cubicBezTo>
                  <a:cubicBezTo>
                    <a:pt x="693" y="74"/>
                    <a:pt x="676" y="66"/>
                    <a:pt x="661" y="73"/>
                  </a:cubicBezTo>
                  <a:cubicBezTo>
                    <a:pt x="637" y="84"/>
                    <a:pt x="651" y="88"/>
                    <a:pt x="640" y="88"/>
                  </a:cubicBezTo>
                  <a:cubicBezTo>
                    <a:pt x="617" y="90"/>
                    <a:pt x="643" y="90"/>
                    <a:pt x="622" y="94"/>
                  </a:cubicBezTo>
                  <a:cubicBezTo>
                    <a:pt x="600" y="99"/>
                    <a:pt x="625" y="90"/>
                    <a:pt x="596" y="94"/>
                  </a:cubicBezTo>
                  <a:cubicBezTo>
                    <a:pt x="568" y="98"/>
                    <a:pt x="599" y="101"/>
                    <a:pt x="570" y="104"/>
                  </a:cubicBezTo>
                  <a:cubicBezTo>
                    <a:pt x="539" y="105"/>
                    <a:pt x="553" y="110"/>
                    <a:pt x="538" y="110"/>
                  </a:cubicBezTo>
                  <a:cubicBezTo>
                    <a:pt x="524" y="112"/>
                    <a:pt x="523" y="124"/>
                    <a:pt x="532" y="126"/>
                  </a:cubicBezTo>
                  <a:cubicBezTo>
                    <a:pt x="539" y="126"/>
                    <a:pt x="535" y="129"/>
                    <a:pt x="524" y="132"/>
                  </a:cubicBezTo>
                  <a:cubicBezTo>
                    <a:pt x="508" y="135"/>
                    <a:pt x="488" y="130"/>
                    <a:pt x="483" y="138"/>
                  </a:cubicBezTo>
                  <a:cubicBezTo>
                    <a:pt x="477" y="144"/>
                    <a:pt x="491" y="138"/>
                    <a:pt x="486" y="147"/>
                  </a:cubicBezTo>
                  <a:cubicBezTo>
                    <a:pt x="480" y="155"/>
                    <a:pt x="497" y="150"/>
                    <a:pt x="497" y="157"/>
                  </a:cubicBezTo>
                  <a:cubicBezTo>
                    <a:pt x="498" y="164"/>
                    <a:pt x="512" y="157"/>
                    <a:pt x="508" y="166"/>
                  </a:cubicBezTo>
                  <a:cubicBezTo>
                    <a:pt x="501" y="177"/>
                    <a:pt x="517" y="175"/>
                    <a:pt x="508" y="183"/>
                  </a:cubicBezTo>
                  <a:cubicBezTo>
                    <a:pt x="497" y="192"/>
                    <a:pt x="512" y="171"/>
                    <a:pt x="501" y="174"/>
                  </a:cubicBezTo>
                  <a:cubicBezTo>
                    <a:pt x="491" y="178"/>
                    <a:pt x="512" y="163"/>
                    <a:pt x="498" y="163"/>
                  </a:cubicBezTo>
                  <a:cubicBezTo>
                    <a:pt x="486" y="163"/>
                    <a:pt x="491" y="155"/>
                    <a:pt x="474" y="154"/>
                  </a:cubicBezTo>
                  <a:cubicBezTo>
                    <a:pt x="456" y="150"/>
                    <a:pt x="462" y="161"/>
                    <a:pt x="457" y="160"/>
                  </a:cubicBezTo>
                  <a:cubicBezTo>
                    <a:pt x="450" y="157"/>
                    <a:pt x="442" y="163"/>
                    <a:pt x="454" y="166"/>
                  </a:cubicBezTo>
                  <a:cubicBezTo>
                    <a:pt x="466" y="171"/>
                    <a:pt x="459" y="172"/>
                    <a:pt x="448" y="171"/>
                  </a:cubicBezTo>
                  <a:cubicBezTo>
                    <a:pt x="436" y="169"/>
                    <a:pt x="448" y="157"/>
                    <a:pt x="445" y="150"/>
                  </a:cubicBezTo>
                  <a:cubicBezTo>
                    <a:pt x="441" y="144"/>
                    <a:pt x="437" y="143"/>
                    <a:pt x="439" y="152"/>
                  </a:cubicBezTo>
                  <a:cubicBezTo>
                    <a:pt x="444" y="164"/>
                    <a:pt x="419" y="158"/>
                    <a:pt x="428" y="169"/>
                  </a:cubicBezTo>
                  <a:cubicBezTo>
                    <a:pt x="434" y="178"/>
                    <a:pt x="437" y="178"/>
                    <a:pt x="431" y="186"/>
                  </a:cubicBezTo>
                  <a:cubicBezTo>
                    <a:pt x="424" y="194"/>
                    <a:pt x="431" y="194"/>
                    <a:pt x="431" y="200"/>
                  </a:cubicBezTo>
                  <a:cubicBezTo>
                    <a:pt x="430" y="206"/>
                    <a:pt x="445" y="196"/>
                    <a:pt x="456" y="202"/>
                  </a:cubicBezTo>
                  <a:cubicBezTo>
                    <a:pt x="468" y="209"/>
                    <a:pt x="463" y="211"/>
                    <a:pt x="462" y="214"/>
                  </a:cubicBezTo>
                  <a:cubicBezTo>
                    <a:pt x="460" y="217"/>
                    <a:pt x="456" y="225"/>
                    <a:pt x="457" y="217"/>
                  </a:cubicBezTo>
                  <a:cubicBezTo>
                    <a:pt x="460" y="209"/>
                    <a:pt x="457" y="200"/>
                    <a:pt x="442" y="205"/>
                  </a:cubicBezTo>
                  <a:cubicBezTo>
                    <a:pt x="428" y="209"/>
                    <a:pt x="444" y="219"/>
                    <a:pt x="436" y="222"/>
                  </a:cubicBezTo>
                  <a:cubicBezTo>
                    <a:pt x="428" y="227"/>
                    <a:pt x="434" y="231"/>
                    <a:pt x="425" y="234"/>
                  </a:cubicBezTo>
                  <a:cubicBezTo>
                    <a:pt x="416" y="239"/>
                    <a:pt x="425" y="244"/>
                    <a:pt x="407" y="241"/>
                  </a:cubicBezTo>
                  <a:cubicBezTo>
                    <a:pt x="387" y="237"/>
                    <a:pt x="413" y="241"/>
                    <a:pt x="418" y="230"/>
                  </a:cubicBezTo>
                  <a:cubicBezTo>
                    <a:pt x="424" y="219"/>
                    <a:pt x="427" y="225"/>
                    <a:pt x="427" y="216"/>
                  </a:cubicBezTo>
                  <a:cubicBezTo>
                    <a:pt x="428" y="206"/>
                    <a:pt x="419" y="206"/>
                    <a:pt x="421" y="196"/>
                  </a:cubicBezTo>
                  <a:cubicBezTo>
                    <a:pt x="422" y="183"/>
                    <a:pt x="425" y="177"/>
                    <a:pt x="418" y="169"/>
                  </a:cubicBezTo>
                  <a:cubicBezTo>
                    <a:pt x="409" y="163"/>
                    <a:pt x="424" y="164"/>
                    <a:pt x="424" y="154"/>
                  </a:cubicBezTo>
                  <a:cubicBezTo>
                    <a:pt x="424" y="141"/>
                    <a:pt x="406" y="147"/>
                    <a:pt x="398" y="146"/>
                  </a:cubicBezTo>
                  <a:cubicBezTo>
                    <a:pt x="389" y="143"/>
                    <a:pt x="392" y="164"/>
                    <a:pt x="381" y="169"/>
                  </a:cubicBezTo>
                  <a:cubicBezTo>
                    <a:pt x="364" y="175"/>
                    <a:pt x="384" y="175"/>
                    <a:pt x="376" y="186"/>
                  </a:cubicBezTo>
                  <a:cubicBezTo>
                    <a:pt x="369" y="199"/>
                    <a:pt x="398" y="199"/>
                    <a:pt x="392" y="209"/>
                  </a:cubicBezTo>
                  <a:cubicBezTo>
                    <a:pt x="384" y="219"/>
                    <a:pt x="389" y="209"/>
                    <a:pt x="361" y="199"/>
                  </a:cubicBezTo>
                  <a:cubicBezTo>
                    <a:pt x="332" y="186"/>
                    <a:pt x="319" y="192"/>
                    <a:pt x="326" y="200"/>
                  </a:cubicBezTo>
                  <a:cubicBezTo>
                    <a:pt x="331" y="205"/>
                    <a:pt x="316" y="216"/>
                    <a:pt x="316" y="208"/>
                  </a:cubicBezTo>
                  <a:cubicBezTo>
                    <a:pt x="316" y="199"/>
                    <a:pt x="311" y="202"/>
                    <a:pt x="302" y="208"/>
                  </a:cubicBezTo>
                  <a:cubicBezTo>
                    <a:pt x="293" y="214"/>
                    <a:pt x="294" y="202"/>
                    <a:pt x="282" y="211"/>
                  </a:cubicBezTo>
                  <a:cubicBezTo>
                    <a:pt x="270" y="219"/>
                    <a:pt x="270" y="208"/>
                    <a:pt x="276" y="203"/>
                  </a:cubicBezTo>
                  <a:cubicBezTo>
                    <a:pt x="281" y="200"/>
                    <a:pt x="270" y="202"/>
                    <a:pt x="250" y="213"/>
                  </a:cubicBezTo>
                  <a:cubicBezTo>
                    <a:pt x="230" y="222"/>
                    <a:pt x="227" y="214"/>
                    <a:pt x="224" y="227"/>
                  </a:cubicBezTo>
                  <a:cubicBezTo>
                    <a:pt x="221" y="239"/>
                    <a:pt x="220" y="230"/>
                    <a:pt x="214" y="233"/>
                  </a:cubicBezTo>
                  <a:cubicBezTo>
                    <a:pt x="206" y="237"/>
                    <a:pt x="211" y="231"/>
                    <a:pt x="204" y="228"/>
                  </a:cubicBezTo>
                  <a:cubicBezTo>
                    <a:pt x="197" y="225"/>
                    <a:pt x="206" y="220"/>
                    <a:pt x="212" y="220"/>
                  </a:cubicBezTo>
                  <a:cubicBezTo>
                    <a:pt x="218" y="220"/>
                    <a:pt x="212" y="208"/>
                    <a:pt x="203" y="209"/>
                  </a:cubicBezTo>
                  <a:cubicBezTo>
                    <a:pt x="194" y="209"/>
                    <a:pt x="185" y="203"/>
                    <a:pt x="192" y="211"/>
                  </a:cubicBezTo>
                  <a:cubicBezTo>
                    <a:pt x="200" y="217"/>
                    <a:pt x="186" y="224"/>
                    <a:pt x="195" y="230"/>
                  </a:cubicBezTo>
                  <a:cubicBezTo>
                    <a:pt x="203" y="234"/>
                    <a:pt x="194" y="236"/>
                    <a:pt x="195" y="245"/>
                  </a:cubicBezTo>
                  <a:cubicBezTo>
                    <a:pt x="197" y="253"/>
                    <a:pt x="189" y="231"/>
                    <a:pt x="176" y="241"/>
                  </a:cubicBezTo>
                  <a:cubicBezTo>
                    <a:pt x="162" y="250"/>
                    <a:pt x="156" y="248"/>
                    <a:pt x="163" y="258"/>
                  </a:cubicBezTo>
                  <a:cubicBezTo>
                    <a:pt x="172" y="267"/>
                    <a:pt x="162" y="269"/>
                    <a:pt x="148" y="261"/>
                  </a:cubicBezTo>
                  <a:cubicBezTo>
                    <a:pt x="133" y="255"/>
                    <a:pt x="130" y="259"/>
                    <a:pt x="136" y="264"/>
                  </a:cubicBezTo>
                  <a:cubicBezTo>
                    <a:pt x="142" y="270"/>
                    <a:pt x="153" y="269"/>
                    <a:pt x="144" y="275"/>
                  </a:cubicBezTo>
                  <a:cubicBezTo>
                    <a:pt x="136" y="279"/>
                    <a:pt x="137" y="269"/>
                    <a:pt x="128" y="267"/>
                  </a:cubicBezTo>
                  <a:cubicBezTo>
                    <a:pt x="118" y="265"/>
                    <a:pt x="125" y="261"/>
                    <a:pt x="121" y="256"/>
                  </a:cubicBezTo>
                  <a:cubicBezTo>
                    <a:pt x="115" y="252"/>
                    <a:pt x="127" y="250"/>
                    <a:pt x="119" y="244"/>
                  </a:cubicBezTo>
                  <a:cubicBezTo>
                    <a:pt x="112" y="237"/>
                    <a:pt x="104" y="236"/>
                    <a:pt x="102" y="230"/>
                  </a:cubicBezTo>
                  <a:cubicBezTo>
                    <a:pt x="101" y="224"/>
                    <a:pt x="102" y="234"/>
                    <a:pt x="118" y="237"/>
                  </a:cubicBezTo>
                  <a:cubicBezTo>
                    <a:pt x="133" y="239"/>
                    <a:pt x="148" y="250"/>
                    <a:pt x="162" y="242"/>
                  </a:cubicBezTo>
                  <a:cubicBezTo>
                    <a:pt x="176" y="234"/>
                    <a:pt x="180" y="228"/>
                    <a:pt x="165" y="219"/>
                  </a:cubicBezTo>
                  <a:cubicBezTo>
                    <a:pt x="151" y="209"/>
                    <a:pt x="153" y="214"/>
                    <a:pt x="137" y="203"/>
                  </a:cubicBezTo>
                  <a:cubicBezTo>
                    <a:pt x="122" y="194"/>
                    <a:pt x="127" y="202"/>
                    <a:pt x="113" y="199"/>
                  </a:cubicBezTo>
                  <a:cubicBezTo>
                    <a:pt x="101" y="194"/>
                    <a:pt x="113" y="194"/>
                    <a:pt x="104" y="191"/>
                  </a:cubicBezTo>
                  <a:cubicBezTo>
                    <a:pt x="95" y="186"/>
                    <a:pt x="102" y="196"/>
                    <a:pt x="90" y="191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92" y="196"/>
                    <a:pt x="89" y="196"/>
                    <a:pt x="87" y="194"/>
                  </a:cubicBezTo>
                  <a:cubicBezTo>
                    <a:pt x="84" y="194"/>
                    <a:pt x="86" y="194"/>
                    <a:pt x="84" y="196"/>
                  </a:cubicBezTo>
                  <a:cubicBezTo>
                    <a:pt x="83" y="197"/>
                    <a:pt x="78" y="197"/>
                    <a:pt x="78" y="199"/>
                  </a:cubicBezTo>
                  <a:cubicBezTo>
                    <a:pt x="77" y="202"/>
                    <a:pt x="77" y="203"/>
                    <a:pt x="75" y="202"/>
                  </a:cubicBezTo>
                  <a:cubicBezTo>
                    <a:pt x="67" y="206"/>
                    <a:pt x="74" y="203"/>
                    <a:pt x="74" y="205"/>
                  </a:cubicBezTo>
                  <a:cubicBezTo>
                    <a:pt x="75" y="208"/>
                    <a:pt x="70" y="206"/>
                    <a:pt x="72" y="211"/>
                  </a:cubicBezTo>
                  <a:cubicBezTo>
                    <a:pt x="74" y="219"/>
                    <a:pt x="77" y="213"/>
                    <a:pt x="80" y="217"/>
                  </a:cubicBezTo>
                  <a:cubicBezTo>
                    <a:pt x="83" y="222"/>
                    <a:pt x="86" y="220"/>
                    <a:pt x="83" y="224"/>
                  </a:cubicBezTo>
                  <a:cubicBezTo>
                    <a:pt x="80" y="227"/>
                    <a:pt x="74" y="231"/>
                    <a:pt x="77" y="234"/>
                  </a:cubicBezTo>
                  <a:cubicBezTo>
                    <a:pt x="80" y="236"/>
                    <a:pt x="86" y="250"/>
                    <a:pt x="84" y="250"/>
                  </a:cubicBezTo>
                  <a:cubicBezTo>
                    <a:pt x="81" y="250"/>
                    <a:pt x="81" y="250"/>
                    <a:pt x="81" y="252"/>
                  </a:cubicBezTo>
                  <a:cubicBezTo>
                    <a:pt x="83" y="252"/>
                    <a:pt x="81" y="252"/>
                    <a:pt x="81" y="253"/>
                  </a:cubicBezTo>
                  <a:cubicBezTo>
                    <a:pt x="81" y="256"/>
                    <a:pt x="80" y="255"/>
                    <a:pt x="81" y="256"/>
                  </a:cubicBezTo>
                  <a:cubicBezTo>
                    <a:pt x="84" y="258"/>
                    <a:pt x="80" y="258"/>
                    <a:pt x="80" y="259"/>
                  </a:cubicBezTo>
                  <a:cubicBezTo>
                    <a:pt x="81" y="262"/>
                    <a:pt x="87" y="262"/>
                    <a:pt x="84" y="264"/>
                  </a:cubicBezTo>
                  <a:cubicBezTo>
                    <a:pt x="83" y="265"/>
                    <a:pt x="84" y="265"/>
                    <a:pt x="84" y="267"/>
                  </a:cubicBezTo>
                  <a:cubicBezTo>
                    <a:pt x="83" y="269"/>
                    <a:pt x="89" y="269"/>
                    <a:pt x="89" y="272"/>
                  </a:cubicBezTo>
                  <a:cubicBezTo>
                    <a:pt x="87" y="275"/>
                    <a:pt x="81" y="275"/>
                    <a:pt x="84" y="278"/>
                  </a:cubicBezTo>
                  <a:cubicBezTo>
                    <a:pt x="87" y="279"/>
                    <a:pt x="92" y="281"/>
                    <a:pt x="93" y="284"/>
                  </a:cubicBezTo>
                  <a:cubicBezTo>
                    <a:pt x="95" y="287"/>
                    <a:pt x="96" y="286"/>
                    <a:pt x="95" y="289"/>
                  </a:cubicBezTo>
                  <a:cubicBezTo>
                    <a:pt x="93" y="292"/>
                    <a:pt x="89" y="298"/>
                    <a:pt x="80" y="306"/>
                  </a:cubicBezTo>
                  <a:cubicBezTo>
                    <a:pt x="72" y="314"/>
                    <a:pt x="69" y="315"/>
                    <a:pt x="66" y="318"/>
                  </a:cubicBezTo>
                  <a:cubicBezTo>
                    <a:pt x="69" y="320"/>
                    <a:pt x="72" y="315"/>
                    <a:pt x="74" y="317"/>
                  </a:cubicBezTo>
                  <a:cubicBezTo>
                    <a:pt x="74" y="317"/>
                    <a:pt x="72" y="317"/>
                    <a:pt x="72" y="318"/>
                  </a:cubicBezTo>
                  <a:cubicBezTo>
                    <a:pt x="74" y="321"/>
                    <a:pt x="69" y="317"/>
                    <a:pt x="72" y="320"/>
                  </a:cubicBezTo>
                  <a:cubicBezTo>
                    <a:pt x="74" y="323"/>
                    <a:pt x="74" y="320"/>
                    <a:pt x="75" y="323"/>
                  </a:cubicBezTo>
                  <a:cubicBezTo>
                    <a:pt x="77" y="325"/>
                    <a:pt x="81" y="321"/>
                    <a:pt x="83" y="325"/>
                  </a:cubicBezTo>
                  <a:cubicBezTo>
                    <a:pt x="83" y="326"/>
                    <a:pt x="86" y="325"/>
                    <a:pt x="86" y="326"/>
                  </a:cubicBezTo>
                  <a:cubicBezTo>
                    <a:pt x="84" y="328"/>
                    <a:pt x="84" y="328"/>
                    <a:pt x="80" y="326"/>
                  </a:cubicBezTo>
                  <a:cubicBezTo>
                    <a:pt x="74" y="325"/>
                    <a:pt x="77" y="331"/>
                    <a:pt x="74" y="328"/>
                  </a:cubicBezTo>
                  <a:cubicBezTo>
                    <a:pt x="69" y="326"/>
                    <a:pt x="72" y="332"/>
                    <a:pt x="69" y="329"/>
                  </a:cubicBezTo>
                  <a:cubicBezTo>
                    <a:pt x="66" y="328"/>
                    <a:pt x="69" y="331"/>
                    <a:pt x="67" y="332"/>
                  </a:cubicBezTo>
                  <a:cubicBezTo>
                    <a:pt x="70" y="335"/>
                    <a:pt x="66" y="334"/>
                    <a:pt x="66" y="337"/>
                  </a:cubicBezTo>
                  <a:cubicBezTo>
                    <a:pt x="66" y="342"/>
                    <a:pt x="61" y="338"/>
                    <a:pt x="63" y="345"/>
                  </a:cubicBezTo>
                  <a:cubicBezTo>
                    <a:pt x="66" y="349"/>
                    <a:pt x="61" y="346"/>
                    <a:pt x="64" y="351"/>
                  </a:cubicBezTo>
                  <a:cubicBezTo>
                    <a:pt x="67" y="356"/>
                    <a:pt x="64" y="352"/>
                    <a:pt x="63" y="357"/>
                  </a:cubicBezTo>
                  <a:cubicBezTo>
                    <a:pt x="64" y="360"/>
                    <a:pt x="67" y="360"/>
                    <a:pt x="66" y="362"/>
                  </a:cubicBezTo>
                  <a:cubicBezTo>
                    <a:pt x="66" y="363"/>
                    <a:pt x="64" y="366"/>
                    <a:pt x="66" y="366"/>
                  </a:cubicBezTo>
                  <a:cubicBezTo>
                    <a:pt x="67" y="366"/>
                    <a:pt x="66" y="366"/>
                    <a:pt x="67" y="370"/>
                  </a:cubicBezTo>
                  <a:cubicBezTo>
                    <a:pt x="70" y="373"/>
                    <a:pt x="69" y="376"/>
                    <a:pt x="69" y="376"/>
                  </a:cubicBezTo>
                  <a:cubicBezTo>
                    <a:pt x="74" y="374"/>
                    <a:pt x="70" y="377"/>
                    <a:pt x="75" y="377"/>
                  </a:cubicBezTo>
                  <a:cubicBezTo>
                    <a:pt x="81" y="376"/>
                    <a:pt x="77" y="382"/>
                    <a:pt x="81" y="380"/>
                  </a:cubicBezTo>
                  <a:cubicBezTo>
                    <a:pt x="84" y="377"/>
                    <a:pt x="87" y="379"/>
                    <a:pt x="87" y="380"/>
                  </a:cubicBezTo>
                  <a:cubicBezTo>
                    <a:pt x="89" y="382"/>
                    <a:pt x="92" y="380"/>
                    <a:pt x="90" y="384"/>
                  </a:cubicBezTo>
                  <a:cubicBezTo>
                    <a:pt x="89" y="388"/>
                    <a:pt x="93" y="388"/>
                    <a:pt x="90" y="390"/>
                  </a:cubicBezTo>
                  <a:cubicBezTo>
                    <a:pt x="87" y="393"/>
                    <a:pt x="92" y="391"/>
                    <a:pt x="92" y="396"/>
                  </a:cubicBezTo>
                  <a:cubicBezTo>
                    <a:pt x="93" y="402"/>
                    <a:pt x="99" y="401"/>
                    <a:pt x="98" y="402"/>
                  </a:cubicBezTo>
                  <a:cubicBezTo>
                    <a:pt x="95" y="407"/>
                    <a:pt x="102" y="402"/>
                    <a:pt x="102" y="407"/>
                  </a:cubicBezTo>
                  <a:cubicBezTo>
                    <a:pt x="102" y="408"/>
                    <a:pt x="107" y="408"/>
                    <a:pt x="104" y="410"/>
                  </a:cubicBezTo>
                  <a:cubicBezTo>
                    <a:pt x="101" y="412"/>
                    <a:pt x="101" y="415"/>
                    <a:pt x="96" y="412"/>
                  </a:cubicBezTo>
                  <a:cubicBezTo>
                    <a:pt x="95" y="410"/>
                    <a:pt x="93" y="413"/>
                    <a:pt x="95" y="415"/>
                  </a:cubicBezTo>
                  <a:cubicBezTo>
                    <a:pt x="98" y="419"/>
                    <a:pt x="93" y="419"/>
                    <a:pt x="96" y="424"/>
                  </a:cubicBezTo>
                  <a:cubicBezTo>
                    <a:pt x="98" y="425"/>
                    <a:pt x="101" y="427"/>
                    <a:pt x="102" y="424"/>
                  </a:cubicBezTo>
                  <a:cubicBezTo>
                    <a:pt x="102" y="421"/>
                    <a:pt x="105" y="424"/>
                    <a:pt x="109" y="422"/>
                  </a:cubicBezTo>
                  <a:cubicBezTo>
                    <a:pt x="112" y="419"/>
                    <a:pt x="110" y="424"/>
                    <a:pt x="113" y="422"/>
                  </a:cubicBezTo>
                  <a:cubicBezTo>
                    <a:pt x="116" y="419"/>
                    <a:pt x="113" y="425"/>
                    <a:pt x="118" y="427"/>
                  </a:cubicBezTo>
                  <a:cubicBezTo>
                    <a:pt x="121" y="429"/>
                    <a:pt x="115" y="430"/>
                    <a:pt x="116" y="432"/>
                  </a:cubicBezTo>
                  <a:cubicBezTo>
                    <a:pt x="119" y="435"/>
                    <a:pt x="116" y="435"/>
                    <a:pt x="119" y="435"/>
                  </a:cubicBezTo>
                  <a:cubicBezTo>
                    <a:pt x="122" y="436"/>
                    <a:pt x="122" y="433"/>
                    <a:pt x="125" y="438"/>
                  </a:cubicBezTo>
                  <a:cubicBezTo>
                    <a:pt x="128" y="441"/>
                    <a:pt x="125" y="447"/>
                    <a:pt x="128" y="446"/>
                  </a:cubicBezTo>
                  <a:cubicBezTo>
                    <a:pt x="133" y="444"/>
                    <a:pt x="133" y="449"/>
                    <a:pt x="139" y="446"/>
                  </a:cubicBezTo>
                  <a:cubicBezTo>
                    <a:pt x="144" y="443"/>
                    <a:pt x="142" y="447"/>
                    <a:pt x="145" y="449"/>
                  </a:cubicBezTo>
                  <a:cubicBezTo>
                    <a:pt x="148" y="452"/>
                    <a:pt x="150" y="447"/>
                    <a:pt x="153" y="452"/>
                  </a:cubicBezTo>
                  <a:cubicBezTo>
                    <a:pt x="154" y="453"/>
                    <a:pt x="157" y="450"/>
                    <a:pt x="159" y="453"/>
                  </a:cubicBezTo>
                  <a:cubicBezTo>
                    <a:pt x="160" y="457"/>
                    <a:pt x="163" y="453"/>
                    <a:pt x="163" y="455"/>
                  </a:cubicBezTo>
                  <a:cubicBezTo>
                    <a:pt x="163" y="458"/>
                    <a:pt x="165" y="458"/>
                    <a:pt x="163" y="460"/>
                  </a:cubicBezTo>
                  <a:cubicBezTo>
                    <a:pt x="160" y="461"/>
                    <a:pt x="160" y="463"/>
                    <a:pt x="162" y="463"/>
                  </a:cubicBezTo>
                  <a:cubicBezTo>
                    <a:pt x="163" y="463"/>
                    <a:pt x="165" y="464"/>
                    <a:pt x="162" y="464"/>
                  </a:cubicBezTo>
                  <a:cubicBezTo>
                    <a:pt x="160" y="464"/>
                    <a:pt x="159" y="466"/>
                    <a:pt x="160" y="468"/>
                  </a:cubicBezTo>
                  <a:cubicBezTo>
                    <a:pt x="162" y="469"/>
                    <a:pt x="163" y="472"/>
                    <a:pt x="162" y="474"/>
                  </a:cubicBezTo>
                  <a:cubicBezTo>
                    <a:pt x="160" y="477"/>
                    <a:pt x="154" y="474"/>
                    <a:pt x="153" y="477"/>
                  </a:cubicBezTo>
                  <a:cubicBezTo>
                    <a:pt x="153" y="480"/>
                    <a:pt x="147" y="475"/>
                    <a:pt x="148" y="485"/>
                  </a:cubicBezTo>
                  <a:cubicBezTo>
                    <a:pt x="153" y="481"/>
                    <a:pt x="150" y="486"/>
                    <a:pt x="154" y="483"/>
                  </a:cubicBezTo>
                  <a:cubicBezTo>
                    <a:pt x="157" y="481"/>
                    <a:pt x="157" y="485"/>
                    <a:pt x="154" y="486"/>
                  </a:cubicBezTo>
                  <a:cubicBezTo>
                    <a:pt x="148" y="488"/>
                    <a:pt x="151" y="489"/>
                    <a:pt x="145" y="489"/>
                  </a:cubicBezTo>
                  <a:cubicBezTo>
                    <a:pt x="144" y="489"/>
                    <a:pt x="145" y="494"/>
                    <a:pt x="148" y="492"/>
                  </a:cubicBezTo>
                  <a:cubicBezTo>
                    <a:pt x="150" y="492"/>
                    <a:pt x="153" y="497"/>
                    <a:pt x="150" y="497"/>
                  </a:cubicBezTo>
                  <a:cubicBezTo>
                    <a:pt x="148" y="496"/>
                    <a:pt x="147" y="496"/>
                    <a:pt x="145" y="499"/>
                  </a:cubicBezTo>
                  <a:cubicBezTo>
                    <a:pt x="145" y="502"/>
                    <a:pt x="144" y="502"/>
                    <a:pt x="144" y="503"/>
                  </a:cubicBezTo>
                  <a:cubicBezTo>
                    <a:pt x="145" y="508"/>
                    <a:pt x="144" y="505"/>
                    <a:pt x="140" y="505"/>
                  </a:cubicBezTo>
                  <a:cubicBezTo>
                    <a:pt x="139" y="505"/>
                    <a:pt x="136" y="502"/>
                    <a:pt x="137" y="505"/>
                  </a:cubicBezTo>
                  <a:cubicBezTo>
                    <a:pt x="137" y="506"/>
                    <a:pt x="133" y="506"/>
                    <a:pt x="139" y="508"/>
                  </a:cubicBezTo>
                  <a:cubicBezTo>
                    <a:pt x="144" y="511"/>
                    <a:pt x="140" y="513"/>
                    <a:pt x="145" y="513"/>
                  </a:cubicBezTo>
                  <a:cubicBezTo>
                    <a:pt x="150" y="514"/>
                    <a:pt x="145" y="514"/>
                    <a:pt x="151" y="517"/>
                  </a:cubicBezTo>
                  <a:cubicBezTo>
                    <a:pt x="157" y="519"/>
                    <a:pt x="151" y="516"/>
                    <a:pt x="162" y="527"/>
                  </a:cubicBezTo>
                  <a:cubicBezTo>
                    <a:pt x="163" y="525"/>
                    <a:pt x="166" y="525"/>
                    <a:pt x="168" y="525"/>
                  </a:cubicBezTo>
                  <a:cubicBezTo>
                    <a:pt x="169" y="525"/>
                    <a:pt x="169" y="528"/>
                    <a:pt x="172" y="528"/>
                  </a:cubicBezTo>
                  <a:cubicBezTo>
                    <a:pt x="176" y="528"/>
                    <a:pt x="174" y="531"/>
                    <a:pt x="179" y="528"/>
                  </a:cubicBezTo>
                  <a:cubicBezTo>
                    <a:pt x="182" y="527"/>
                    <a:pt x="183" y="530"/>
                    <a:pt x="185" y="530"/>
                  </a:cubicBezTo>
                  <a:cubicBezTo>
                    <a:pt x="186" y="530"/>
                    <a:pt x="186" y="531"/>
                    <a:pt x="191" y="533"/>
                  </a:cubicBezTo>
                  <a:cubicBezTo>
                    <a:pt x="195" y="534"/>
                    <a:pt x="191" y="534"/>
                    <a:pt x="192" y="536"/>
                  </a:cubicBezTo>
                  <a:cubicBezTo>
                    <a:pt x="195" y="537"/>
                    <a:pt x="197" y="533"/>
                    <a:pt x="198" y="534"/>
                  </a:cubicBezTo>
                  <a:cubicBezTo>
                    <a:pt x="201" y="536"/>
                    <a:pt x="201" y="533"/>
                    <a:pt x="203" y="534"/>
                  </a:cubicBezTo>
                  <a:cubicBezTo>
                    <a:pt x="204" y="534"/>
                    <a:pt x="204" y="536"/>
                    <a:pt x="207" y="536"/>
                  </a:cubicBezTo>
                  <a:cubicBezTo>
                    <a:pt x="211" y="536"/>
                    <a:pt x="206" y="539"/>
                    <a:pt x="207" y="541"/>
                  </a:cubicBezTo>
                  <a:cubicBezTo>
                    <a:pt x="209" y="542"/>
                    <a:pt x="209" y="542"/>
                    <a:pt x="214" y="544"/>
                  </a:cubicBezTo>
                  <a:cubicBezTo>
                    <a:pt x="215" y="547"/>
                    <a:pt x="217" y="542"/>
                    <a:pt x="217" y="545"/>
                  </a:cubicBezTo>
                  <a:cubicBezTo>
                    <a:pt x="218" y="548"/>
                    <a:pt x="220" y="545"/>
                    <a:pt x="220" y="548"/>
                  </a:cubicBezTo>
                  <a:cubicBezTo>
                    <a:pt x="221" y="553"/>
                    <a:pt x="226" y="551"/>
                    <a:pt x="226" y="550"/>
                  </a:cubicBezTo>
                  <a:cubicBezTo>
                    <a:pt x="227" y="548"/>
                    <a:pt x="229" y="547"/>
                    <a:pt x="230" y="545"/>
                  </a:cubicBezTo>
                  <a:cubicBezTo>
                    <a:pt x="226" y="534"/>
                    <a:pt x="221" y="536"/>
                    <a:pt x="223" y="527"/>
                  </a:cubicBezTo>
                  <a:cubicBezTo>
                    <a:pt x="224" y="516"/>
                    <a:pt x="221" y="527"/>
                    <a:pt x="221" y="520"/>
                  </a:cubicBezTo>
                  <a:cubicBezTo>
                    <a:pt x="221" y="514"/>
                    <a:pt x="212" y="516"/>
                    <a:pt x="217" y="513"/>
                  </a:cubicBezTo>
                  <a:cubicBezTo>
                    <a:pt x="220" y="509"/>
                    <a:pt x="221" y="505"/>
                    <a:pt x="226" y="500"/>
                  </a:cubicBezTo>
                  <a:cubicBezTo>
                    <a:pt x="230" y="496"/>
                    <a:pt x="232" y="500"/>
                    <a:pt x="232" y="497"/>
                  </a:cubicBezTo>
                  <a:cubicBezTo>
                    <a:pt x="232" y="496"/>
                    <a:pt x="232" y="497"/>
                    <a:pt x="233" y="492"/>
                  </a:cubicBezTo>
                  <a:cubicBezTo>
                    <a:pt x="226" y="488"/>
                    <a:pt x="238" y="491"/>
                    <a:pt x="230" y="483"/>
                  </a:cubicBezTo>
                  <a:cubicBezTo>
                    <a:pt x="224" y="475"/>
                    <a:pt x="224" y="475"/>
                    <a:pt x="221" y="477"/>
                  </a:cubicBezTo>
                  <a:cubicBezTo>
                    <a:pt x="218" y="477"/>
                    <a:pt x="221" y="472"/>
                    <a:pt x="217" y="469"/>
                  </a:cubicBezTo>
                  <a:cubicBezTo>
                    <a:pt x="211" y="468"/>
                    <a:pt x="220" y="461"/>
                    <a:pt x="217" y="457"/>
                  </a:cubicBezTo>
                  <a:cubicBezTo>
                    <a:pt x="214" y="453"/>
                    <a:pt x="221" y="443"/>
                    <a:pt x="224" y="446"/>
                  </a:cubicBezTo>
                  <a:cubicBezTo>
                    <a:pt x="230" y="455"/>
                    <a:pt x="232" y="452"/>
                    <a:pt x="232" y="446"/>
                  </a:cubicBezTo>
                  <a:cubicBezTo>
                    <a:pt x="232" y="440"/>
                    <a:pt x="242" y="436"/>
                    <a:pt x="247" y="432"/>
                  </a:cubicBezTo>
                  <a:cubicBezTo>
                    <a:pt x="250" y="425"/>
                    <a:pt x="252" y="435"/>
                    <a:pt x="256" y="430"/>
                  </a:cubicBezTo>
                  <a:cubicBezTo>
                    <a:pt x="262" y="427"/>
                    <a:pt x="261" y="432"/>
                    <a:pt x="268" y="433"/>
                  </a:cubicBezTo>
                  <a:cubicBezTo>
                    <a:pt x="276" y="433"/>
                    <a:pt x="284" y="447"/>
                    <a:pt x="290" y="443"/>
                  </a:cubicBezTo>
                  <a:cubicBezTo>
                    <a:pt x="293" y="438"/>
                    <a:pt x="294" y="435"/>
                    <a:pt x="299" y="438"/>
                  </a:cubicBezTo>
                  <a:cubicBezTo>
                    <a:pt x="303" y="441"/>
                    <a:pt x="303" y="433"/>
                    <a:pt x="313" y="441"/>
                  </a:cubicBezTo>
                  <a:cubicBezTo>
                    <a:pt x="322" y="447"/>
                    <a:pt x="317" y="436"/>
                    <a:pt x="323" y="441"/>
                  </a:cubicBezTo>
                  <a:cubicBezTo>
                    <a:pt x="331" y="446"/>
                    <a:pt x="338" y="435"/>
                    <a:pt x="329" y="432"/>
                  </a:cubicBezTo>
                  <a:cubicBezTo>
                    <a:pt x="313" y="424"/>
                    <a:pt x="334" y="425"/>
                    <a:pt x="328" y="419"/>
                  </a:cubicBezTo>
                  <a:cubicBezTo>
                    <a:pt x="322" y="415"/>
                    <a:pt x="343" y="415"/>
                    <a:pt x="335" y="412"/>
                  </a:cubicBezTo>
                  <a:cubicBezTo>
                    <a:pt x="328" y="408"/>
                    <a:pt x="325" y="401"/>
                    <a:pt x="334" y="401"/>
                  </a:cubicBezTo>
                  <a:cubicBezTo>
                    <a:pt x="343" y="401"/>
                    <a:pt x="373" y="394"/>
                    <a:pt x="381" y="390"/>
                  </a:cubicBezTo>
                  <a:cubicBezTo>
                    <a:pt x="390" y="387"/>
                    <a:pt x="392" y="380"/>
                    <a:pt x="398" y="385"/>
                  </a:cubicBezTo>
                  <a:cubicBezTo>
                    <a:pt x="402" y="388"/>
                    <a:pt x="406" y="380"/>
                    <a:pt x="409" y="391"/>
                  </a:cubicBezTo>
                  <a:cubicBezTo>
                    <a:pt x="411" y="404"/>
                    <a:pt x="416" y="396"/>
                    <a:pt x="422" y="399"/>
                  </a:cubicBezTo>
                  <a:cubicBezTo>
                    <a:pt x="428" y="402"/>
                    <a:pt x="433" y="399"/>
                    <a:pt x="428" y="404"/>
                  </a:cubicBezTo>
                  <a:cubicBezTo>
                    <a:pt x="424" y="408"/>
                    <a:pt x="433" y="408"/>
                    <a:pt x="445" y="401"/>
                  </a:cubicBezTo>
                  <a:cubicBezTo>
                    <a:pt x="457" y="391"/>
                    <a:pt x="456" y="398"/>
                    <a:pt x="453" y="401"/>
                  </a:cubicBezTo>
                  <a:cubicBezTo>
                    <a:pt x="450" y="404"/>
                    <a:pt x="462" y="405"/>
                    <a:pt x="472" y="425"/>
                  </a:cubicBezTo>
                  <a:cubicBezTo>
                    <a:pt x="486" y="455"/>
                    <a:pt x="480" y="429"/>
                    <a:pt x="489" y="436"/>
                  </a:cubicBezTo>
                  <a:cubicBezTo>
                    <a:pt x="500" y="446"/>
                    <a:pt x="504" y="433"/>
                    <a:pt x="514" y="443"/>
                  </a:cubicBezTo>
                  <a:cubicBezTo>
                    <a:pt x="521" y="453"/>
                    <a:pt x="524" y="460"/>
                    <a:pt x="530" y="453"/>
                  </a:cubicBezTo>
                  <a:cubicBezTo>
                    <a:pt x="538" y="449"/>
                    <a:pt x="530" y="455"/>
                    <a:pt x="538" y="461"/>
                  </a:cubicBezTo>
                  <a:cubicBezTo>
                    <a:pt x="538" y="461"/>
                    <a:pt x="538" y="461"/>
                    <a:pt x="543" y="460"/>
                  </a:cubicBezTo>
                  <a:cubicBezTo>
                    <a:pt x="547" y="453"/>
                    <a:pt x="546" y="458"/>
                    <a:pt x="553" y="455"/>
                  </a:cubicBezTo>
                  <a:cubicBezTo>
                    <a:pt x="559" y="453"/>
                    <a:pt x="553" y="452"/>
                    <a:pt x="562" y="447"/>
                  </a:cubicBezTo>
                  <a:cubicBezTo>
                    <a:pt x="571" y="443"/>
                    <a:pt x="578" y="440"/>
                    <a:pt x="582" y="443"/>
                  </a:cubicBezTo>
                  <a:cubicBezTo>
                    <a:pt x="587" y="446"/>
                    <a:pt x="593" y="440"/>
                    <a:pt x="594" y="446"/>
                  </a:cubicBezTo>
                  <a:cubicBezTo>
                    <a:pt x="596" y="450"/>
                    <a:pt x="622" y="455"/>
                    <a:pt x="625" y="447"/>
                  </a:cubicBezTo>
                  <a:cubicBezTo>
                    <a:pt x="626" y="441"/>
                    <a:pt x="617" y="441"/>
                    <a:pt x="623" y="433"/>
                  </a:cubicBezTo>
                  <a:cubicBezTo>
                    <a:pt x="629" y="424"/>
                    <a:pt x="626" y="424"/>
                    <a:pt x="640" y="429"/>
                  </a:cubicBezTo>
                  <a:cubicBezTo>
                    <a:pt x="652" y="435"/>
                    <a:pt x="657" y="429"/>
                    <a:pt x="657" y="436"/>
                  </a:cubicBezTo>
                  <a:cubicBezTo>
                    <a:pt x="657" y="444"/>
                    <a:pt x="664" y="450"/>
                    <a:pt x="672" y="447"/>
                  </a:cubicBezTo>
                  <a:cubicBezTo>
                    <a:pt x="681" y="444"/>
                    <a:pt x="683" y="444"/>
                    <a:pt x="693" y="449"/>
                  </a:cubicBezTo>
                  <a:cubicBezTo>
                    <a:pt x="704" y="452"/>
                    <a:pt x="698" y="455"/>
                    <a:pt x="712" y="458"/>
                  </a:cubicBezTo>
                  <a:cubicBezTo>
                    <a:pt x="731" y="463"/>
                    <a:pt x="724" y="455"/>
                    <a:pt x="736" y="457"/>
                  </a:cubicBezTo>
                  <a:cubicBezTo>
                    <a:pt x="748" y="457"/>
                    <a:pt x="745" y="441"/>
                    <a:pt x="756" y="447"/>
                  </a:cubicBezTo>
                  <a:cubicBezTo>
                    <a:pt x="765" y="453"/>
                    <a:pt x="765" y="447"/>
                    <a:pt x="771" y="452"/>
                  </a:cubicBezTo>
                  <a:cubicBezTo>
                    <a:pt x="779" y="457"/>
                    <a:pt x="782" y="457"/>
                    <a:pt x="788" y="450"/>
                  </a:cubicBezTo>
                  <a:cubicBezTo>
                    <a:pt x="794" y="444"/>
                    <a:pt x="792" y="440"/>
                    <a:pt x="800" y="430"/>
                  </a:cubicBezTo>
                  <a:cubicBezTo>
                    <a:pt x="806" y="422"/>
                    <a:pt x="803" y="419"/>
                    <a:pt x="798" y="419"/>
                  </a:cubicBezTo>
                  <a:cubicBezTo>
                    <a:pt x="794" y="419"/>
                    <a:pt x="800" y="410"/>
                    <a:pt x="815" y="408"/>
                  </a:cubicBezTo>
                  <a:cubicBezTo>
                    <a:pt x="829" y="407"/>
                    <a:pt x="833" y="412"/>
                    <a:pt x="838" y="412"/>
                  </a:cubicBezTo>
                  <a:cubicBezTo>
                    <a:pt x="842" y="412"/>
                    <a:pt x="852" y="424"/>
                    <a:pt x="855" y="440"/>
                  </a:cubicBezTo>
                  <a:cubicBezTo>
                    <a:pt x="856" y="457"/>
                    <a:pt x="859" y="455"/>
                    <a:pt x="868" y="457"/>
                  </a:cubicBezTo>
                  <a:cubicBezTo>
                    <a:pt x="877" y="458"/>
                    <a:pt x="874" y="463"/>
                    <a:pt x="879" y="463"/>
                  </a:cubicBezTo>
                  <a:cubicBezTo>
                    <a:pt x="884" y="464"/>
                    <a:pt x="879" y="468"/>
                    <a:pt x="882" y="469"/>
                  </a:cubicBezTo>
                  <a:cubicBezTo>
                    <a:pt x="885" y="471"/>
                    <a:pt x="879" y="472"/>
                    <a:pt x="884" y="475"/>
                  </a:cubicBezTo>
                  <a:cubicBezTo>
                    <a:pt x="888" y="480"/>
                    <a:pt x="894" y="478"/>
                    <a:pt x="899" y="474"/>
                  </a:cubicBezTo>
                  <a:cubicBezTo>
                    <a:pt x="903" y="471"/>
                    <a:pt x="903" y="475"/>
                    <a:pt x="908" y="471"/>
                  </a:cubicBezTo>
                  <a:cubicBezTo>
                    <a:pt x="912" y="466"/>
                    <a:pt x="917" y="474"/>
                    <a:pt x="912" y="480"/>
                  </a:cubicBezTo>
                  <a:cubicBezTo>
                    <a:pt x="908" y="488"/>
                    <a:pt x="905" y="511"/>
                    <a:pt x="899" y="508"/>
                  </a:cubicBezTo>
                  <a:cubicBezTo>
                    <a:pt x="893" y="505"/>
                    <a:pt x="891" y="503"/>
                    <a:pt x="890" y="506"/>
                  </a:cubicBezTo>
                  <a:cubicBezTo>
                    <a:pt x="888" y="511"/>
                    <a:pt x="882" y="506"/>
                    <a:pt x="885" y="513"/>
                  </a:cubicBezTo>
                  <a:cubicBezTo>
                    <a:pt x="887" y="519"/>
                    <a:pt x="888" y="525"/>
                    <a:pt x="885" y="530"/>
                  </a:cubicBezTo>
                  <a:cubicBezTo>
                    <a:pt x="884" y="536"/>
                    <a:pt x="882" y="530"/>
                    <a:pt x="881" y="536"/>
                  </a:cubicBezTo>
                  <a:cubicBezTo>
                    <a:pt x="881" y="536"/>
                    <a:pt x="881" y="536"/>
                    <a:pt x="882" y="539"/>
                  </a:cubicBezTo>
                  <a:cubicBezTo>
                    <a:pt x="885" y="536"/>
                    <a:pt x="882" y="534"/>
                    <a:pt x="884" y="536"/>
                  </a:cubicBezTo>
                  <a:cubicBezTo>
                    <a:pt x="887" y="536"/>
                    <a:pt x="887" y="536"/>
                    <a:pt x="888" y="533"/>
                  </a:cubicBezTo>
                  <a:cubicBezTo>
                    <a:pt x="890" y="530"/>
                    <a:pt x="888" y="528"/>
                    <a:pt x="891" y="528"/>
                  </a:cubicBezTo>
                  <a:cubicBezTo>
                    <a:pt x="893" y="528"/>
                    <a:pt x="890" y="533"/>
                    <a:pt x="893" y="530"/>
                  </a:cubicBezTo>
                  <a:cubicBezTo>
                    <a:pt x="896" y="528"/>
                    <a:pt x="893" y="533"/>
                    <a:pt x="896" y="533"/>
                  </a:cubicBezTo>
                  <a:cubicBezTo>
                    <a:pt x="897" y="533"/>
                    <a:pt x="899" y="534"/>
                    <a:pt x="900" y="534"/>
                  </a:cubicBezTo>
                  <a:cubicBezTo>
                    <a:pt x="902" y="536"/>
                    <a:pt x="902" y="534"/>
                    <a:pt x="906" y="533"/>
                  </a:cubicBezTo>
                  <a:cubicBezTo>
                    <a:pt x="909" y="533"/>
                    <a:pt x="908" y="531"/>
                    <a:pt x="914" y="528"/>
                  </a:cubicBezTo>
                  <a:cubicBezTo>
                    <a:pt x="919" y="525"/>
                    <a:pt x="922" y="516"/>
                    <a:pt x="934" y="505"/>
                  </a:cubicBezTo>
                  <a:cubicBezTo>
                    <a:pt x="944" y="492"/>
                    <a:pt x="941" y="486"/>
                    <a:pt x="946" y="483"/>
                  </a:cubicBezTo>
                  <a:cubicBezTo>
                    <a:pt x="952" y="478"/>
                    <a:pt x="947" y="478"/>
                    <a:pt x="954" y="472"/>
                  </a:cubicBezTo>
                  <a:cubicBezTo>
                    <a:pt x="961" y="466"/>
                    <a:pt x="961" y="449"/>
                    <a:pt x="960" y="444"/>
                  </a:cubicBezTo>
                  <a:cubicBezTo>
                    <a:pt x="958" y="440"/>
                    <a:pt x="961" y="440"/>
                    <a:pt x="963" y="435"/>
                  </a:cubicBezTo>
                  <a:cubicBezTo>
                    <a:pt x="964" y="429"/>
                    <a:pt x="970" y="427"/>
                    <a:pt x="966" y="422"/>
                  </a:cubicBezTo>
                  <a:cubicBezTo>
                    <a:pt x="963" y="419"/>
                    <a:pt x="967" y="419"/>
                    <a:pt x="964" y="416"/>
                  </a:cubicBezTo>
                  <a:cubicBezTo>
                    <a:pt x="963" y="412"/>
                    <a:pt x="970" y="413"/>
                    <a:pt x="966" y="408"/>
                  </a:cubicBezTo>
                  <a:cubicBezTo>
                    <a:pt x="960" y="405"/>
                    <a:pt x="958" y="402"/>
                    <a:pt x="957" y="401"/>
                  </a:cubicBezTo>
                  <a:cubicBezTo>
                    <a:pt x="954" y="398"/>
                    <a:pt x="951" y="401"/>
                    <a:pt x="947" y="399"/>
                  </a:cubicBezTo>
                  <a:cubicBezTo>
                    <a:pt x="944" y="398"/>
                    <a:pt x="947" y="405"/>
                    <a:pt x="940" y="407"/>
                  </a:cubicBezTo>
                  <a:cubicBezTo>
                    <a:pt x="929" y="410"/>
                    <a:pt x="943" y="396"/>
                    <a:pt x="935" y="399"/>
                  </a:cubicBezTo>
                  <a:cubicBezTo>
                    <a:pt x="929" y="401"/>
                    <a:pt x="937" y="404"/>
                    <a:pt x="931" y="404"/>
                  </a:cubicBezTo>
                  <a:cubicBezTo>
                    <a:pt x="925" y="404"/>
                    <a:pt x="937" y="394"/>
                    <a:pt x="926" y="394"/>
                  </a:cubicBezTo>
                  <a:cubicBezTo>
                    <a:pt x="917" y="394"/>
                    <a:pt x="912" y="393"/>
                    <a:pt x="925" y="385"/>
                  </a:cubicBezTo>
                  <a:cubicBezTo>
                    <a:pt x="938" y="376"/>
                    <a:pt x="940" y="376"/>
                    <a:pt x="943" y="368"/>
                  </a:cubicBezTo>
                  <a:cubicBezTo>
                    <a:pt x="946" y="360"/>
                    <a:pt x="957" y="360"/>
                    <a:pt x="960" y="351"/>
                  </a:cubicBezTo>
                  <a:cubicBezTo>
                    <a:pt x="964" y="342"/>
                    <a:pt x="979" y="332"/>
                    <a:pt x="987" y="334"/>
                  </a:cubicBezTo>
                  <a:cubicBezTo>
                    <a:pt x="995" y="337"/>
                    <a:pt x="998" y="332"/>
                    <a:pt x="1002" y="335"/>
                  </a:cubicBezTo>
                  <a:cubicBezTo>
                    <a:pt x="1007" y="338"/>
                    <a:pt x="1002" y="332"/>
                    <a:pt x="1013" y="334"/>
                  </a:cubicBezTo>
                  <a:cubicBezTo>
                    <a:pt x="1025" y="335"/>
                    <a:pt x="1025" y="338"/>
                    <a:pt x="1028" y="331"/>
                  </a:cubicBezTo>
                  <a:cubicBezTo>
                    <a:pt x="1028" y="329"/>
                    <a:pt x="1056" y="329"/>
                    <a:pt x="1047" y="337"/>
                  </a:cubicBezTo>
                  <a:cubicBezTo>
                    <a:pt x="1039" y="343"/>
                    <a:pt x="1059" y="338"/>
                    <a:pt x="1060" y="337"/>
                  </a:cubicBezTo>
                  <a:cubicBezTo>
                    <a:pt x="1063" y="332"/>
                    <a:pt x="1066" y="343"/>
                    <a:pt x="1074" y="337"/>
                  </a:cubicBezTo>
                  <a:cubicBezTo>
                    <a:pt x="1082" y="332"/>
                    <a:pt x="1059" y="332"/>
                    <a:pt x="1075" y="320"/>
                  </a:cubicBezTo>
                  <a:cubicBezTo>
                    <a:pt x="1092" y="309"/>
                    <a:pt x="1085" y="304"/>
                    <a:pt x="1104" y="303"/>
                  </a:cubicBezTo>
                  <a:cubicBezTo>
                    <a:pt x="1121" y="300"/>
                    <a:pt x="1107" y="323"/>
                    <a:pt x="1120" y="317"/>
                  </a:cubicBezTo>
                  <a:cubicBezTo>
                    <a:pt x="1132" y="310"/>
                    <a:pt x="1129" y="303"/>
                    <a:pt x="1136" y="306"/>
                  </a:cubicBezTo>
                  <a:cubicBezTo>
                    <a:pt x="1144" y="307"/>
                    <a:pt x="1132" y="290"/>
                    <a:pt x="1146" y="290"/>
                  </a:cubicBezTo>
                  <a:cubicBezTo>
                    <a:pt x="1159" y="292"/>
                    <a:pt x="1147" y="290"/>
                    <a:pt x="1146" y="304"/>
                  </a:cubicBezTo>
                  <a:cubicBezTo>
                    <a:pt x="1142" y="318"/>
                    <a:pt x="1133" y="314"/>
                    <a:pt x="1121" y="329"/>
                  </a:cubicBezTo>
                  <a:cubicBezTo>
                    <a:pt x="1109" y="345"/>
                    <a:pt x="1103" y="351"/>
                    <a:pt x="1095" y="352"/>
                  </a:cubicBezTo>
                  <a:cubicBezTo>
                    <a:pt x="1086" y="356"/>
                    <a:pt x="1094" y="359"/>
                    <a:pt x="1086" y="365"/>
                  </a:cubicBezTo>
                  <a:cubicBezTo>
                    <a:pt x="1077" y="371"/>
                    <a:pt x="1080" y="398"/>
                    <a:pt x="1085" y="421"/>
                  </a:cubicBezTo>
                  <a:cubicBezTo>
                    <a:pt x="1086" y="430"/>
                    <a:pt x="1085" y="449"/>
                    <a:pt x="1098" y="429"/>
                  </a:cubicBezTo>
                  <a:cubicBezTo>
                    <a:pt x="1107" y="416"/>
                    <a:pt x="1098" y="412"/>
                    <a:pt x="1111" y="412"/>
                  </a:cubicBezTo>
                  <a:cubicBezTo>
                    <a:pt x="1120" y="412"/>
                    <a:pt x="1109" y="396"/>
                    <a:pt x="1121" y="396"/>
                  </a:cubicBezTo>
                  <a:cubicBezTo>
                    <a:pt x="1139" y="394"/>
                    <a:pt x="1124" y="387"/>
                    <a:pt x="1129" y="379"/>
                  </a:cubicBezTo>
                  <a:cubicBezTo>
                    <a:pt x="1133" y="370"/>
                    <a:pt x="1139" y="382"/>
                    <a:pt x="1141" y="374"/>
                  </a:cubicBezTo>
                  <a:cubicBezTo>
                    <a:pt x="1142" y="365"/>
                    <a:pt x="1130" y="368"/>
                    <a:pt x="1136" y="360"/>
                  </a:cubicBezTo>
                  <a:cubicBezTo>
                    <a:pt x="1147" y="348"/>
                    <a:pt x="1121" y="354"/>
                    <a:pt x="1133" y="345"/>
                  </a:cubicBezTo>
                  <a:cubicBezTo>
                    <a:pt x="1146" y="334"/>
                    <a:pt x="1138" y="329"/>
                    <a:pt x="1146" y="326"/>
                  </a:cubicBezTo>
                  <a:cubicBezTo>
                    <a:pt x="1155" y="323"/>
                    <a:pt x="1147" y="331"/>
                    <a:pt x="1158" y="323"/>
                  </a:cubicBezTo>
                  <a:cubicBezTo>
                    <a:pt x="1171" y="312"/>
                    <a:pt x="1155" y="337"/>
                    <a:pt x="1167" y="326"/>
                  </a:cubicBezTo>
                  <a:cubicBezTo>
                    <a:pt x="1181" y="314"/>
                    <a:pt x="1188" y="318"/>
                    <a:pt x="1194" y="326"/>
                  </a:cubicBezTo>
                  <a:cubicBezTo>
                    <a:pt x="1200" y="332"/>
                    <a:pt x="1190" y="325"/>
                    <a:pt x="1213" y="312"/>
                  </a:cubicBezTo>
                  <a:cubicBezTo>
                    <a:pt x="1222" y="307"/>
                    <a:pt x="1229" y="298"/>
                    <a:pt x="1241" y="295"/>
                  </a:cubicBezTo>
                  <a:cubicBezTo>
                    <a:pt x="1263" y="287"/>
                    <a:pt x="1263" y="298"/>
                    <a:pt x="1267" y="293"/>
                  </a:cubicBezTo>
                  <a:cubicBezTo>
                    <a:pt x="1273" y="287"/>
                    <a:pt x="1266" y="286"/>
                    <a:pt x="1263" y="275"/>
                  </a:cubicBezTo>
                  <a:cubicBezTo>
                    <a:pt x="1258" y="262"/>
                    <a:pt x="1255" y="275"/>
                    <a:pt x="1252" y="265"/>
                  </a:cubicBezTo>
                  <a:cubicBezTo>
                    <a:pt x="1251" y="259"/>
                    <a:pt x="1264" y="269"/>
                    <a:pt x="1270" y="259"/>
                  </a:cubicBezTo>
                  <a:cubicBezTo>
                    <a:pt x="1272" y="258"/>
                    <a:pt x="1273" y="258"/>
                    <a:pt x="1273" y="256"/>
                  </a:cubicBezTo>
                  <a:cubicBezTo>
                    <a:pt x="1273" y="256"/>
                    <a:pt x="1273" y="256"/>
                    <a:pt x="1273" y="256"/>
                  </a:cubicBezTo>
                  <a:close/>
                  <a:moveTo>
                    <a:pt x="969" y="421"/>
                  </a:moveTo>
                  <a:cubicBezTo>
                    <a:pt x="967" y="424"/>
                    <a:pt x="970" y="422"/>
                    <a:pt x="969" y="425"/>
                  </a:cubicBezTo>
                  <a:cubicBezTo>
                    <a:pt x="967" y="429"/>
                    <a:pt x="970" y="429"/>
                    <a:pt x="970" y="430"/>
                  </a:cubicBezTo>
                  <a:cubicBezTo>
                    <a:pt x="969" y="430"/>
                    <a:pt x="972" y="430"/>
                    <a:pt x="973" y="435"/>
                  </a:cubicBezTo>
                  <a:cubicBezTo>
                    <a:pt x="975" y="438"/>
                    <a:pt x="970" y="441"/>
                    <a:pt x="972" y="444"/>
                  </a:cubicBezTo>
                  <a:cubicBezTo>
                    <a:pt x="973" y="449"/>
                    <a:pt x="972" y="461"/>
                    <a:pt x="970" y="464"/>
                  </a:cubicBezTo>
                  <a:cubicBezTo>
                    <a:pt x="969" y="468"/>
                    <a:pt x="975" y="468"/>
                    <a:pt x="972" y="477"/>
                  </a:cubicBezTo>
                  <a:cubicBezTo>
                    <a:pt x="969" y="481"/>
                    <a:pt x="973" y="485"/>
                    <a:pt x="972" y="488"/>
                  </a:cubicBezTo>
                  <a:cubicBezTo>
                    <a:pt x="969" y="491"/>
                    <a:pt x="970" y="492"/>
                    <a:pt x="970" y="496"/>
                  </a:cubicBezTo>
                  <a:cubicBezTo>
                    <a:pt x="972" y="500"/>
                    <a:pt x="973" y="499"/>
                    <a:pt x="973" y="494"/>
                  </a:cubicBezTo>
                  <a:cubicBezTo>
                    <a:pt x="975" y="489"/>
                    <a:pt x="977" y="488"/>
                    <a:pt x="978" y="489"/>
                  </a:cubicBezTo>
                  <a:cubicBezTo>
                    <a:pt x="978" y="491"/>
                    <a:pt x="979" y="489"/>
                    <a:pt x="981" y="491"/>
                  </a:cubicBezTo>
                  <a:cubicBezTo>
                    <a:pt x="983" y="491"/>
                    <a:pt x="983" y="497"/>
                    <a:pt x="983" y="496"/>
                  </a:cubicBezTo>
                  <a:cubicBezTo>
                    <a:pt x="986" y="491"/>
                    <a:pt x="984" y="492"/>
                    <a:pt x="984" y="489"/>
                  </a:cubicBezTo>
                  <a:cubicBezTo>
                    <a:pt x="984" y="486"/>
                    <a:pt x="984" y="488"/>
                    <a:pt x="981" y="488"/>
                  </a:cubicBezTo>
                  <a:cubicBezTo>
                    <a:pt x="979" y="486"/>
                    <a:pt x="979" y="483"/>
                    <a:pt x="978" y="480"/>
                  </a:cubicBezTo>
                  <a:cubicBezTo>
                    <a:pt x="973" y="477"/>
                    <a:pt x="977" y="468"/>
                    <a:pt x="978" y="464"/>
                  </a:cubicBezTo>
                  <a:cubicBezTo>
                    <a:pt x="981" y="463"/>
                    <a:pt x="978" y="460"/>
                    <a:pt x="981" y="458"/>
                  </a:cubicBezTo>
                  <a:cubicBezTo>
                    <a:pt x="984" y="458"/>
                    <a:pt x="987" y="458"/>
                    <a:pt x="990" y="461"/>
                  </a:cubicBezTo>
                  <a:cubicBezTo>
                    <a:pt x="992" y="464"/>
                    <a:pt x="993" y="468"/>
                    <a:pt x="993" y="464"/>
                  </a:cubicBezTo>
                  <a:cubicBezTo>
                    <a:pt x="993" y="463"/>
                    <a:pt x="990" y="460"/>
                    <a:pt x="989" y="457"/>
                  </a:cubicBezTo>
                  <a:cubicBezTo>
                    <a:pt x="989" y="452"/>
                    <a:pt x="986" y="446"/>
                    <a:pt x="984" y="441"/>
                  </a:cubicBezTo>
                  <a:cubicBezTo>
                    <a:pt x="984" y="436"/>
                    <a:pt x="983" y="435"/>
                    <a:pt x="983" y="432"/>
                  </a:cubicBezTo>
                  <a:cubicBezTo>
                    <a:pt x="983" y="429"/>
                    <a:pt x="981" y="433"/>
                    <a:pt x="981" y="430"/>
                  </a:cubicBezTo>
                  <a:cubicBezTo>
                    <a:pt x="983" y="425"/>
                    <a:pt x="981" y="430"/>
                    <a:pt x="981" y="427"/>
                  </a:cubicBezTo>
                  <a:cubicBezTo>
                    <a:pt x="979" y="422"/>
                    <a:pt x="984" y="422"/>
                    <a:pt x="983" y="413"/>
                  </a:cubicBezTo>
                  <a:cubicBezTo>
                    <a:pt x="981" y="407"/>
                    <a:pt x="979" y="410"/>
                    <a:pt x="981" y="408"/>
                  </a:cubicBezTo>
                  <a:cubicBezTo>
                    <a:pt x="981" y="407"/>
                    <a:pt x="979" y="408"/>
                    <a:pt x="979" y="407"/>
                  </a:cubicBezTo>
                  <a:cubicBezTo>
                    <a:pt x="979" y="404"/>
                    <a:pt x="978" y="404"/>
                    <a:pt x="979" y="402"/>
                  </a:cubicBezTo>
                  <a:cubicBezTo>
                    <a:pt x="981" y="401"/>
                    <a:pt x="979" y="399"/>
                    <a:pt x="978" y="398"/>
                  </a:cubicBezTo>
                  <a:cubicBezTo>
                    <a:pt x="977" y="394"/>
                    <a:pt x="978" y="398"/>
                    <a:pt x="975" y="398"/>
                  </a:cubicBezTo>
                  <a:cubicBezTo>
                    <a:pt x="972" y="399"/>
                    <a:pt x="978" y="401"/>
                    <a:pt x="977" y="404"/>
                  </a:cubicBezTo>
                  <a:cubicBezTo>
                    <a:pt x="977" y="407"/>
                    <a:pt x="975" y="405"/>
                    <a:pt x="975" y="407"/>
                  </a:cubicBezTo>
                  <a:cubicBezTo>
                    <a:pt x="975" y="408"/>
                    <a:pt x="978" y="407"/>
                    <a:pt x="975" y="408"/>
                  </a:cubicBezTo>
                  <a:cubicBezTo>
                    <a:pt x="973" y="412"/>
                    <a:pt x="975" y="407"/>
                    <a:pt x="972" y="408"/>
                  </a:cubicBezTo>
                  <a:cubicBezTo>
                    <a:pt x="970" y="408"/>
                    <a:pt x="969" y="408"/>
                    <a:pt x="970" y="412"/>
                  </a:cubicBezTo>
                  <a:cubicBezTo>
                    <a:pt x="970" y="413"/>
                    <a:pt x="970" y="416"/>
                    <a:pt x="969" y="421"/>
                  </a:cubicBezTo>
                  <a:close/>
                  <a:moveTo>
                    <a:pt x="1007" y="517"/>
                  </a:moveTo>
                  <a:cubicBezTo>
                    <a:pt x="1010" y="516"/>
                    <a:pt x="1004" y="514"/>
                    <a:pt x="1004" y="516"/>
                  </a:cubicBezTo>
                  <a:cubicBezTo>
                    <a:pt x="1002" y="519"/>
                    <a:pt x="998" y="520"/>
                    <a:pt x="999" y="523"/>
                  </a:cubicBezTo>
                  <a:cubicBezTo>
                    <a:pt x="1001" y="525"/>
                    <a:pt x="1001" y="519"/>
                    <a:pt x="1007" y="517"/>
                  </a:cubicBezTo>
                  <a:close/>
                  <a:moveTo>
                    <a:pt x="1015" y="511"/>
                  </a:moveTo>
                  <a:cubicBezTo>
                    <a:pt x="1018" y="508"/>
                    <a:pt x="1018" y="509"/>
                    <a:pt x="1021" y="506"/>
                  </a:cubicBezTo>
                  <a:cubicBezTo>
                    <a:pt x="1024" y="505"/>
                    <a:pt x="1028" y="506"/>
                    <a:pt x="1025" y="503"/>
                  </a:cubicBezTo>
                  <a:cubicBezTo>
                    <a:pt x="1024" y="502"/>
                    <a:pt x="1022" y="506"/>
                    <a:pt x="1019" y="505"/>
                  </a:cubicBezTo>
                  <a:cubicBezTo>
                    <a:pt x="1018" y="503"/>
                    <a:pt x="1021" y="506"/>
                    <a:pt x="1018" y="506"/>
                  </a:cubicBezTo>
                  <a:cubicBezTo>
                    <a:pt x="1015" y="508"/>
                    <a:pt x="1012" y="509"/>
                    <a:pt x="1010" y="514"/>
                  </a:cubicBezTo>
                  <a:cubicBezTo>
                    <a:pt x="1010" y="516"/>
                    <a:pt x="1013" y="516"/>
                    <a:pt x="1015" y="511"/>
                  </a:cubicBezTo>
                  <a:close/>
                  <a:moveTo>
                    <a:pt x="1031" y="500"/>
                  </a:moveTo>
                  <a:cubicBezTo>
                    <a:pt x="1033" y="497"/>
                    <a:pt x="1037" y="494"/>
                    <a:pt x="1039" y="494"/>
                  </a:cubicBezTo>
                  <a:cubicBezTo>
                    <a:pt x="1040" y="496"/>
                    <a:pt x="1030" y="505"/>
                    <a:pt x="1031" y="500"/>
                  </a:cubicBezTo>
                  <a:close/>
                  <a:moveTo>
                    <a:pt x="1071" y="461"/>
                  </a:moveTo>
                  <a:cubicBezTo>
                    <a:pt x="1071" y="460"/>
                    <a:pt x="1072" y="453"/>
                    <a:pt x="1074" y="455"/>
                  </a:cubicBezTo>
                  <a:cubicBezTo>
                    <a:pt x="1075" y="457"/>
                    <a:pt x="1071" y="461"/>
                    <a:pt x="1071" y="461"/>
                  </a:cubicBezTo>
                  <a:close/>
                  <a:moveTo>
                    <a:pt x="1066" y="464"/>
                  </a:moveTo>
                  <a:cubicBezTo>
                    <a:pt x="1068" y="464"/>
                    <a:pt x="1069" y="463"/>
                    <a:pt x="1069" y="463"/>
                  </a:cubicBezTo>
                  <a:cubicBezTo>
                    <a:pt x="1069" y="464"/>
                    <a:pt x="1066" y="466"/>
                    <a:pt x="1066" y="464"/>
                  </a:cubicBezTo>
                  <a:close/>
                  <a:moveTo>
                    <a:pt x="1060" y="477"/>
                  </a:moveTo>
                  <a:cubicBezTo>
                    <a:pt x="1059" y="477"/>
                    <a:pt x="1059" y="475"/>
                    <a:pt x="1060" y="475"/>
                  </a:cubicBezTo>
                  <a:cubicBezTo>
                    <a:pt x="1060" y="477"/>
                    <a:pt x="1060" y="478"/>
                    <a:pt x="1060" y="477"/>
                  </a:cubicBezTo>
                  <a:close/>
                  <a:moveTo>
                    <a:pt x="1054" y="481"/>
                  </a:moveTo>
                  <a:cubicBezTo>
                    <a:pt x="1054" y="481"/>
                    <a:pt x="1056" y="480"/>
                    <a:pt x="1056" y="481"/>
                  </a:cubicBezTo>
                  <a:cubicBezTo>
                    <a:pt x="1056" y="481"/>
                    <a:pt x="1056" y="483"/>
                    <a:pt x="1054" y="481"/>
                  </a:cubicBezTo>
                  <a:close/>
                  <a:moveTo>
                    <a:pt x="1082" y="447"/>
                  </a:moveTo>
                  <a:cubicBezTo>
                    <a:pt x="1085" y="447"/>
                    <a:pt x="1085" y="441"/>
                    <a:pt x="1083" y="441"/>
                  </a:cubicBezTo>
                  <a:cubicBezTo>
                    <a:pt x="1082" y="441"/>
                    <a:pt x="1082" y="444"/>
                    <a:pt x="1080" y="446"/>
                  </a:cubicBezTo>
                  <a:cubicBezTo>
                    <a:pt x="1077" y="446"/>
                    <a:pt x="1075" y="447"/>
                    <a:pt x="1077" y="449"/>
                  </a:cubicBezTo>
                  <a:cubicBezTo>
                    <a:pt x="1079" y="452"/>
                    <a:pt x="1079" y="449"/>
                    <a:pt x="1082" y="447"/>
                  </a:cubicBezTo>
                  <a:close/>
                  <a:moveTo>
                    <a:pt x="1085" y="443"/>
                  </a:moveTo>
                  <a:cubicBezTo>
                    <a:pt x="1083" y="441"/>
                    <a:pt x="1086" y="440"/>
                    <a:pt x="1088" y="440"/>
                  </a:cubicBezTo>
                  <a:cubicBezTo>
                    <a:pt x="1088" y="441"/>
                    <a:pt x="1086" y="443"/>
                    <a:pt x="1085" y="443"/>
                  </a:cubicBezTo>
                  <a:close/>
                  <a:moveTo>
                    <a:pt x="1162" y="385"/>
                  </a:moveTo>
                  <a:cubicBezTo>
                    <a:pt x="1165" y="384"/>
                    <a:pt x="1170" y="396"/>
                    <a:pt x="1167" y="393"/>
                  </a:cubicBezTo>
                  <a:cubicBezTo>
                    <a:pt x="1164" y="390"/>
                    <a:pt x="1161" y="387"/>
                    <a:pt x="1162" y="385"/>
                  </a:cubicBezTo>
                  <a:close/>
                  <a:moveTo>
                    <a:pt x="0" y="396"/>
                  </a:moveTo>
                  <a:cubicBezTo>
                    <a:pt x="11" y="398"/>
                    <a:pt x="20" y="399"/>
                    <a:pt x="26" y="398"/>
                  </a:cubicBezTo>
                  <a:cubicBezTo>
                    <a:pt x="25" y="393"/>
                    <a:pt x="28" y="391"/>
                    <a:pt x="25" y="390"/>
                  </a:cubicBezTo>
                  <a:cubicBezTo>
                    <a:pt x="22" y="387"/>
                    <a:pt x="25" y="391"/>
                    <a:pt x="14" y="387"/>
                  </a:cubicBezTo>
                  <a:cubicBezTo>
                    <a:pt x="14" y="388"/>
                    <a:pt x="13" y="387"/>
                    <a:pt x="14" y="388"/>
                  </a:cubicBezTo>
                  <a:cubicBezTo>
                    <a:pt x="14" y="391"/>
                    <a:pt x="11" y="391"/>
                    <a:pt x="10" y="391"/>
                  </a:cubicBezTo>
                  <a:cubicBezTo>
                    <a:pt x="8" y="390"/>
                    <a:pt x="11" y="388"/>
                    <a:pt x="11" y="387"/>
                  </a:cubicBezTo>
                  <a:cubicBezTo>
                    <a:pt x="13" y="385"/>
                    <a:pt x="11" y="385"/>
                    <a:pt x="10" y="388"/>
                  </a:cubicBezTo>
                  <a:cubicBezTo>
                    <a:pt x="7" y="391"/>
                    <a:pt x="8" y="390"/>
                    <a:pt x="5" y="390"/>
                  </a:cubicBezTo>
                  <a:cubicBezTo>
                    <a:pt x="2" y="390"/>
                    <a:pt x="5" y="393"/>
                    <a:pt x="0" y="396"/>
                  </a:cubicBezTo>
                  <a:close/>
                  <a:moveTo>
                    <a:pt x="1142" y="342"/>
                  </a:moveTo>
                  <a:cubicBezTo>
                    <a:pt x="1147" y="337"/>
                    <a:pt x="1152" y="334"/>
                    <a:pt x="1152" y="337"/>
                  </a:cubicBezTo>
                  <a:cubicBezTo>
                    <a:pt x="1152" y="340"/>
                    <a:pt x="1141" y="345"/>
                    <a:pt x="1142" y="342"/>
                  </a:cubicBezTo>
                  <a:close/>
                  <a:moveTo>
                    <a:pt x="937" y="393"/>
                  </a:moveTo>
                  <a:cubicBezTo>
                    <a:pt x="934" y="390"/>
                    <a:pt x="935" y="387"/>
                    <a:pt x="938" y="388"/>
                  </a:cubicBezTo>
                  <a:cubicBezTo>
                    <a:pt x="943" y="388"/>
                    <a:pt x="940" y="394"/>
                    <a:pt x="937" y="393"/>
                  </a:cubicBezTo>
                  <a:close/>
                  <a:moveTo>
                    <a:pt x="1274" y="175"/>
                  </a:moveTo>
                  <a:cubicBezTo>
                    <a:pt x="1274" y="175"/>
                    <a:pt x="1274" y="175"/>
                    <a:pt x="1274" y="175"/>
                  </a:cubicBezTo>
                  <a:cubicBezTo>
                    <a:pt x="1278" y="175"/>
                    <a:pt x="1284" y="174"/>
                    <a:pt x="1289" y="172"/>
                  </a:cubicBezTo>
                  <a:cubicBezTo>
                    <a:pt x="1301" y="171"/>
                    <a:pt x="1287" y="163"/>
                    <a:pt x="1278" y="164"/>
                  </a:cubicBezTo>
                  <a:cubicBezTo>
                    <a:pt x="1277" y="164"/>
                    <a:pt x="1275" y="164"/>
                    <a:pt x="1274" y="164"/>
                  </a:cubicBezTo>
                  <a:cubicBezTo>
                    <a:pt x="1273" y="164"/>
                    <a:pt x="1273" y="164"/>
                    <a:pt x="1273" y="164"/>
                  </a:cubicBezTo>
                  <a:cubicBezTo>
                    <a:pt x="1267" y="166"/>
                    <a:pt x="1263" y="171"/>
                    <a:pt x="1261" y="174"/>
                  </a:cubicBezTo>
                  <a:cubicBezTo>
                    <a:pt x="1261" y="177"/>
                    <a:pt x="1267" y="177"/>
                    <a:pt x="1273" y="175"/>
                  </a:cubicBezTo>
                  <a:lnTo>
                    <a:pt x="1274" y="175"/>
                  </a:lnTo>
                  <a:close/>
                  <a:moveTo>
                    <a:pt x="1188" y="192"/>
                  </a:moveTo>
                  <a:cubicBezTo>
                    <a:pt x="1185" y="196"/>
                    <a:pt x="1174" y="191"/>
                    <a:pt x="1176" y="189"/>
                  </a:cubicBezTo>
                  <a:cubicBezTo>
                    <a:pt x="1179" y="188"/>
                    <a:pt x="1191" y="189"/>
                    <a:pt x="1188" y="192"/>
                  </a:cubicBezTo>
                  <a:close/>
                  <a:moveTo>
                    <a:pt x="978" y="132"/>
                  </a:moveTo>
                  <a:cubicBezTo>
                    <a:pt x="969" y="127"/>
                    <a:pt x="964" y="132"/>
                    <a:pt x="957" y="136"/>
                  </a:cubicBezTo>
                  <a:cubicBezTo>
                    <a:pt x="951" y="141"/>
                    <a:pt x="958" y="136"/>
                    <a:pt x="970" y="139"/>
                  </a:cubicBezTo>
                  <a:cubicBezTo>
                    <a:pt x="990" y="143"/>
                    <a:pt x="987" y="136"/>
                    <a:pt x="978" y="132"/>
                  </a:cubicBezTo>
                  <a:close/>
                  <a:moveTo>
                    <a:pt x="1034" y="116"/>
                  </a:moveTo>
                  <a:cubicBezTo>
                    <a:pt x="1042" y="116"/>
                    <a:pt x="1044" y="110"/>
                    <a:pt x="1039" y="112"/>
                  </a:cubicBezTo>
                  <a:cubicBezTo>
                    <a:pt x="1036" y="112"/>
                    <a:pt x="1036" y="105"/>
                    <a:pt x="1028" y="109"/>
                  </a:cubicBezTo>
                  <a:cubicBezTo>
                    <a:pt x="1021" y="112"/>
                    <a:pt x="1030" y="105"/>
                    <a:pt x="1018" y="107"/>
                  </a:cubicBezTo>
                  <a:cubicBezTo>
                    <a:pt x="1005" y="109"/>
                    <a:pt x="1009" y="102"/>
                    <a:pt x="1007" y="105"/>
                  </a:cubicBezTo>
                  <a:cubicBezTo>
                    <a:pt x="1004" y="107"/>
                    <a:pt x="999" y="112"/>
                    <a:pt x="1016" y="115"/>
                  </a:cubicBezTo>
                  <a:cubicBezTo>
                    <a:pt x="1025" y="118"/>
                    <a:pt x="1027" y="116"/>
                    <a:pt x="1034" y="116"/>
                  </a:cubicBezTo>
                  <a:close/>
                  <a:moveTo>
                    <a:pt x="996" y="105"/>
                  </a:moveTo>
                  <a:cubicBezTo>
                    <a:pt x="1002" y="105"/>
                    <a:pt x="989" y="99"/>
                    <a:pt x="981" y="101"/>
                  </a:cubicBezTo>
                  <a:cubicBezTo>
                    <a:pt x="975" y="102"/>
                    <a:pt x="970" y="93"/>
                    <a:pt x="964" y="96"/>
                  </a:cubicBezTo>
                  <a:cubicBezTo>
                    <a:pt x="958" y="99"/>
                    <a:pt x="966" y="102"/>
                    <a:pt x="963" y="104"/>
                  </a:cubicBezTo>
                  <a:cubicBezTo>
                    <a:pt x="960" y="104"/>
                    <a:pt x="952" y="98"/>
                    <a:pt x="947" y="94"/>
                  </a:cubicBezTo>
                  <a:cubicBezTo>
                    <a:pt x="943" y="93"/>
                    <a:pt x="941" y="94"/>
                    <a:pt x="935" y="99"/>
                  </a:cubicBezTo>
                  <a:cubicBezTo>
                    <a:pt x="929" y="102"/>
                    <a:pt x="937" y="105"/>
                    <a:pt x="934" y="107"/>
                  </a:cubicBezTo>
                  <a:cubicBezTo>
                    <a:pt x="929" y="109"/>
                    <a:pt x="935" y="113"/>
                    <a:pt x="946" y="118"/>
                  </a:cubicBezTo>
                  <a:cubicBezTo>
                    <a:pt x="955" y="121"/>
                    <a:pt x="949" y="113"/>
                    <a:pt x="957" y="115"/>
                  </a:cubicBezTo>
                  <a:cubicBezTo>
                    <a:pt x="964" y="118"/>
                    <a:pt x="967" y="110"/>
                    <a:pt x="972" y="115"/>
                  </a:cubicBezTo>
                  <a:cubicBezTo>
                    <a:pt x="977" y="118"/>
                    <a:pt x="983" y="113"/>
                    <a:pt x="992" y="112"/>
                  </a:cubicBezTo>
                  <a:cubicBezTo>
                    <a:pt x="999" y="109"/>
                    <a:pt x="989" y="105"/>
                    <a:pt x="996" y="105"/>
                  </a:cubicBezTo>
                  <a:close/>
                  <a:moveTo>
                    <a:pt x="923" y="107"/>
                  </a:moveTo>
                  <a:cubicBezTo>
                    <a:pt x="917" y="110"/>
                    <a:pt x="920" y="98"/>
                    <a:pt x="923" y="101"/>
                  </a:cubicBezTo>
                  <a:cubicBezTo>
                    <a:pt x="926" y="104"/>
                    <a:pt x="926" y="105"/>
                    <a:pt x="923" y="107"/>
                  </a:cubicBezTo>
                  <a:close/>
                  <a:moveTo>
                    <a:pt x="850" y="150"/>
                  </a:moveTo>
                  <a:cubicBezTo>
                    <a:pt x="853" y="150"/>
                    <a:pt x="852" y="150"/>
                    <a:pt x="858" y="152"/>
                  </a:cubicBezTo>
                  <a:cubicBezTo>
                    <a:pt x="865" y="155"/>
                    <a:pt x="870" y="160"/>
                    <a:pt x="873" y="155"/>
                  </a:cubicBezTo>
                  <a:cubicBezTo>
                    <a:pt x="874" y="150"/>
                    <a:pt x="862" y="150"/>
                    <a:pt x="870" y="149"/>
                  </a:cubicBezTo>
                  <a:cubicBezTo>
                    <a:pt x="876" y="147"/>
                    <a:pt x="861" y="146"/>
                    <a:pt x="868" y="144"/>
                  </a:cubicBezTo>
                  <a:cubicBezTo>
                    <a:pt x="876" y="143"/>
                    <a:pt x="864" y="138"/>
                    <a:pt x="858" y="136"/>
                  </a:cubicBezTo>
                  <a:cubicBezTo>
                    <a:pt x="852" y="133"/>
                    <a:pt x="850" y="143"/>
                    <a:pt x="849" y="138"/>
                  </a:cubicBezTo>
                  <a:cubicBezTo>
                    <a:pt x="847" y="133"/>
                    <a:pt x="842" y="136"/>
                    <a:pt x="836" y="133"/>
                  </a:cubicBezTo>
                  <a:cubicBezTo>
                    <a:pt x="830" y="130"/>
                    <a:pt x="820" y="135"/>
                    <a:pt x="824" y="138"/>
                  </a:cubicBezTo>
                  <a:cubicBezTo>
                    <a:pt x="829" y="143"/>
                    <a:pt x="815" y="144"/>
                    <a:pt x="824" y="146"/>
                  </a:cubicBezTo>
                  <a:cubicBezTo>
                    <a:pt x="832" y="147"/>
                    <a:pt x="835" y="147"/>
                    <a:pt x="845" y="154"/>
                  </a:cubicBezTo>
                  <a:cubicBezTo>
                    <a:pt x="852" y="155"/>
                    <a:pt x="845" y="150"/>
                    <a:pt x="850" y="150"/>
                  </a:cubicBezTo>
                  <a:close/>
                  <a:moveTo>
                    <a:pt x="739" y="121"/>
                  </a:moveTo>
                  <a:cubicBezTo>
                    <a:pt x="731" y="119"/>
                    <a:pt x="727" y="122"/>
                    <a:pt x="734" y="126"/>
                  </a:cubicBezTo>
                  <a:cubicBezTo>
                    <a:pt x="743" y="130"/>
                    <a:pt x="748" y="121"/>
                    <a:pt x="739" y="121"/>
                  </a:cubicBezTo>
                  <a:close/>
                  <a:moveTo>
                    <a:pt x="640" y="65"/>
                  </a:moveTo>
                  <a:cubicBezTo>
                    <a:pt x="648" y="63"/>
                    <a:pt x="654" y="62"/>
                    <a:pt x="667" y="62"/>
                  </a:cubicBezTo>
                  <a:cubicBezTo>
                    <a:pt x="683" y="60"/>
                    <a:pt x="684" y="57"/>
                    <a:pt x="676" y="53"/>
                  </a:cubicBezTo>
                  <a:cubicBezTo>
                    <a:pt x="669" y="46"/>
                    <a:pt x="670" y="45"/>
                    <a:pt x="660" y="51"/>
                  </a:cubicBezTo>
                  <a:cubicBezTo>
                    <a:pt x="651" y="59"/>
                    <a:pt x="667" y="45"/>
                    <a:pt x="663" y="43"/>
                  </a:cubicBezTo>
                  <a:cubicBezTo>
                    <a:pt x="658" y="42"/>
                    <a:pt x="652" y="39"/>
                    <a:pt x="648" y="48"/>
                  </a:cubicBezTo>
                  <a:cubicBezTo>
                    <a:pt x="641" y="57"/>
                    <a:pt x="641" y="49"/>
                    <a:pt x="635" y="63"/>
                  </a:cubicBezTo>
                  <a:cubicBezTo>
                    <a:pt x="632" y="66"/>
                    <a:pt x="634" y="68"/>
                    <a:pt x="640" y="65"/>
                  </a:cubicBezTo>
                  <a:close/>
                  <a:moveTo>
                    <a:pt x="617" y="51"/>
                  </a:moveTo>
                  <a:cubicBezTo>
                    <a:pt x="628" y="56"/>
                    <a:pt x="641" y="51"/>
                    <a:pt x="637" y="48"/>
                  </a:cubicBezTo>
                  <a:cubicBezTo>
                    <a:pt x="632" y="45"/>
                    <a:pt x="643" y="37"/>
                    <a:pt x="638" y="35"/>
                  </a:cubicBezTo>
                  <a:cubicBezTo>
                    <a:pt x="632" y="32"/>
                    <a:pt x="635" y="29"/>
                    <a:pt x="626" y="34"/>
                  </a:cubicBezTo>
                  <a:cubicBezTo>
                    <a:pt x="616" y="37"/>
                    <a:pt x="625" y="31"/>
                    <a:pt x="620" y="31"/>
                  </a:cubicBezTo>
                  <a:cubicBezTo>
                    <a:pt x="616" y="31"/>
                    <a:pt x="603" y="29"/>
                    <a:pt x="597" y="32"/>
                  </a:cubicBezTo>
                  <a:cubicBezTo>
                    <a:pt x="591" y="37"/>
                    <a:pt x="579" y="42"/>
                    <a:pt x="588" y="42"/>
                  </a:cubicBezTo>
                  <a:cubicBezTo>
                    <a:pt x="599" y="42"/>
                    <a:pt x="591" y="45"/>
                    <a:pt x="597" y="48"/>
                  </a:cubicBezTo>
                  <a:cubicBezTo>
                    <a:pt x="600" y="49"/>
                    <a:pt x="605" y="48"/>
                    <a:pt x="617" y="51"/>
                  </a:cubicBezTo>
                  <a:close/>
                  <a:moveTo>
                    <a:pt x="576" y="31"/>
                  </a:moveTo>
                  <a:cubicBezTo>
                    <a:pt x="567" y="31"/>
                    <a:pt x="565" y="34"/>
                    <a:pt x="571" y="35"/>
                  </a:cubicBezTo>
                  <a:cubicBezTo>
                    <a:pt x="578" y="37"/>
                    <a:pt x="574" y="40"/>
                    <a:pt x="581" y="39"/>
                  </a:cubicBezTo>
                  <a:cubicBezTo>
                    <a:pt x="599" y="34"/>
                    <a:pt x="584" y="32"/>
                    <a:pt x="576" y="31"/>
                  </a:cubicBezTo>
                  <a:close/>
                  <a:moveTo>
                    <a:pt x="600" y="29"/>
                  </a:moveTo>
                  <a:cubicBezTo>
                    <a:pt x="614" y="28"/>
                    <a:pt x="620" y="31"/>
                    <a:pt x="616" y="25"/>
                  </a:cubicBezTo>
                  <a:cubicBezTo>
                    <a:pt x="613" y="20"/>
                    <a:pt x="623" y="23"/>
                    <a:pt x="622" y="20"/>
                  </a:cubicBezTo>
                  <a:cubicBezTo>
                    <a:pt x="620" y="17"/>
                    <a:pt x="616" y="20"/>
                    <a:pt x="611" y="15"/>
                  </a:cubicBezTo>
                  <a:cubicBezTo>
                    <a:pt x="605" y="11"/>
                    <a:pt x="603" y="9"/>
                    <a:pt x="597" y="12"/>
                  </a:cubicBezTo>
                  <a:cubicBezTo>
                    <a:pt x="593" y="15"/>
                    <a:pt x="590" y="12"/>
                    <a:pt x="582" y="17"/>
                  </a:cubicBezTo>
                  <a:cubicBezTo>
                    <a:pt x="574" y="21"/>
                    <a:pt x="587" y="18"/>
                    <a:pt x="582" y="21"/>
                  </a:cubicBezTo>
                  <a:cubicBezTo>
                    <a:pt x="576" y="26"/>
                    <a:pt x="567" y="28"/>
                    <a:pt x="573" y="28"/>
                  </a:cubicBezTo>
                  <a:cubicBezTo>
                    <a:pt x="581" y="29"/>
                    <a:pt x="579" y="31"/>
                    <a:pt x="588" y="32"/>
                  </a:cubicBezTo>
                  <a:cubicBezTo>
                    <a:pt x="599" y="32"/>
                    <a:pt x="588" y="29"/>
                    <a:pt x="600" y="29"/>
                  </a:cubicBezTo>
                  <a:close/>
                  <a:moveTo>
                    <a:pt x="561" y="12"/>
                  </a:moveTo>
                  <a:cubicBezTo>
                    <a:pt x="561" y="11"/>
                    <a:pt x="571" y="12"/>
                    <a:pt x="571" y="14"/>
                  </a:cubicBezTo>
                  <a:cubicBezTo>
                    <a:pt x="571" y="15"/>
                    <a:pt x="559" y="15"/>
                    <a:pt x="561" y="12"/>
                  </a:cubicBezTo>
                  <a:close/>
                  <a:moveTo>
                    <a:pt x="600" y="82"/>
                  </a:moveTo>
                  <a:cubicBezTo>
                    <a:pt x="599" y="81"/>
                    <a:pt x="610" y="77"/>
                    <a:pt x="611" y="79"/>
                  </a:cubicBezTo>
                  <a:cubicBezTo>
                    <a:pt x="613" y="81"/>
                    <a:pt x="605" y="84"/>
                    <a:pt x="600" y="82"/>
                  </a:cubicBezTo>
                  <a:close/>
                </a:path>
              </a:pathLst>
            </a:custGeom>
            <a:solidFill>
              <a:srgbClr val="002060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51" name="Freeform 239"/>
            <p:cNvSpPr>
              <a:spLocks noEditPoints="1"/>
            </p:cNvSpPr>
            <p:nvPr/>
          </p:nvSpPr>
          <p:spPr bwMode="auto">
            <a:xfrm>
              <a:off x="2727969" y="3792071"/>
              <a:ext cx="157146" cy="152406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47" y="59"/>
                </a:cxn>
                <a:cxn ang="0">
                  <a:pos x="45" y="63"/>
                </a:cxn>
                <a:cxn ang="0">
                  <a:pos x="42" y="61"/>
                </a:cxn>
                <a:cxn ang="0">
                  <a:pos x="11" y="27"/>
                </a:cxn>
                <a:cxn ang="0">
                  <a:pos x="11" y="22"/>
                </a:cxn>
                <a:cxn ang="0">
                  <a:pos x="9" y="19"/>
                </a:cxn>
                <a:cxn ang="0">
                  <a:pos x="7" y="23"/>
                </a:cxn>
                <a:cxn ang="0">
                  <a:pos x="9" y="27"/>
                </a:cxn>
                <a:cxn ang="0">
                  <a:pos x="11" y="27"/>
                </a:cxn>
                <a:cxn ang="0">
                  <a:pos x="12" y="33"/>
                </a:cxn>
                <a:cxn ang="0">
                  <a:pos x="12" y="30"/>
                </a:cxn>
                <a:cxn ang="0">
                  <a:pos x="11" y="28"/>
                </a:cxn>
                <a:cxn ang="0">
                  <a:pos x="11" y="31"/>
                </a:cxn>
                <a:cxn ang="0">
                  <a:pos x="12" y="33"/>
                </a:cxn>
                <a:cxn ang="0">
                  <a:pos x="6" y="3"/>
                </a:cxn>
                <a:cxn ang="0">
                  <a:pos x="9" y="3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5"/>
                </a:cxn>
                <a:cxn ang="0">
                  <a:pos x="6" y="3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5" y="5"/>
                </a:cxn>
                <a:cxn ang="0">
                  <a:pos x="15" y="8"/>
                </a:cxn>
                <a:cxn ang="0">
                  <a:pos x="15" y="11"/>
                </a:cxn>
                <a:cxn ang="0">
                  <a:pos x="17" y="8"/>
                </a:cxn>
                <a:cxn ang="0">
                  <a:pos x="48" y="49"/>
                </a:cxn>
                <a:cxn ang="0">
                  <a:pos x="50" y="49"/>
                </a:cxn>
                <a:cxn ang="0">
                  <a:pos x="47" y="47"/>
                </a:cxn>
                <a:cxn ang="0">
                  <a:pos x="48" y="49"/>
                </a:cxn>
                <a:cxn ang="0">
                  <a:pos x="23" y="19"/>
                </a:cxn>
                <a:cxn ang="0">
                  <a:pos x="21" y="23"/>
                </a:cxn>
                <a:cxn ang="0">
                  <a:pos x="23" y="25"/>
                </a:cxn>
                <a:cxn ang="0">
                  <a:pos x="23" y="23"/>
                </a:cxn>
                <a:cxn ang="0">
                  <a:pos x="23" y="17"/>
                </a:cxn>
                <a:cxn ang="0">
                  <a:pos x="18" y="16"/>
                </a:cxn>
                <a:cxn ang="0">
                  <a:pos x="23" y="19"/>
                </a:cxn>
                <a:cxn ang="0">
                  <a:pos x="39" y="47"/>
                </a:cxn>
                <a:cxn ang="0">
                  <a:pos x="39" y="49"/>
                </a:cxn>
                <a:cxn ang="0">
                  <a:pos x="41" y="44"/>
                </a:cxn>
                <a:cxn ang="0">
                  <a:pos x="38" y="42"/>
                </a:cxn>
                <a:cxn ang="0">
                  <a:pos x="39" y="45"/>
                </a:cxn>
                <a:cxn ang="0">
                  <a:pos x="39" y="47"/>
                </a:cxn>
                <a:cxn ang="0">
                  <a:pos x="26" y="36"/>
                </a:cxn>
                <a:cxn ang="0">
                  <a:pos x="26" y="36"/>
                </a:cxn>
                <a:cxn ang="0">
                  <a:pos x="24" y="34"/>
                </a:cxn>
                <a:cxn ang="0">
                  <a:pos x="26" y="36"/>
                </a:cxn>
                <a:cxn ang="0">
                  <a:pos x="29" y="28"/>
                </a:cxn>
                <a:cxn ang="0">
                  <a:pos x="27" y="23"/>
                </a:cxn>
                <a:cxn ang="0">
                  <a:pos x="27" y="25"/>
                </a:cxn>
                <a:cxn ang="0">
                  <a:pos x="29" y="28"/>
                </a:cxn>
                <a:cxn ang="0">
                  <a:pos x="29" y="30"/>
                </a:cxn>
                <a:cxn ang="0">
                  <a:pos x="29" y="28"/>
                </a:cxn>
                <a:cxn ang="0">
                  <a:pos x="33" y="42"/>
                </a:cxn>
                <a:cxn ang="0">
                  <a:pos x="33" y="41"/>
                </a:cxn>
                <a:cxn ang="0">
                  <a:pos x="32" y="39"/>
                </a:cxn>
                <a:cxn ang="0">
                  <a:pos x="30" y="34"/>
                </a:cxn>
                <a:cxn ang="0">
                  <a:pos x="32" y="38"/>
                </a:cxn>
                <a:cxn ang="0">
                  <a:pos x="32" y="41"/>
                </a:cxn>
                <a:cxn ang="0">
                  <a:pos x="33" y="42"/>
                </a:cxn>
              </a:cxnLst>
              <a:rect l="0" t="0" r="r" b="b"/>
              <a:pathLst>
                <a:path w="50" h="63">
                  <a:moveTo>
                    <a:pt x="42" y="61"/>
                  </a:moveTo>
                  <a:cubicBezTo>
                    <a:pt x="45" y="58"/>
                    <a:pt x="47" y="61"/>
                    <a:pt x="47" y="59"/>
                  </a:cubicBezTo>
                  <a:cubicBezTo>
                    <a:pt x="48" y="56"/>
                    <a:pt x="50" y="61"/>
                    <a:pt x="45" y="63"/>
                  </a:cubicBezTo>
                  <a:cubicBezTo>
                    <a:pt x="42" y="63"/>
                    <a:pt x="42" y="63"/>
                    <a:pt x="42" y="61"/>
                  </a:cubicBezTo>
                  <a:close/>
                  <a:moveTo>
                    <a:pt x="11" y="27"/>
                  </a:moveTo>
                  <a:cubicBezTo>
                    <a:pt x="12" y="25"/>
                    <a:pt x="12" y="23"/>
                    <a:pt x="11" y="22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7" y="19"/>
                    <a:pt x="7" y="20"/>
                    <a:pt x="7" y="23"/>
                  </a:cubicBezTo>
                  <a:cubicBezTo>
                    <a:pt x="6" y="25"/>
                    <a:pt x="6" y="25"/>
                    <a:pt x="9" y="27"/>
                  </a:cubicBezTo>
                  <a:cubicBezTo>
                    <a:pt x="11" y="28"/>
                    <a:pt x="11" y="27"/>
                    <a:pt x="11" y="27"/>
                  </a:cubicBezTo>
                  <a:close/>
                  <a:moveTo>
                    <a:pt x="12" y="33"/>
                  </a:moveTo>
                  <a:cubicBezTo>
                    <a:pt x="13" y="33"/>
                    <a:pt x="13" y="33"/>
                    <a:pt x="12" y="30"/>
                  </a:cubicBezTo>
                  <a:cubicBezTo>
                    <a:pt x="12" y="27"/>
                    <a:pt x="12" y="30"/>
                    <a:pt x="11" y="28"/>
                  </a:cubicBezTo>
                  <a:cubicBezTo>
                    <a:pt x="9" y="27"/>
                    <a:pt x="9" y="30"/>
                    <a:pt x="11" y="31"/>
                  </a:cubicBezTo>
                  <a:cubicBezTo>
                    <a:pt x="12" y="33"/>
                    <a:pt x="11" y="33"/>
                    <a:pt x="12" y="33"/>
                  </a:cubicBezTo>
                  <a:close/>
                  <a:moveTo>
                    <a:pt x="6" y="3"/>
                  </a:moveTo>
                  <a:cubicBezTo>
                    <a:pt x="9" y="3"/>
                    <a:pt x="9" y="5"/>
                    <a:pt x="9" y="3"/>
                  </a:cubicBezTo>
                  <a:cubicBezTo>
                    <a:pt x="11" y="2"/>
                    <a:pt x="7" y="3"/>
                    <a:pt x="4" y="2"/>
                  </a:cubicBezTo>
                  <a:cubicBezTo>
                    <a:pt x="1" y="2"/>
                    <a:pt x="6" y="5"/>
                    <a:pt x="3" y="3"/>
                  </a:cubicBezTo>
                  <a:cubicBezTo>
                    <a:pt x="1" y="3"/>
                    <a:pt x="0" y="3"/>
                    <a:pt x="3" y="5"/>
                  </a:cubicBezTo>
                  <a:cubicBezTo>
                    <a:pt x="3" y="5"/>
                    <a:pt x="3" y="5"/>
                    <a:pt x="6" y="3"/>
                  </a:cubicBezTo>
                  <a:close/>
                  <a:moveTo>
                    <a:pt x="17" y="8"/>
                  </a:moveTo>
                  <a:cubicBezTo>
                    <a:pt x="17" y="8"/>
                    <a:pt x="17" y="5"/>
                    <a:pt x="15" y="5"/>
                  </a:cubicBezTo>
                  <a:cubicBezTo>
                    <a:pt x="13" y="3"/>
                    <a:pt x="13" y="0"/>
                    <a:pt x="11" y="0"/>
                  </a:cubicBezTo>
                  <a:cubicBezTo>
                    <a:pt x="7" y="0"/>
                    <a:pt x="11" y="0"/>
                    <a:pt x="12" y="2"/>
                  </a:cubicBezTo>
                  <a:cubicBezTo>
                    <a:pt x="13" y="2"/>
                    <a:pt x="13" y="3"/>
                    <a:pt x="15" y="5"/>
                  </a:cubicBezTo>
                  <a:cubicBezTo>
                    <a:pt x="17" y="6"/>
                    <a:pt x="15" y="5"/>
                    <a:pt x="15" y="8"/>
                  </a:cubicBezTo>
                  <a:cubicBezTo>
                    <a:pt x="15" y="11"/>
                    <a:pt x="12" y="8"/>
                    <a:pt x="15" y="11"/>
                  </a:cubicBezTo>
                  <a:cubicBezTo>
                    <a:pt x="15" y="13"/>
                    <a:pt x="15" y="8"/>
                    <a:pt x="17" y="8"/>
                  </a:cubicBezTo>
                  <a:close/>
                  <a:moveTo>
                    <a:pt x="48" y="49"/>
                  </a:moveTo>
                  <a:cubicBezTo>
                    <a:pt x="50" y="49"/>
                    <a:pt x="50" y="49"/>
                    <a:pt x="50" y="49"/>
                  </a:cubicBezTo>
                  <a:cubicBezTo>
                    <a:pt x="50" y="47"/>
                    <a:pt x="47" y="47"/>
                    <a:pt x="47" y="47"/>
                  </a:cubicBezTo>
                  <a:cubicBezTo>
                    <a:pt x="47" y="47"/>
                    <a:pt x="47" y="49"/>
                    <a:pt x="48" y="49"/>
                  </a:cubicBezTo>
                  <a:close/>
                  <a:moveTo>
                    <a:pt x="23" y="19"/>
                  </a:moveTo>
                  <a:cubicBezTo>
                    <a:pt x="24" y="22"/>
                    <a:pt x="21" y="22"/>
                    <a:pt x="21" y="23"/>
                  </a:cubicBezTo>
                  <a:cubicBezTo>
                    <a:pt x="23" y="23"/>
                    <a:pt x="23" y="27"/>
                    <a:pt x="23" y="25"/>
                  </a:cubicBezTo>
                  <a:cubicBezTo>
                    <a:pt x="24" y="25"/>
                    <a:pt x="23" y="25"/>
                    <a:pt x="23" y="23"/>
                  </a:cubicBezTo>
                  <a:cubicBezTo>
                    <a:pt x="23" y="20"/>
                    <a:pt x="24" y="20"/>
                    <a:pt x="23" y="17"/>
                  </a:cubicBezTo>
                  <a:cubicBezTo>
                    <a:pt x="21" y="16"/>
                    <a:pt x="18" y="14"/>
                    <a:pt x="18" y="16"/>
                  </a:cubicBezTo>
                  <a:cubicBezTo>
                    <a:pt x="18" y="16"/>
                    <a:pt x="21" y="17"/>
                    <a:pt x="23" y="19"/>
                  </a:cubicBezTo>
                  <a:close/>
                  <a:moveTo>
                    <a:pt x="39" y="47"/>
                  </a:moveTo>
                  <a:cubicBezTo>
                    <a:pt x="38" y="49"/>
                    <a:pt x="38" y="50"/>
                    <a:pt x="39" y="49"/>
                  </a:cubicBezTo>
                  <a:cubicBezTo>
                    <a:pt x="42" y="47"/>
                    <a:pt x="42" y="45"/>
                    <a:pt x="41" y="44"/>
                  </a:cubicBezTo>
                  <a:cubicBezTo>
                    <a:pt x="41" y="42"/>
                    <a:pt x="41" y="44"/>
                    <a:pt x="38" y="42"/>
                  </a:cubicBezTo>
                  <a:cubicBezTo>
                    <a:pt x="36" y="42"/>
                    <a:pt x="38" y="45"/>
                    <a:pt x="39" y="45"/>
                  </a:cubicBezTo>
                  <a:cubicBezTo>
                    <a:pt x="41" y="44"/>
                    <a:pt x="41" y="45"/>
                    <a:pt x="39" y="47"/>
                  </a:cubicBezTo>
                  <a:close/>
                  <a:moveTo>
                    <a:pt x="26" y="36"/>
                  </a:moveTo>
                  <a:cubicBezTo>
                    <a:pt x="27" y="38"/>
                    <a:pt x="27" y="36"/>
                    <a:pt x="26" y="36"/>
                  </a:cubicBezTo>
                  <a:cubicBezTo>
                    <a:pt x="26" y="34"/>
                    <a:pt x="24" y="33"/>
                    <a:pt x="24" y="34"/>
                  </a:cubicBezTo>
                  <a:cubicBezTo>
                    <a:pt x="24" y="36"/>
                    <a:pt x="24" y="34"/>
                    <a:pt x="26" y="36"/>
                  </a:cubicBezTo>
                  <a:close/>
                  <a:moveTo>
                    <a:pt x="29" y="28"/>
                  </a:moveTo>
                  <a:cubicBezTo>
                    <a:pt x="29" y="27"/>
                    <a:pt x="29" y="25"/>
                    <a:pt x="27" y="23"/>
                  </a:cubicBezTo>
                  <a:cubicBezTo>
                    <a:pt x="26" y="23"/>
                    <a:pt x="26" y="23"/>
                    <a:pt x="27" y="25"/>
                  </a:cubicBezTo>
                  <a:cubicBezTo>
                    <a:pt x="27" y="25"/>
                    <a:pt x="27" y="27"/>
                    <a:pt x="29" y="28"/>
                  </a:cubicBezTo>
                  <a:cubicBezTo>
                    <a:pt x="30" y="30"/>
                    <a:pt x="27" y="31"/>
                    <a:pt x="29" y="30"/>
                  </a:cubicBezTo>
                  <a:cubicBezTo>
                    <a:pt x="30" y="30"/>
                    <a:pt x="30" y="28"/>
                    <a:pt x="29" y="28"/>
                  </a:cubicBezTo>
                  <a:close/>
                  <a:moveTo>
                    <a:pt x="33" y="42"/>
                  </a:moveTo>
                  <a:cubicBezTo>
                    <a:pt x="33" y="42"/>
                    <a:pt x="35" y="42"/>
                    <a:pt x="33" y="41"/>
                  </a:cubicBezTo>
                  <a:cubicBezTo>
                    <a:pt x="33" y="39"/>
                    <a:pt x="32" y="39"/>
                    <a:pt x="32" y="39"/>
                  </a:cubicBezTo>
                  <a:cubicBezTo>
                    <a:pt x="32" y="38"/>
                    <a:pt x="30" y="34"/>
                    <a:pt x="30" y="34"/>
                  </a:cubicBezTo>
                  <a:cubicBezTo>
                    <a:pt x="29" y="33"/>
                    <a:pt x="30" y="36"/>
                    <a:pt x="32" y="38"/>
                  </a:cubicBezTo>
                  <a:cubicBezTo>
                    <a:pt x="32" y="41"/>
                    <a:pt x="30" y="38"/>
                    <a:pt x="32" y="41"/>
                  </a:cubicBezTo>
                  <a:cubicBezTo>
                    <a:pt x="32" y="41"/>
                    <a:pt x="33" y="41"/>
                    <a:pt x="33" y="4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pPr>
                <a:defRPr/>
              </a:pPr>
              <a:endParaRPr lang="tr-TR" sz="738"/>
            </a:p>
          </p:txBody>
        </p:sp>
        <p:sp>
          <p:nvSpPr>
            <p:cNvPr id="52" name="Freeform 241"/>
            <p:cNvSpPr>
              <a:spLocks/>
            </p:cNvSpPr>
            <p:nvPr/>
          </p:nvSpPr>
          <p:spPr bwMode="auto">
            <a:xfrm>
              <a:off x="2870317" y="3988658"/>
              <a:ext cx="14421" cy="7473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0 w 5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0" y="2"/>
                  </a:moveTo>
                  <a:cubicBezTo>
                    <a:pt x="0" y="0"/>
                    <a:pt x="5" y="2"/>
                    <a:pt x="5" y="3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53" name="Freeform 242"/>
            <p:cNvSpPr>
              <a:spLocks/>
            </p:cNvSpPr>
            <p:nvPr/>
          </p:nvSpPr>
          <p:spPr bwMode="auto">
            <a:xfrm>
              <a:off x="2969660" y="4145589"/>
              <a:ext cx="17625" cy="13700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3" y="3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3" y="2"/>
                    <a:pt x="2" y="3"/>
                    <a:pt x="3" y="3"/>
                  </a:cubicBezTo>
                  <a:cubicBezTo>
                    <a:pt x="5" y="3"/>
                    <a:pt x="6" y="6"/>
                    <a:pt x="3" y="3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54" name="Freeform 243"/>
            <p:cNvSpPr>
              <a:spLocks/>
            </p:cNvSpPr>
            <p:nvPr/>
          </p:nvSpPr>
          <p:spPr bwMode="auto">
            <a:xfrm>
              <a:off x="2987286" y="4150571"/>
              <a:ext cx="9614" cy="8718"/>
            </a:xfrm>
            <a:custGeom>
              <a:avLst/>
              <a:gdLst>
                <a:gd name="T0" fmla="*/ 2147483647 w 3"/>
                <a:gd name="T1" fmla="*/ 2147483647 h 4"/>
                <a:gd name="T2" fmla="*/ 2147483647 w 3"/>
                <a:gd name="T3" fmla="*/ 0 h 4"/>
                <a:gd name="T4" fmla="*/ 2147483647 w 3"/>
                <a:gd name="T5" fmla="*/ 2147483647 h 4"/>
                <a:gd name="T6" fmla="*/ 2147483647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2" y="1"/>
                  </a:moveTo>
                  <a:cubicBezTo>
                    <a:pt x="0" y="1"/>
                    <a:pt x="2" y="0"/>
                    <a:pt x="2" y="0"/>
                  </a:cubicBezTo>
                  <a:cubicBezTo>
                    <a:pt x="3" y="1"/>
                    <a:pt x="3" y="4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55" name="Freeform 244"/>
            <p:cNvSpPr>
              <a:spLocks/>
            </p:cNvSpPr>
            <p:nvPr/>
          </p:nvSpPr>
          <p:spPr bwMode="auto">
            <a:xfrm>
              <a:off x="3093038" y="4176726"/>
              <a:ext cx="19228" cy="7473"/>
            </a:xfrm>
            <a:custGeom>
              <a:avLst/>
              <a:gdLst>
                <a:gd name="T0" fmla="*/ 0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0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2"/>
                  </a:moveTo>
                  <a:cubicBezTo>
                    <a:pt x="0" y="0"/>
                    <a:pt x="2" y="3"/>
                    <a:pt x="3" y="2"/>
                  </a:cubicBezTo>
                  <a:cubicBezTo>
                    <a:pt x="5" y="0"/>
                    <a:pt x="6" y="2"/>
                    <a:pt x="5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0" y="3"/>
                    <a:pt x="0" y="2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56" name="Freeform 245"/>
            <p:cNvSpPr>
              <a:spLocks/>
            </p:cNvSpPr>
            <p:nvPr/>
          </p:nvSpPr>
          <p:spPr bwMode="auto">
            <a:xfrm>
              <a:off x="3174755" y="4230282"/>
              <a:ext cx="3205" cy="2491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2147483647 h 1"/>
                <a:gd name="T4" fmla="*/ 2147483647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57" name="Freeform 246"/>
            <p:cNvSpPr>
              <a:spLocks/>
            </p:cNvSpPr>
            <p:nvPr/>
          </p:nvSpPr>
          <p:spPr bwMode="auto">
            <a:xfrm>
              <a:off x="3168346" y="4232772"/>
              <a:ext cx="9614" cy="3736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0 h 2"/>
                <a:gd name="T4" fmla="*/ 2147483647 w 3"/>
                <a:gd name="T5" fmla="*/ 2147483647 h 2"/>
                <a:gd name="T6" fmla="*/ 2147483647 w 3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2" y="2"/>
                  </a:move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2"/>
                    <a:pt x="2" y="2"/>
                  </a:cubicBezTo>
                  <a:cubicBezTo>
                    <a:pt x="2" y="2"/>
                    <a:pt x="0" y="2"/>
                    <a:pt x="2" y="2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58" name="Freeform 247"/>
            <p:cNvSpPr>
              <a:spLocks/>
            </p:cNvSpPr>
            <p:nvPr/>
          </p:nvSpPr>
          <p:spPr bwMode="auto">
            <a:xfrm>
              <a:off x="3177960" y="4236509"/>
              <a:ext cx="4807" cy="2491"/>
            </a:xfrm>
            <a:custGeom>
              <a:avLst/>
              <a:gdLst>
                <a:gd name="T0" fmla="*/ 0 w 2"/>
                <a:gd name="T1" fmla="*/ 2147483647 h 1"/>
                <a:gd name="T2" fmla="*/ 0 w 2"/>
                <a:gd name="T3" fmla="*/ 0 h 1"/>
                <a:gd name="T4" fmla="*/ 0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59" name="Freeform 248"/>
            <p:cNvSpPr>
              <a:spLocks/>
            </p:cNvSpPr>
            <p:nvPr/>
          </p:nvSpPr>
          <p:spPr bwMode="auto">
            <a:xfrm>
              <a:off x="3174755" y="4230282"/>
              <a:ext cx="3205" cy="2491"/>
            </a:xfrm>
            <a:custGeom>
              <a:avLst/>
              <a:gdLst>
                <a:gd name="T0" fmla="*/ 2147483647 w 1"/>
                <a:gd name="T1" fmla="*/ 2147483647 h 1"/>
                <a:gd name="T2" fmla="*/ 2147483647 w 1"/>
                <a:gd name="T3" fmla="*/ 0 h 1"/>
                <a:gd name="T4" fmla="*/ 2147483647 w 1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60" name="Freeform 249"/>
            <p:cNvSpPr>
              <a:spLocks/>
            </p:cNvSpPr>
            <p:nvPr/>
          </p:nvSpPr>
          <p:spPr bwMode="auto">
            <a:xfrm>
              <a:off x="3177960" y="4169253"/>
              <a:ext cx="8012" cy="12455"/>
            </a:xfrm>
            <a:custGeom>
              <a:avLst/>
              <a:gdLst>
                <a:gd name="T0" fmla="*/ 0 w 3"/>
                <a:gd name="T1" fmla="*/ 2147483647 h 5"/>
                <a:gd name="T2" fmla="*/ 2147483647 w 3"/>
                <a:gd name="T3" fmla="*/ 2147483647 h 5"/>
                <a:gd name="T4" fmla="*/ 0 w 3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0" y="3"/>
                  </a:moveTo>
                  <a:cubicBezTo>
                    <a:pt x="0" y="2"/>
                    <a:pt x="3" y="0"/>
                    <a:pt x="3" y="2"/>
                  </a:cubicBezTo>
                  <a:cubicBezTo>
                    <a:pt x="3" y="3"/>
                    <a:pt x="0" y="5"/>
                    <a:pt x="0" y="3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61" name="Freeform 250"/>
            <p:cNvSpPr>
              <a:spLocks/>
            </p:cNvSpPr>
            <p:nvPr/>
          </p:nvSpPr>
          <p:spPr bwMode="auto">
            <a:xfrm>
              <a:off x="3148614" y="4184200"/>
              <a:ext cx="33335" cy="19051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" y="8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9" y="2"/>
                </a:cxn>
                <a:cxn ang="0">
                  <a:pos x="6" y="8"/>
                </a:cxn>
              </a:cxnLst>
              <a:rect l="0" t="0" r="r" b="b"/>
              <a:pathLst>
                <a:path w="11" h="8">
                  <a:moveTo>
                    <a:pt x="6" y="8"/>
                  </a:moveTo>
                  <a:cubicBezTo>
                    <a:pt x="1" y="8"/>
                    <a:pt x="0" y="8"/>
                    <a:pt x="1" y="8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2"/>
                    <a:pt x="1" y="2"/>
                    <a:pt x="4" y="2"/>
                  </a:cubicBezTo>
                  <a:cubicBezTo>
                    <a:pt x="9" y="0"/>
                    <a:pt x="11" y="0"/>
                    <a:pt x="9" y="2"/>
                  </a:cubicBezTo>
                  <a:cubicBezTo>
                    <a:pt x="8" y="3"/>
                    <a:pt x="11" y="8"/>
                    <a:pt x="6" y="8"/>
                  </a:cubicBez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pPr>
                <a:defRPr/>
              </a:pPr>
              <a:endParaRPr lang="tr-TR" sz="738"/>
            </a:p>
          </p:txBody>
        </p:sp>
        <p:sp>
          <p:nvSpPr>
            <p:cNvPr id="62" name="Freeform 251"/>
            <p:cNvSpPr>
              <a:spLocks/>
            </p:cNvSpPr>
            <p:nvPr/>
          </p:nvSpPr>
          <p:spPr bwMode="auto">
            <a:xfrm>
              <a:off x="3152323" y="4150571"/>
              <a:ext cx="12818" cy="6227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0 h 3"/>
                <a:gd name="T4" fmla="*/ 2147483647 w 4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2" y="3"/>
                  </a:moveTo>
                  <a:cubicBezTo>
                    <a:pt x="0" y="3"/>
                    <a:pt x="2" y="0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63" name="Freeform 252"/>
            <p:cNvSpPr>
              <a:spLocks/>
            </p:cNvSpPr>
            <p:nvPr/>
          </p:nvSpPr>
          <p:spPr bwMode="auto">
            <a:xfrm>
              <a:off x="3168346" y="4123170"/>
              <a:ext cx="6409" cy="7473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0 w 2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0"/>
                    <a:pt x="2" y="3"/>
                    <a:pt x="0" y="3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64" name="Freeform 253"/>
            <p:cNvSpPr>
              <a:spLocks/>
            </p:cNvSpPr>
            <p:nvPr/>
          </p:nvSpPr>
          <p:spPr bwMode="auto">
            <a:xfrm>
              <a:off x="3174755" y="4106979"/>
              <a:ext cx="8012" cy="9964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2147483647 h 4"/>
                <a:gd name="T4" fmla="*/ 2147483647 w 3"/>
                <a:gd name="T5" fmla="*/ 2147483647 h 4"/>
                <a:gd name="T6" fmla="*/ 0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4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1" y="0"/>
                    <a:pt x="3" y="1"/>
                    <a:pt x="1" y="3"/>
                  </a:cubicBezTo>
                  <a:cubicBezTo>
                    <a:pt x="1" y="4"/>
                    <a:pt x="1" y="4"/>
                    <a:pt x="0" y="4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65" name="Freeform 255"/>
            <p:cNvSpPr>
              <a:spLocks/>
            </p:cNvSpPr>
            <p:nvPr/>
          </p:nvSpPr>
          <p:spPr bwMode="auto">
            <a:xfrm>
              <a:off x="3205199" y="4123170"/>
              <a:ext cx="9614" cy="12455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3" y="3"/>
                  </a:moveTo>
                  <a:cubicBezTo>
                    <a:pt x="2" y="5"/>
                    <a:pt x="0" y="3"/>
                    <a:pt x="2" y="2"/>
                  </a:cubicBezTo>
                  <a:cubicBezTo>
                    <a:pt x="2" y="0"/>
                    <a:pt x="2" y="0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66" name="Freeform 256"/>
            <p:cNvSpPr>
              <a:spLocks/>
            </p:cNvSpPr>
            <p:nvPr/>
          </p:nvSpPr>
          <p:spPr bwMode="auto">
            <a:xfrm>
              <a:off x="3065799" y="4007340"/>
              <a:ext cx="3205" cy="4982"/>
            </a:xfrm>
            <a:custGeom>
              <a:avLst/>
              <a:gdLst>
                <a:gd name="T0" fmla="*/ 0 w 1"/>
                <a:gd name="T1" fmla="*/ 2147483647 h 2"/>
                <a:gd name="T2" fmla="*/ 2147483647 w 1"/>
                <a:gd name="T3" fmla="*/ 2147483647 h 2"/>
                <a:gd name="T4" fmla="*/ 0 w 1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cubicBezTo>
                    <a:pt x="0" y="2"/>
                    <a:pt x="1" y="0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67" name="Freeform 257"/>
            <p:cNvSpPr>
              <a:spLocks/>
            </p:cNvSpPr>
            <p:nvPr/>
          </p:nvSpPr>
          <p:spPr bwMode="auto">
            <a:xfrm>
              <a:off x="3077015" y="4019795"/>
              <a:ext cx="12818" cy="2491"/>
            </a:xfrm>
            <a:custGeom>
              <a:avLst/>
              <a:gdLst>
                <a:gd name="T0" fmla="*/ 0 w 4"/>
                <a:gd name="T1" fmla="*/ 0 h 1"/>
                <a:gd name="T2" fmla="*/ 2147483647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0"/>
                  </a:moveTo>
                  <a:cubicBezTo>
                    <a:pt x="0" y="0"/>
                    <a:pt x="2" y="0"/>
                    <a:pt x="4" y="0"/>
                  </a:cubicBezTo>
                  <a:cubicBezTo>
                    <a:pt x="4" y="0"/>
                    <a:pt x="0" y="1"/>
                    <a:pt x="0" y="0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68" name="Freeform 258"/>
            <p:cNvSpPr>
              <a:spLocks/>
            </p:cNvSpPr>
            <p:nvPr/>
          </p:nvSpPr>
          <p:spPr bwMode="auto">
            <a:xfrm>
              <a:off x="3168346" y="4084560"/>
              <a:ext cx="14421" cy="17437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3" y="5"/>
                  </a:moveTo>
                  <a:cubicBezTo>
                    <a:pt x="0" y="5"/>
                    <a:pt x="2" y="3"/>
                    <a:pt x="2" y="2"/>
                  </a:cubicBezTo>
                  <a:cubicBezTo>
                    <a:pt x="0" y="2"/>
                    <a:pt x="2" y="0"/>
                    <a:pt x="3" y="2"/>
                  </a:cubicBezTo>
                  <a:cubicBezTo>
                    <a:pt x="5" y="3"/>
                    <a:pt x="5" y="7"/>
                    <a:pt x="5" y="7"/>
                  </a:cubicBezTo>
                  <a:cubicBezTo>
                    <a:pt x="3" y="7"/>
                    <a:pt x="5" y="5"/>
                    <a:pt x="3" y="5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69" name="Freeform 259"/>
            <p:cNvSpPr>
              <a:spLocks/>
            </p:cNvSpPr>
            <p:nvPr/>
          </p:nvSpPr>
          <p:spPr bwMode="auto">
            <a:xfrm>
              <a:off x="3152323" y="4048441"/>
              <a:ext cx="12818" cy="14946"/>
            </a:xfrm>
            <a:custGeom>
              <a:avLst/>
              <a:gdLst>
                <a:gd name="T0" fmla="*/ 2147483647 w 4"/>
                <a:gd name="T1" fmla="*/ 2147483647 h 6"/>
                <a:gd name="T2" fmla="*/ 0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2" y="5"/>
                  </a:moveTo>
                  <a:cubicBezTo>
                    <a:pt x="2" y="6"/>
                    <a:pt x="0" y="5"/>
                    <a:pt x="0" y="2"/>
                  </a:cubicBezTo>
                  <a:cubicBezTo>
                    <a:pt x="2" y="0"/>
                    <a:pt x="4" y="3"/>
                    <a:pt x="2" y="3"/>
                  </a:cubicBezTo>
                  <a:cubicBezTo>
                    <a:pt x="2" y="5"/>
                    <a:pt x="4" y="5"/>
                    <a:pt x="2" y="5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70" name="Freeform 260"/>
            <p:cNvSpPr>
              <a:spLocks/>
            </p:cNvSpPr>
            <p:nvPr/>
          </p:nvSpPr>
          <p:spPr bwMode="auto">
            <a:xfrm>
              <a:off x="3158732" y="4048441"/>
              <a:ext cx="16023" cy="7473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2147483647 w 5"/>
                <a:gd name="T9" fmla="*/ 2147483647 h 3"/>
                <a:gd name="T10" fmla="*/ 2147483647 w 5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3"/>
                <a:gd name="T20" fmla="*/ 5 w 5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3">
                  <a:moveTo>
                    <a:pt x="1" y="3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0"/>
                    <a:pt x="1" y="0"/>
                    <a:pt x="3" y="2"/>
                  </a:cubicBezTo>
                  <a:cubicBezTo>
                    <a:pt x="3" y="2"/>
                    <a:pt x="3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71" name="Freeform 261"/>
            <p:cNvSpPr>
              <a:spLocks/>
            </p:cNvSpPr>
            <p:nvPr/>
          </p:nvSpPr>
          <p:spPr bwMode="auto">
            <a:xfrm>
              <a:off x="3168346" y="4060896"/>
              <a:ext cx="6409" cy="2491"/>
            </a:xfrm>
            <a:custGeom>
              <a:avLst/>
              <a:gdLst>
                <a:gd name="T0" fmla="*/ 0 w 2"/>
                <a:gd name="T1" fmla="*/ 2147483647 h 1"/>
                <a:gd name="T2" fmla="*/ 0 w 2"/>
                <a:gd name="T3" fmla="*/ 0 h 1"/>
                <a:gd name="T4" fmla="*/ 0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2" y="1"/>
                    <a:pt x="0" y="1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72" name="Freeform 262"/>
            <p:cNvSpPr>
              <a:spLocks/>
            </p:cNvSpPr>
            <p:nvPr/>
          </p:nvSpPr>
          <p:spPr bwMode="auto">
            <a:xfrm>
              <a:off x="3121879" y="4012322"/>
              <a:ext cx="6409" cy="2491"/>
            </a:xfrm>
            <a:custGeom>
              <a:avLst/>
              <a:gdLst>
                <a:gd name="T0" fmla="*/ 2147483647 w 2"/>
                <a:gd name="T1" fmla="*/ 2147483647 h 1"/>
                <a:gd name="T2" fmla="*/ 2147483647 w 2"/>
                <a:gd name="T3" fmla="*/ 0 h 1"/>
                <a:gd name="T4" fmla="*/ 2147483647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73" name="Freeform 263"/>
            <p:cNvSpPr>
              <a:spLocks/>
            </p:cNvSpPr>
            <p:nvPr/>
          </p:nvSpPr>
          <p:spPr bwMode="auto">
            <a:xfrm>
              <a:off x="3121879" y="4002358"/>
              <a:ext cx="6409" cy="9964"/>
            </a:xfrm>
            <a:custGeom>
              <a:avLst/>
              <a:gdLst>
                <a:gd name="T0" fmla="*/ 0 w 2"/>
                <a:gd name="T1" fmla="*/ 2147483647 h 4"/>
                <a:gd name="T2" fmla="*/ 2147483647 w 2"/>
                <a:gd name="T3" fmla="*/ 2147483647 h 4"/>
                <a:gd name="T4" fmla="*/ 0 w 2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0" y="2"/>
                  </a:moveTo>
                  <a:cubicBezTo>
                    <a:pt x="0" y="2"/>
                    <a:pt x="2" y="0"/>
                    <a:pt x="2" y="2"/>
                  </a:cubicBezTo>
                  <a:cubicBezTo>
                    <a:pt x="2" y="2"/>
                    <a:pt x="0" y="4"/>
                    <a:pt x="0" y="2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74" name="Freeform 264"/>
            <p:cNvSpPr>
              <a:spLocks/>
            </p:cNvSpPr>
            <p:nvPr/>
          </p:nvSpPr>
          <p:spPr bwMode="auto">
            <a:xfrm>
              <a:off x="3142709" y="4040968"/>
              <a:ext cx="6409" cy="4982"/>
            </a:xfrm>
            <a:custGeom>
              <a:avLst/>
              <a:gdLst>
                <a:gd name="T0" fmla="*/ 0 w 2"/>
                <a:gd name="T1" fmla="*/ 2147483647 h 2"/>
                <a:gd name="T2" fmla="*/ 0 w 2"/>
                <a:gd name="T3" fmla="*/ 0 h 2"/>
                <a:gd name="T4" fmla="*/ 0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2"/>
                    <a:pt x="0" y="2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75" name="Freeform 265"/>
            <p:cNvSpPr>
              <a:spLocks/>
            </p:cNvSpPr>
            <p:nvPr/>
          </p:nvSpPr>
          <p:spPr bwMode="auto">
            <a:xfrm>
              <a:off x="3136300" y="4029759"/>
              <a:ext cx="3205" cy="4982"/>
            </a:xfrm>
            <a:custGeom>
              <a:avLst/>
              <a:gdLst>
                <a:gd name="T0" fmla="*/ 2147483647 w 1"/>
                <a:gd name="T1" fmla="*/ 2147483647 h 2"/>
                <a:gd name="T2" fmla="*/ 0 w 1"/>
                <a:gd name="T3" fmla="*/ 2147483647 h 2"/>
                <a:gd name="T4" fmla="*/ 2147483647 w 1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2"/>
                    <a:pt x="1" y="2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76" name="Freeform 266"/>
            <p:cNvSpPr>
              <a:spLocks/>
            </p:cNvSpPr>
            <p:nvPr/>
          </p:nvSpPr>
          <p:spPr bwMode="auto">
            <a:xfrm>
              <a:off x="3129891" y="4027268"/>
              <a:ext cx="6409" cy="7473"/>
            </a:xfrm>
            <a:custGeom>
              <a:avLst/>
              <a:gdLst>
                <a:gd name="T0" fmla="*/ 0 w 2"/>
                <a:gd name="T1" fmla="*/ 0 h 3"/>
                <a:gd name="T2" fmla="*/ 2147483647 w 2"/>
                <a:gd name="T3" fmla="*/ 2147483647 h 3"/>
                <a:gd name="T4" fmla="*/ 0 w 2"/>
                <a:gd name="T5" fmla="*/ 0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0" y="1"/>
                    <a:pt x="0" y="0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77" name="Freeform 267"/>
            <p:cNvSpPr>
              <a:spLocks/>
            </p:cNvSpPr>
            <p:nvPr/>
          </p:nvSpPr>
          <p:spPr bwMode="auto">
            <a:xfrm>
              <a:off x="3152323" y="4034741"/>
              <a:ext cx="6409" cy="2491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0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0"/>
                    <a:pt x="2" y="1"/>
                    <a:pt x="0" y="1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78" name="Freeform 268"/>
            <p:cNvSpPr>
              <a:spLocks/>
            </p:cNvSpPr>
            <p:nvPr/>
          </p:nvSpPr>
          <p:spPr bwMode="auto">
            <a:xfrm>
              <a:off x="3152323" y="4019795"/>
              <a:ext cx="6409" cy="7473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0 w 2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0" y="1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" y="1"/>
                    <a:pt x="2" y="3"/>
                    <a:pt x="0" y="1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4038397" y="3510393"/>
              <a:ext cx="24035" cy="8718"/>
            </a:xfrm>
            <a:custGeom>
              <a:avLst/>
              <a:gdLst>
                <a:gd name="T0" fmla="*/ 0 w 8"/>
                <a:gd name="T1" fmla="*/ 2147483647 h 4"/>
                <a:gd name="T2" fmla="*/ 2147483647 w 8"/>
                <a:gd name="T3" fmla="*/ 2147483647 h 4"/>
                <a:gd name="T4" fmla="*/ 0 w 8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8"/>
                <a:gd name="T10" fmla="*/ 0 h 4"/>
                <a:gd name="T11" fmla="*/ 8 w 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4">
                  <a:moveTo>
                    <a:pt x="0" y="2"/>
                  </a:moveTo>
                  <a:cubicBezTo>
                    <a:pt x="2" y="0"/>
                    <a:pt x="8" y="2"/>
                    <a:pt x="6" y="2"/>
                  </a:cubicBezTo>
                  <a:cubicBezTo>
                    <a:pt x="5" y="4"/>
                    <a:pt x="0" y="4"/>
                    <a:pt x="0" y="2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4001544" y="3487974"/>
              <a:ext cx="14421" cy="7473"/>
            </a:xfrm>
            <a:custGeom>
              <a:avLst/>
              <a:gdLst>
                <a:gd name="T0" fmla="*/ 0 w 5"/>
                <a:gd name="T1" fmla="*/ 2147483647 h 3"/>
                <a:gd name="T2" fmla="*/ 2147483647 w 5"/>
                <a:gd name="T3" fmla="*/ 2147483647 h 3"/>
                <a:gd name="T4" fmla="*/ 0 w 5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5"/>
                <a:gd name="T10" fmla="*/ 0 h 3"/>
                <a:gd name="T11" fmla="*/ 5 w 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3">
                  <a:moveTo>
                    <a:pt x="0" y="2"/>
                  </a:moveTo>
                  <a:cubicBezTo>
                    <a:pt x="0" y="0"/>
                    <a:pt x="5" y="0"/>
                    <a:pt x="3" y="2"/>
                  </a:cubicBezTo>
                  <a:cubicBezTo>
                    <a:pt x="3" y="3"/>
                    <a:pt x="0" y="2"/>
                    <a:pt x="0" y="2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3972703" y="3490465"/>
              <a:ext cx="19228" cy="9964"/>
            </a:xfrm>
            <a:custGeom>
              <a:avLst/>
              <a:gdLst>
                <a:gd name="T0" fmla="*/ 0 w 6"/>
                <a:gd name="T1" fmla="*/ 2147483647 h 4"/>
                <a:gd name="T2" fmla="*/ 2147483647 w 6"/>
                <a:gd name="T3" fmla="*/ 2147483647 h 4"/>
                <a:gd name="T4" fmla="*/ 0 w 6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6"/>
                <a:gd name="T10" fmla="*/ 0 h 4"/>
                <a:gd name="T11" fmla="*/ 6 w 6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4">
                  <a:moveTo>
                    <a:pt x="0" y="2"/>
                  </a:moveTo>
                  <a:cubicBezTo>
                    <a:pt x="1" y="0"/>
                    <a:pt x="6" y="4"/>
                    <a:pt x="4" y="4"/>
                  </a:cubicBezTo>
                  <a:cubicBezTo>
                    <a:pt x="1" y="4"/>
                    <a:pt x="0" y="4"/>
                    <a:pt x="0" y="2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4253106" y="3642414"/>
              <a:ext cx="17625" cy="7473"/>
            </a:xfrm>
            <a:custGeom>
              <a:avLst/>
              <a:gdLst>
                <a:gd name="T0" fmla="*/ 2147483647 w 6"/>
                <a:gd name="T1" fmla="*/ 2147483647 h 3"/>
                <a:gd name="T2" fmla="*/ 0 w 6"/>
                <a:gd name="T3" fmla="*/ 0 h 3"/>
                <a:gd name="T4" fmla="*/ 2147483647 w 6"/>
                <a:gd name="T5" fmla="*/ 2147483647 h 3"/>
                <a:gd name="T6" fmla="*/ 2147483647 w 6"/>
                <a:gd name="T7" fmla="*/ 2147483647 h 3"/>
                <a:gd name="T8" fmla="*/ 2147483647 w 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3" y="3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1"/>
                    <a:pt x="3" y="1"/>
                  </a:cubicBezTo>
                  <a:cubicBezTo>
                    <a:pt x="3" y="1"/>
                    <a:pt x="6" y="1"/>
                    <a:pt x="4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5741647" y="4708547"/>
              <a:ext cx="12818" cy="16191"/>
            </a:xfrm>
            <a:custGeom>
              <a:avLst/>
              <a:gdLst>
                <a:gd name="T0" fmla="*/ 2147483647 w 4"/>
                <a:gd name="T1" fmla="*/ 2147483647 h 7"/>
                <a:gd name="T2" fmla="*/ 2147483647 w 4"/>
                <a:gd name="T3" fmla="*/ 2147483647 h 7"/>
                <a:gd name="T4" fmla="*/ 2147483647 w 4"/>
                <a:gd name="T5" fmla="*/ 2147483647 h 7"/>
                <a:gd name="T6" fmla="*/ 0 60000 65536"/>
                <a:gd name="T7" fmla="*/ 0 60000 65536"/>
                <a:gd name="T8" fmla="*/ 0 60000 65536"/>
                <a:gd name="T9" fmla="*/ 0 w 4"/>
                <a:gd name="T10" fmla="*/ 0 h 7"/>
                <a:gd name="T11" fmla="*/ 4 w 4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7">
                  <a:moveTo>
                    <a:pt x="2" y="2"/>
                  </a:moveTo>
                  <a:cubicBezTo>
                    <a:pt x="2" y="0"/>
                    <a:pt x="4" y="7"/>
                    <a:pt x="2" y="7"/>
                  </a:cubicBezTo>
                  <a:cubicBezTo>
                    <a:pt x="0" y="7"/>
                    <a:pt x="0" y="2"/>
                    <a:pt x="2" y="2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5784909" y="4739684"/>
              <a:ext cx="9614" cy="12455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3"/>
                <a:gd name="T10" fmla="*/ 0 h 5"/>
                <a:gd name="T11" fmla="*/ 3 w 3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">
                  <a:moveTo>
                    <a:pt x="2" y="3"/>
                  </a:moveTo>
                  <a:cubicBezTo>
                    <a:pt x="0" y="2"/>
                    <a:pt x="0" y="0"/>
                    <a:pt x="2" y="2"/>
                  </a:cubicBezTo>
                  <a:cubicBezTo>
                    <a:pt x="3" y="2"/>
                    <a:pt x="3" y="5"/>
                    <a:pt x="2" y="3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5765681" y="4727229"/>
              <a:ext cx="9614" cy="7473"/>
            </a:xfrm>
            <a:custGeom>
              <a:avLst/>
              <a:gdLst>
                <a:gd name="T0" fmla="*/ 2147483647 w 3"/>
                <a:gd name="T1" fmla="*/ 0 h 3"/>
                <a:gd name="T2" fmla="*/ 2147483647 w 3"/>
                <a:gd name="T3" fmla="*/ 2147483647 h 3"/>
                <a:gd name="T4" fmla="*/ 2147483647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2" y="0"/>
                  </a:moveTo>
                  <a:cubicBezTo>
                    <a:pt x="0" y="2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5402636" y="4463611"/>
              <a:ext cx="273022" cy="260361"/>
            </a:xfrm>
            <a:custGeom>
              <a:avLst/>
              <a:gdLst/>
              <a:ahLst/>
              <a:cxnLst>
                <a:cxn ang="0">
                  <a:pos x="2" y="35"/>
                </a:cxn>
                <a:cxn ang="0">
                  <a:pos x="11" y="24"/>
                </a:cxn>
                <a:cxn ang="0">
                  <a:pos x="9" y="17"/>
                </a:cxn>
                <a:cxn ang="0">
                  <a:pos x="11" y="14"/>
                </a:cxn>
                <a:cxn ang="0">
                  <a:pos x="12" y="8"/>
                </a:cxn>
                <a:cxn ang="0">
                  <a:pos x="9" y="0"/>
                </a:cxn>
                <a:cxn ang="0">
                  <a:pos x="37" y="0"/>
                </a:cxn>
                <a:cxn ang="0">
                  <a:pos x="64" y="19"/>
                </a:cxn>
                <a:cxn ang="0">
                  <a:pos x="67" y="27"/>
                </a:cxn>
                <a:cxn ang="0">
                  <a:pos x="79" y="36"/>
                </a:cxn>
                <a:cxn ang="0">
                  <a:pos x="76" y="44"/>
                </a:cxn>
                <a:cxn ang="0">
                  <a:pos x="81" y="58"/>
                </a:cxn>
                <a:cxn ang="0">
                  <a:pos x="81" y="66"/>
                </a:cxn>
                <a:cxn ang="0">
                  <a:pos x="81" y="77"/>
                </a:cxn>
                <a:cxn ang="0">
                  <a:pos x="82" y="89"/>
                </a:cxn>
                <a:cxn ang="0">
                  <a:pos x="88" y="94"/>
                </a:cxn>
                <a:cxn ang="0">
                  <a:pos x="76" y="102"/>
                </a:cxn>
                <a:cxn ang="0">
                  <a:pos x="69" y="102"/>
                </a:cxn>
                <a:cxn ang="0">
                  <a:pos x="61" y="105"/>
                </a:cxn>
                <a:cxn ang="0">
                  <a:pos x="53" y="105"/>
                </a:cxn>
                <a:cxn ang="0">
                  <a:pos x="43" y="103"/>
                </a:cxn>
                <a:cxn ang="0">
                  <a:pos x="41" y="94"/>
                </a:cxn>
                <a:cxn ang="0">
                  <a:pos x="37" y="84"/>
                </a:cxn>
                <a:cxn ang="0">
                  <a:pos x="29" y="83"/>
                </a:cxn>
                <a:cxn ang="0">
                  <a:pos x="21" y="78"/>
                </a:cxn>
                <a:cxn ang="0">
                  <a:pos x="18" y="77"/>
                </a:cxn>
                <a:cxn ang="0">
                  <a:pos x="12" y="70"/>
                </a:cxn>
                <a:cxn ang="0">
                  <a:pos x="9" y="63"/>
                </a:cxn>
                <a:cxn ang="0">
                  <a:pos x="2" y="49"/>
                </a:cxn>
                <a:cxn ang="0">
                  <a:pos x="2" y="35"/>
                </a:cxn>
              </a:cxnLst>
              <a:rect l="0" t="0" r="r" b="b"/>
              <a:pathLst>
                <a:path w="88" h="108">
                  <a:moveTo>
                    <a:pt x="2" y="35"/>
                  </a:moveTo>
                  <a:cubicBezTo>
                    <a:pt x="8" y="33"/>
                    <a:pt x="6" y="28"/>
                    <a:pt x="11" y="24"/>
                  </a:cubicBezTo>
                  <a:cubicBezTo>
                    <a:pt x="15" y="19"/>
                    <a:pt x="9" y="19"/>
                    <a:pt x="9" y="17"/>
                  </a:cubicBezTo>
                  <a:cubicBezTo>
                    <a:pt x="9" y="16"/>
                    <a:pt x="11" y="16"/>
                    <a:pt x="11" y="14"/>
                  </a:cubicBezTo>
                  <a:cubicBezTo>
                    <a:pt x="12" y="14"/>
                    <a:pt x="12" y="13"/>
                    <a:pt x="12" y="8"/>
                  </a:cubicBezTo>
                  <a:cubicBezTo>
                    <a:pt x="11" y="2"/>
                    <a:pt x="9" y="3"/>
                    <a:pt x="9" y="0"/>
                  </a:cubicBezTo>
                  <a:cubicBezTo>
                    <a:pt x="12" y="0"/>
                    <a:pt x="32" y="0"/>
                    <a:pt x="37" y="0"/>
                  </a:cubicBezTo>
                  <a:cubicBezTo>
                    <a:pt x="53" y="11"/>
                    <a:pt x="60" y="16"/>
                    <a:pt x="64" y="19"/>
                  </a:cubicBezTo>
                  <a:cubicBezTo>
                    <a:pt x="70" y="22"/>
                    <a:pt x="64" y="22"/>
                    <a:pt x="67" y="27"/>
                  </a:cubicBezTo>
                  <a:cubicBezTo>
                    <a:pt x="72" y="30"/>
                    <a:pt x="78" y="36"/>
                    <a:pt x="79" y="36"/>
                  </a:cubicBezTo>
                  <a:cubicBezTo>
                    <a:pt x="76" y="41"/>
                    <a:pt x="78" y="41"/>
                    <a:pt x="76" y="44"/>
                  </a:cubicBezTo>
                  <a:cubicBezTo>
                    <a:pt x="73" y="52"/>
                    <a:pt x="78" y="55"/>
                    <a:pt x="81" y="58"/>
                  </a:cubicBezTo>
                  <a:cubicBezTo>
                    <a:pt x="82" y="63"/>
                    <a:pt x="78" y="59"/>
                    <a:pt x="81" y="66"/>
                  </a:cubicBezTo>
                  <a:cubicBezTo>
                    <a:pt x="82" y="72"/>
                    <a:pt x="78" y="69"/>
                    <a:pt x="81" y="77"/>
                  </a:cubicBezTo>
                  <a:cubicBezTo>
                    <a:pt x="84" y="84"/>
                    <a:pt x="81" y="84"/>
                    <a:pt x="82" y="89"/>
                  </a:cubicBezTo>
                  <a:cubicBezTo>
                    <a:pt x="85" y="92"/>
                    <a:pt x="85" y="89"/>
                    <a:pt x="88" y="94"/>
                  </a:cubicBezTo>
                  <a:cubicBezTo>
                    <a:pt x="85" y="97"/>
                    <a:pt x="82" y="98"/>
                    <a:pt x="76" y="102"/>
                  </a:cubicBezTo>
                  <a:cubicBezTo>
                    <a:pt x="70" y="105"/>
                    <a:pt x="69" y="97"/>
                    <a:pt x="69" y="102"/>
                  </a:cubicBezTo>
                  <a:cubicBezTo>
                    <a:pt x="67" y="106"/>
                    <a:pt x="63" y="106"/>
                    <a:pt x="61" y="105"/>
                  </a:cubicBezTo>
                  <a:cubicBezTo>
                    <a:pt x="60" y="103"/>
                    <a:pt x="56" y="108"/>
                    <a:pt x="53" y="105"/>
                  </a:cubicBezTo>
                  <a:cubicBezTo>
                    <a:pt x="50" y="100"/>
                    <a:pt x="50" y="106"/>
                    <a:pt x="43" y="103"/>
                  </a:cubicBezTo>
                  <a:cubicBezTo>
                    <a:pt x="40" y="98"/>
                    <a:pt x="43" y="98"/>
                    <a:pt x="41" y="94"/>
                  </a:cubicBezTo>
                  <a:cubicBezTo>
                    <a:pt x="40" y="89"/>
                    <a:pt x="38" y="86"/>
                    <a:pt x="37" y="84"/>
                  </a:cubicBezTo>
                  <a:cubicBezTo>
                    <a:pt x="34" y="84"/>
                    <a:pt x="31" y="84"/>
                    <a:pt x="29" y="83"/>
                  </a:cubicBezTo>
                  <a:cubicBezTo>
                    <a:pt x="21" y="78"/>
                    <a:pt x="23" y="81"/>
                    <a:pt x="21" y="78"/>
                  </a:cubicBezTo>
                  <a:cubicBezTo>
                    <a:pt x="20" y="75"/>
                    <a:pt x="20" y="80"/>
                    <a:pt x="18" y="77"/>
                  </a:cubicBezTo>
                  <a:cubicBezTo>
                    <a:pt x="17" y="74"/>
                    <a:pt x="14" y="75"/>
                    <a:pt x="12" y="70"/>
                  </a:cubicBezTo>
                  <a:cubicBezTo>
                    <a:pt x="11" y="69"/>
                    <a:pt x="9" y="67"/>
                    <a:pt x="9" y="63"/>
                  </a:cubicBezTo>
                  <a:cubicBezTo>
                    <a:pt x="8" y="59"/>
                    <a:pt x="0" y="53"/>
                    <a:pt x="2" y="49"/>
                  </a:cubicBezTo>
                  <a:cubicBezTo>
                    <a:pt x="3" y="44"/>
                    <a:pt x="0" y="41"/>
                    <a:pt x="2" y="35"/>
                  </a:cubicBez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pPr>
                <a:defRPr/>
              </a:pPr>
              <a:endParaRPr lang="tr-TR" sz="738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5642304" y="4572789"/>
              <a:ext cx="14421" cy="23664"/>
            </a:xfrm>
            <a:custGeom>
              <a:avLst/>
              <a:gdLst>
                <a:gd name="T0" fmla="*/ 2147483647 w 5"/>
                <a:gd name="T1" fmla="*/ 2147483647 h 10"/>
                <a:gd name="T2" fmla="*/ 2147483647 w 5"/>
                <a:gd name="T3" fmla="*/ 2147483647 h 10"/>
                <a:gd name="T4" fmla="*/ 2147483647 w 5"/>
                <a:gd name="T5" fmla="*/ 2147483647 h 10"/>
                <a:gd name="T6" fmla="*/ 2147483647 w 5"/>
                <a:gd name="T7" fmla="*/ 2147483647 h 10"/>
                <a:gd name="T8" fmla="*/ 2147483647 w 5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0"/>
                <a:gd name="T17" fmla="*/ 5 w 5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0">
                  <a:moveTo>
                    <a:pt x="2" y="9"/>
                  </a:moveTo>
                  <a:cubicBezTo>
                    <a:pt x="2" y="7"/>
                    <a:pt x="0" y="4"/>
                    <a:pt x="2" y="4"/>
                  </a:cubicBezTo>
                  <a:cubicBezTo>
                    <a:pt x="2" y="2"/>
                    <a:pt x="2" y="0"/>
                    <a:pt x="3" y="4"/>
                  </a:cubicBezTo>
                  <a:cubicBezTo>
                    <a:pt x="3" y="7"/>
                    <a:pt x="3" y="5"/>
                    <a:pt x="3" y="7"/>
                  </a:cubicBezTo>
                  <a:cubicBezTo>
                    <a:pt x="5" y="9"/>
                    <a:pt x="5" y="10"/>
                    <a:pt x="2" y="9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5651918" y="4556598"/>
              <a:ext cx="8012" cy="13700"/>
            </a:xfrm>
            <a:custGeom>
              <a:avLst/>
              <a:gdLst>
                <a:gd name="T0" fmla="*/ 2147483647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2" y="6"/>
                  </a:moveTo>
                  <a:cubicBezTo>
                    <a:pt x="0" y="4"/>
                    <a:pt x="2" y="4"/>
                    <a:pt x="2" y="3"/>
                  </a:cubicBezTo>
                  <a:cubicBezTo>
                    <a:pt x="2" y="1"/>
                    <a:pt x="2" y="0"/>
                    <a:pt x="3" y="1"/>
                  </a:cubicBezTo>
                  <a:cubicBezTo>
                    <a:pt x="3" y="1"/>
                    <a:pt x="3" y="1"/>
                    <a:pt x="3" y="4"/>
                  </a:cubicBezTo>
                  <a:cubicBezTo>
                    <a:pt x="3" y="6"/>
                    <a:pt x="3" y="6"/>
                    <a:pt x="2" y="6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5651918" y="4618872"/>
              <a:ext cx="14421" cy="12455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2" y="5"/>
                  </a:moveTo>
                  <a:cubicBezTo>
                    <a:pt x="0" y="5"/>
                    <a:pt x="5" y="0"/>
                    <a:pt x="3" y="2"/>
                  </a:cubicBezTo>
                  <a:cubicBezTo>
                    <a:pt x="3" y="3"/>
                    <a:pt x="3" y="5"/>
                    <a:pt x="2" y="5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6036471" y="4937716"/>
              <a:ext cx="25637" cy="18682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1" y="2"/>
                  </a:moveTo>
                  <a:cubicBezTo>
                    <a:pt x="3" y="0"/>
                    <a:pt x="8" y="4"/>
                    <a:pt x="6" y="5"/>
                  </a:cubicBezTo>
                  <a:cubicBezTo>
                    <a:pt x="5" y="8"/>
                    <a:pt x="0" y="5"/>
                    <a:pt x="1" y="2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6082937" y="4914051"/>
              <a:ext cx="25637" cy="21173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0 60000 65536"/>
                <a:gd name="T7" fmla="*/ 0 60000 65536"/>
                <a:gd name="T8" fmla="*/ 0 60000 65536"/>
                <a:gd name="T9" fmla="*/ 0 w 8"/>
                <a:gd name="T10" fmla="*/ 0 h 9"/>
                <a:gd name="T11" fmla="*/ 8 w 8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9">
                  <a:moveTo>
                    <a:pt x="5" y="7"/>
                  </a:moveTo>
                  <a:cubicBezTo>
                    <a:pt x="0" y="9"/>
                    <a:pt x="5" y="0"/>
                    <a:pt x="6" y="3"/>
                  </a:cubicBezTo>
                  <a:cubicBezTo>
                    <a:pt x="6" y="6"/>
                    <a:pt x="8" y="7"/>
                    <a:pt x="5" y="7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5083100" y="3367162"/>
              <a:ext cx="20830" cy="4982"/>
            </a:xfrm>
            <a:custGeom>
              <a:avLst/>
              <a:gdLst>
                <a:gd name="T0" fmla="*/ 2147483647 w 7"/>
                <a:gd name="T1" fmla="*/ 2147483647 h 2"/>
                <a:gd name="T2" fmla="*/ 2147483647 w 7"/>
                <a:gd name="T3" fmla="*/ 2147483647 h 2"/>
                <a:gd name="T4" fmla="*/ 2147483647 w 7"/>
                <a:gd name="T5" fmla="*/ 2147483647 h 2"/>
                <a:gd name="T6" fmla="*/ 2147483647 w 7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2"/>
                <a:gd name="T14" fmla="*/ 7 w 7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2">
                  <a:moveTo>
                    <a:pt x="6" y="2"/>
                  </a:moveTo>
                  <a:cubicBezTo>
                    <a:pt x="7" y="2"/>
                    <a:pt x="4" y="2"/>
                    <a:pt x="3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3" y="0"/>
                    <a:pt x="4" y="2"/>
                    <a:pt x="6" y="2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5083100" y="3364671"/>
              <a:ext cx="17625" cy="2491"/>
            </a:xfrm>
            <a:custGeom>
              <a:avLst/>
              <a:gdLst>
                <a:gd name="T0" fmla="*/ 2147483647 w 6"/>
                <a:gd name="T1" fmla="*/ 2147483647 h 1"/>
                <a:gd name="T2" fmla="*/ 2147483647 w 6"/>
                <a:gd name="T3" fmla="*/ 2147483647 h 1"/>
                <a:gd name="T4" fmla="*/ 2147483647 w 6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6"/>
                <a:gd name="T10" fmla="*/ 0 h 1"/>
                <a:gd name="T11" fmla="*/ 6 w 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">
                  <a:moveTo>
                    <a:pt x="1" y="1"/>
                  </a:moveTo>
                  <a:cubicBezTo>
                    <a:pt x="0" y="0"/>
                    <a:pt x="6" y="1"/>
                    <a:pt x="4" y="1"/>
                  </a:cubicBezTo>
                  <a:cubicBezTo>
                    <a:pt x="3" y="1"/>
                    <a:pt x="1" y="1"/>
                    <a:pt x="1" y="1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5086304" y="3377126"/>
              <a:ext cx="14421" cy="2491"/>
            </a:xfrm>
            <a:custGeom>
              <a:avLst/>
              <a:gdLst>
                <a:gd name="T0" fmla="*/ 2147483647 w 5"/>
                <a:gd name="T1" fmla="*/ 2147483647 h 1"/>
                <a:gd name="T2" fmla="*/ 2147483647 w 5"/>
                <a:gd name="T3" fmla="*/ 2147483647 h 1"/>
                <a:gd name="T4" fmla="*/ 2147483647 w 5"/>
                <a:gd name="T5" fmla="*/ 2147483647 h 1"/>
                <a:gd name="T6" fmla="*/ 2147483647 w 5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"/>
                <a:gd name="T14" fmla="*/ 5 w 5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">
                  <a:moveTo>
                    <a:pt x="2" y="1"/>
                  </a:moveTo>
                  <a:cubicBezTo>
                    <a:pt x="0" y="0"/>
                    <a:pt x="5" y="0"/>
                    <a:pt x="5" y="1"/>
                  </a:cubicBezTo>
                  <a:cubicBezTo>
                    <a:pt x="5" y="1"/>
                    <a:pt x="5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5033428" y="3316097"/>
              <a:ext cx="8012" cy="7473"/>
            </a:xfrm>
            <a:custGeom>
              <a:avLst/>
              <a:gdLst>
                <a:gd name="T0" fmla="*/ 2147483647 w 3"/>
                <a:gd name="T1" fmla="*/ 2147483647 h 3"/>
                <a:gd name="T2" fmla="*/ 0 w 3"/>
                <a:gd name="T3" fmla="*/ 2147483647 h 3"/>
                <a:gd name="T4" fmla="*/ 2147483647 w 3"/>
                <a:gd name="T5" fmla="*/ 0 h 3"/>
                <a:gd name="T6" fmla="*/ 2147483647 w 3"/>
                <a:gd name="T7" fmla="*/ 2147483647 h 3"/>
                <a:gd name="T8" fmla="*/ 2147483647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cubicBezTo>
                    <a:pt x="2" y="3"/>
                    <a:pt x="0" y="1"/>
                    <a:pt x="0" y="1"/>
                  </a:cubicBezTo>
                  <a:cubicBezTo>
                    <a:pt x="2" y="0"/>
                    <a:pt x="0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5030223" y="3316097"/>
              <a:ext cx="8012" cy="17437"/>
            </a:xfrm>
            <a:custGeom>
              <a:avLst/>
              <a:gdLst>
                <a:gd name="T0" fmla="*/ 2147483647 w 3"/>
                <a:gd name="T1" fmla="*/ 2147483647 h 7"/>
                <a:gd name="T2" fmla="*/ 2147483647 w 3"/>
                <a:gd name="T3" fmla="*/ 2147483647 h 7"/>
                <a:gd name="T4" fmla="*/ 2147483647 w 3"/>
                <a:gd name="T5" fmla="*/ 2147483647 h 7"/>
                <a:gd name="T6" fmla="*/ 2147483647 w 3"/>
                <a:gd name="T7" fmla="*/ 0 h 7"/>
                <a:gd name="T8" fmla="*/ 2147483647 w 3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3" y="6"/>
                  </a:moveTo>
                  <a:cubicBezTo>
                    <a:pt x="1" y="4"/>
                    <a:pt x="0" y="3"/>
                    <a:pt x="1" y="3"/>
                  </a:cubicBezTo>
                  <a:cubicBezTo>
                    <a:pt x="1" y="3"/>
                    <a:pt x="1" y="4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3" y="7"/>
                    <a:pt x="3" y="6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5038235" y="3326061"/>
              <a:ext cx="12818" cy="14946"/>
            </a:xfrm>
            <a:custGeom>
              <a:avLst/>
              <a:gdLst>
                <a:gd name="T0" fmla="*/ 2147483647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2147483647 w 4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4" y="5"/>
                  </a:moveTo>
                  <a:cubicBezTo>
                    <a:pt x="1" y="3"/>
                    <a:pt x="1" y="3"/>
                    <a:pt x="1" y="2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3" y="3"/>
                    <a:pt x="4" y="6"/>
                    <a:pt x="4" y="5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98" name="Freeform 291"/>
            <p:cNvSpPr>
              <a:spLocks/>
            </p:cNvSpPr>
            <p:nvPr/>
          </p:nvSpPr>
          <p:spPr bwMode="auto">
            <a:xfrm>
              <a:off x="3435931" y="4389703"/>
              <a:ext cx="8012" cy="7473"/>
            </a:xfrm>
            <a:custGeom>
              <a:avLst/>
              <a:gdLst>
                <a:gd name="T0" fmla="*/ 0 w 3"/>
                <a:gd name="T1" fmla="*/ 0 h 3"/>
                <a:gd name="T2" fmla="*/ 2147483647 w 3"/>
                <a:gd name="T3" fmla="*/ 2147483647 h 3"/>
                <a:gd name="T4" fmla="*/ 0 w 3"/>
                <a:gd name="T5" fmla="*/ 0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0"/>
                  </a:moveTo>
                  <a:cubicBezTo>
                    <a:pt x="1" y="0"/>
                    <a:pt x="3" y="3"/>
                    <a:pt x="1" y="3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99" name="Freeform 292"/>
            <p:cNvSpPr>
              <a:spLocks/>
            </p:cNvSpPr>
            <p:nvPr/>
          </p:nvSpPr>
          <p:spPr bwMode="auto">
            <a:xfrm>
              <a:off x="3435931" y="4425822"/>
              <a:ext cx="11216" cy="9964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3" y="1"/>
                  </a:moveTo>
                  <a:cubicBezTo>
                    <a:pt x="4" y="0"/>
                    <a:pt x="3" y="3"/>
                    <a:pt x="3" y="4"/>
                  </a:cubicBezTo>
                  <a:cubicBezTo>
                    <a:pt x="1" y="4"/>
                    <a:pt x="0" y="3"/>
                    <a:pt x="3" y="1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100" name="Freeform 293"/>
            <p:cNvSpPr>
              <a:spLocks/>
            </p:cNvSpPr>
            <p:nvPr/>
          </p:nvSpPr>
          <p:spPr bwMode="auto">
            <a:xfrm>
              <a:off x="3429522" y="4428313"/>
              <a:ext cx="8012" cy="11209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3" y="5"/>
                  </a:moveTo>
                  <a:cubicBezTo>
                    <a:pt x="0" y="5"/>
                    <a:pt x="2" y="3"/>
                    <a:pt x="2" y="2"/>
                  </a:cubicBezTo>
                  <a:cubicBezTo>
                    <a:pt x="2" y="2"/>
                    <a:pt x="2" y="0"/>
                    <a:pt x="3" y="2"/>
                  </a:cubicBezTo>
                  <a:cubicBezTo>
                    <a:pt x="3" y="3"/>
                    <a:pt x="3" y="5"/>
                    <a:pt x="3" y="5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101" name="Freeform 294"/>
            <p:cNvSpPr>
              <a:spLocks/>
            </p:cNvSpPr>
            <p:nvPr/>
          </p:nvSpPr>
          <p:spPr bwMode="auto">
            <a:xfrm>
              <a:off x="3410294" y="4446995"/>
              <a:ext cx="9614" cy="747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2147483647 w 3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2" y="3"/>
                  </a:moveTo>
                  <a:cubicBezTo>
                    <a:pt x="0" y="3"/>
                    <a:pt x="2" y="0"/>
                    <a:pt x="2" y="0"/>
                  </a:cubicBezTo>
                  <a:cubicBezTo>
                    <a:pt x="3" y="0"/>
                    <a:pt x="2" y="3"/>
                    <a:pt x="2" y="3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102" name="Freeform 295"/>
            <p:cNvSpPr>
              <a:spLocks/>
            </p:cNvSpPr>
            <p:nvPr/>
          </p:nvSpPr>
          <p:spPr bwMode="auto">
            <a:xfrm>
              <a:off x="3416703" y="4454468"/>
              <a:ext cx="9614" cy="7473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1" y="3"/>
                  </a:moveTo>
                  <a:cubicBezTo>
                    <a:pt x="0" y="3"/>
                    <a:pt x="3" y="0"/>
                    <a:pt x="3" y="1"/>
                  </a:cubicBezTo>
                  <a:cubicBezTo>
                    <a:pt x="3" y="1"/>
                    <a:pt x="3" y="3"/>
                    <a:pt x="1" y="3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103" name="Freeform 296"/>
            <p:cNvSpPr>
              <a:spLocks/>
            </p:cNvSpPr>
            <p:nvPr/>
          </p:nvSpPr>
          <p:spPr bwMode="auto">
            <a:xfrm>
              <a:off x="3416703" y="4449486"/>
              <a:ext cx="9614" cy="4982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0 h 2"/>
                <a:gd name="T4" fmla="*/ 2147483647 w 3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104" name="Freeform 297"/>
            <p:cNvSpPr>
              <a:spLocks/>
            </p:cNvSpPr>
            <p:nvPr/>
          </p:nvSpPr>
          <p:spPr bwMode="auto">
            <a:xfrm>
              <a:off x="3437533" y="4420840"/>
              <a:ext cx="9614" cy="747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0 w 3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0" y="2"/>
                  </a:moveTo>
                  <a:cubicBezTo>
                    <a:pt x="0" y="2"/>
                    <a:pt x="2" y="0"/>
                    <a:pt x="3" y="2"/>
                  </a:cubicBezTo>
                  <a:cubicBezTo>
                    <a:pt x="3" y="2"/>
                    <a:pt x="0" y="3"/>
                    <a:pt x="0" y="2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105" name="Freeform 299"/>
            <p:cNvSpPr>
              <a:spLocks/>
            </p:cNvSpPr>
            <p:nvPr/>
          </p:nvSpPr>
          <p:spPr bwMode="auto">
            <a:xfrm>
              <a:off x="2662018" y="4258928"/>
              <a:ext cx="8012" cy="12455"/>
            </a:xfrm>
            <a:custGeom>
              <a:avLst/>
              <a:gdLst>
                <a:gd name="T0" fmla="*/ 2147483647 w 3"/>
                <a:gd name="T1" fmla="*/ 2147483647 h 5"/>
                <a:gd name="T2" fmla="*/ 0 w 3"/>
                <a:gd name="T3" fmla="*/ 2147483647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"/>
                <a:gd name="T14" fmla="*/ 3 w 3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">
                  <a:moveTo>
                    <a:pt x="2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2" y="0"/>
                    <a:pt x="2" y="2"/>
                    <a:pt x="2" y="3"/>
                  </a:cubicBezTo>
                  <a:cubicBezTo>
                    <a:pt x="3" y="3"/>
                    <a:pt x="3" y="5"/>
                    <a:pt x="2" y="3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106" name="Freeform 300"/>
            <p:cNvSpPr>
              <a:spLocks/>
            </p:cNvSpPr>
            <p:nvPr/>
          </p:nvSpPr>
          <p:spPr bwMode="auto">
            <a:xfrm>
              <a:off x="2732519" y="4239000"/>
              <a:ext cx="6409" cy="7473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0 w 2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2" y="0"/>
                  </a:cubicBezTo>
                  <a:cubicBezTo>
                    <a:pt x="2" y="2"/>
                    <a:pt x="2" y="3"/>
                    <a:pt x="0" y="3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  <p:sp>
          <p:nvSpPr>
            <p:cNvPr id="107" name="Freeform 301"/>
            <p:cNvSpPr>
              <a:spLocks/>
            </p:cNvSpPr>
            <p:nvPr/>
          </p:nvSpPr>
          <p:spPr bwMode="auto">
            <a:xfrm>
              <a:off x="4716172" y="3384599"/>
              <a:ext cx="6409" cy="7473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2147483647 h 3"/>
                <a:gd name="T4" fmla="*/ 0 w 2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0" y="1"/>
                  </a:moveTo>
                  <a:cubicBezTo>
                    <a:pt x="0" y="3"/>
                    <a:pt x="2" y="3"/>
                    <a:pt x="2" y="3"/>
                  </a:cubicBezTo>
                  <a:cubicBezTo>
                    <a:pt x="2" y="1"/>
                    <a:pt x="2" y="0"/>
                    <a:pt x="0" y="1"/>
                  </a:cubicBezTo>
                </a:path>
              </a:pathLst>
            </a:custGeom>
            <a:solidFill>
              <a:schemeClr val="accent1"/>
            </a:solidFill>
            <a:ln w="6350" cmpd="sng">
              <a:solidFill>
                <a:schemeClr val="bg1"/>
              </a:solidFill>
              <a:round/>
              <a:headEnd/>
              <a:tailEnd/>
            </a:ln>
          </p:spPr>
          <p:txBody>
            <a:bodyPr lIns="42203" tIns="25322" rIns="42203" bIns="25322"/>
            <a:lstStyle/>
            <a:p>
              <a:endParaRPr lang="en-US" sz="1662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234822" y="5144449"/>
            <a:ext cx="8711026" cy="1010313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err="1">
                <a:solidFill>
                  <a:srgbClr val="990033"/>
                </a:solidFill>
              </a:rPr>
              <a:t>Uluslararası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şirketler</a:t>
            </a:r>
            <a:r>
              <a:rPr lang="en-US" sz="2000" b="1" dirty="0">
                <a:solidFill>
                  <a:srgbClr val="990033"/>
                </a:solidFill>
              </a:rPr>
              <a:t> global </a:t>
            </a:r>
            <a:r>
              <a:rPr lang="en-US" sz="2000" b="1" dirty="0" err="1">
                <a:solidFill>
                  <a:srgbClr val="990033"/>
                </a:solidFill>
              </a:rPr>
              <a:t>organizasyonlarını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bölge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idare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merkezlerinden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yönetmekte</a:t>
            </a:r>
            <a:r>
              <a:rPr lang="en-US" sz="2000" b="1" dirty="0">
                <a:solidFill>
                  <a:srgbClr val="990033"/>
                </a:solidFill>
              </a:rPr>
              <a:t>, </a:t>
            </a:r>
            <a:r>
              <a:rPr lang="en-US" sz="2000" b="1" dirty="0" err="1">
                <a:solidFill>
                  <a:srgbClr val="990033"/>
                </a:solidFill>
              </a:rPr>
              <a:t>muhasebe</a:t>
            </a:r>
            <a:r>
              <a:rPr lang="en-US" sz="2000" b="1" dirty="0">
                <a:solidFill>
                  <a:srgbClr val="990033"/>
                </a:solidFill>
              </a:rPr>
              <a:t>, </a:t>
            </a:r>
            <a:r>
              <a:rPr lang="en-US" sz="2000" b="1" dirty="0" err="1">
                <a:solidFill>
                  <a:srgbClr val="990033"/>
                </a:solidFill>
              </a:rPr>
              <a:t>bilgi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işlem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ve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benzeri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servislerini</a:t>
            </a:r>
            <a:r>
              <a:rPr lang="en-US" sz="2000" b="1" dirty="0">
                <a:solidFill>
                  <a:srgbClr val="990033"/>
                </a:solidFill>
              </a:rPr>
              <a:t> global </a:t>
            </a:r>
            <a:r>
              <a:rPr lang="en-US" sz="2000" b="1" dirty="0" err="1">
                <a:solidFill>
                  <a:srgbClr val="990033"/>
                </a:solidFill>
              </a:rPr>
              <a:t>veya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bölgesel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ölçekte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belirli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merkezlerden</a:t>
            </a:r>
            <a:r>
              <a:rPr lang="en-US" sz="2000" b="1" dirty="0">
                <a:solidFill>
                  <a:srgbClr val="990033"/>
                </a:solidFill>
              </a:rPr>
              <a:t> </a:t>
            </a:r>
            <a:r>
              <a:rPr lang="en-US" sz="2000" b="1" dirty="0" err="1">
                <a:solidFill>
                  <a:srgbClr val="990033"/>
                </a:solidFill>
              </a:rPr>
              <a:t>vermektedirler</a:t>
            </a:r>
            <a:r>
              <a:rPr lang="en-US" sz="2000" b="1" dirty="0">
                <a:solidFill>
                  <a:srgbClr val="990033"/>
                </a:solidFill>
              </a:rPr>
              <a:t>. 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744092" y="1502378"/>
            <a:ext cx="2703635" cy="711767"/>
          </a:xfrm>
          <a:prstGeom prst="roundRect">
            <a:avLst/>
          </a:prstGeom>
          <a:solidFill>
            <a:schemeClr val="bg1"/>
          </a:solidFill>
          <a:ln>
            <a:solidFill>
              <a:srgbClr val="BD9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i="1">
                <a:solidFill>
                  <a:schemeClr val="bg1">
                    <a:lumMod val="50000"/>
                  </a:schemeClr>
                </a:solidFill>
              </a:rPr>
              <a:t>Bölge İdare Merkezi’ni veya bazı bölgesel servislerini Türkiye’ye taşımış bulunan AİFD üyeleri: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3652560" y="430560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43200" y="429624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6206" y="3102856"/>
            <a:ext cx="811521" cy="617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9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25961242"/>
              </p:ext>
            </p:extLst>
          </p:nvPr>
        </p:nvGraphicFramePr>
        <p:xfrm>
          <a:off x="190005" y="1033153"/>
          <a:ext cx="8573985" cy="5688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243470" y="281831"/>
            <a:ext cx="7721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tr-TR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SAĞLIK ENDÜSTRİLERİNDE YAPISAL </a:t>
            </a:r>
            <a:r>
              <a:rPr lang="tr-TR" alt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DÖNÜŞÜM PROGRAMI EYLEM </a:t>
            </a:r>
            <a:r>
              <a:rPr lang="tr-TR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PLANININA KATKI SAĞLAYABİLMEK İÇİN MEVCUT SORUNLARI 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ELBİRLİĞİYLE </a:t>
            </a:r>
            <a:r>
              <a:rPr lang="tr-TR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ÇÖZ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EBİLİRİZ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3" name="TextBox 2092"/>
          <p:cNvSpPr txBox="1"/>
          <p:nvPr/>
        </p:nvSpPr>
        <p:spPr>
          <a:xfrm>
            <a:off x="500807" y="1447675"/>
            <a:ext cx="154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Üründe küçük değişiklikler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5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7314" y="424189"/>
            <a:ext cx="813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</a:rPr>
              <a:t>Özetle….</a:t>
            </a:r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0" y="1138236"/>
            <a:ext cx="4355512" cy="385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200000"/>
              <a:buBlip>
                <a:blip r:embed="rId3"/>
              </a:buBlip>
            </a:pPr>
            <a:endParaRPr lang="tr-TR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0" y="1293420"/>
            <a:ext cx="9144000" cy="478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ctr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rgbClr val="990033"/>
                </a:solidFill>
              </a:rPr>
              <a:t>Hastaya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</a:rPr>
              <a:t>ilacın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</a:rPr>
              <a:t>erişiminde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ruhsat</a:t>
            </a:r>
            <a:r>
              <a:rPr lang="en-US" sz="1600" b="1" dirty="0">
                <a:solidFill>
                  <a:srgbClr val="990033"/>
                </a:solidFill>
              </a:rPr>
              <a:t>, </a:t>
            </a:r>
            <a:r>
              <a:rPr lang="en-US" sz="1600" b="1" dirty="0" err="1">
                <a:solidFill>
                  <a:srgbClr val="990033"/>
                </a:solidFill>
              </a:rPr>
              <a:t>fiyat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ve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geri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ödeme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süreçlerinin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</a:rPr>
              <a:t>hızlandırılmasını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</a:rPr>
              <a:t>sağlayacak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</a:rPr>
              <a:t>yeni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</a:rPr>
              <a:t>stratejiler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</a:rPr>
              <a:t>değerlendirilmeli</a:t>
            </a:r>
            <a:endParaRPr lang="tr-TR" sz="1600" b="1" dirty="0">
              <a:solidFill>
                <a:srgbClr val="990033"/>
              </a:solidFill>
            </a:endParaRPr>
          </a:p>
          <a:p>
            <a:pPr indent="-28575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1600" b="1" dirty="0" smtClean="0">
                <a:solidFill>
                  <a:srgbClr val="990033"/>
                </a:solidFill>
              </a:rPr>
              <a:t>İlaç </a:t>
            </a:r>
            <a:r>
              <a:rPr lang="tr-TR" sz="1600" b="1" dirty="0">
                <a:solidFill>
                  <a:srgbClr val="990033"/>
                </a:solidFill>
              </a:rPr>
              <a:t>global bir üründür, gerek Ar-Ge ve gerekse hammadde üretimi için </a:t>
            </a:r>
            <a:r>
              <a:rPr lang="en-US" sz="1600" b="1" dirty="0" err="1" smtClean="0">
                <a:solidFill>
                  <a:srgbClr val="990033"/>
                </a:solidFill>
              </a:rPr>
              <a:t>Türkiye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</a:rPr>
              <a:t>pazarını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</a:rPr>
              <a:t>değil</a:t>
            </a:r>
            <a:r>
              <a:rPr lang="en-US" sz="1600" b="1" dirty="0" smtClean="0">
                <a:solidFill>
                  <a:srgbClr val="990033"/>
                </a:solidFill>
              </a:rPr>
              <a:t>, </a:t>
            </a:r>
            <a:r>
              <a:rPr lang="en-US" sz="1600" b="1" dirty="0" err="1" smtClean="0">
                <a:solidFill>
                  <a:srgbClr val="990033"/>
                </a:solidFill>
              </a:rPr>
              <a:t>Dünya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</a:rPr>
              <a:t>pazarını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</a:rPr>
              <a:t>hedeflemeliyiz</a:t>
            </a:r>
            <a:r>
              <a:rPr lang="en-US" sz="1600" b="1" dirty="0" smtClean="0">
                <a:solidFill>
                  <a:srgbClr val="990033"/>
                </a:solidFill>
              </a:rPr>
              <a:t>.</a:t>
            </a:r>
            <a:r>
              <a:rPr lang="tr-TR" sz="1600" b="1" dirty="0">
                <a:solidFill>
                  <a:srgbClr val="990033"/>
                </a:solidFill>
              </a:rPr>
              <a:t> </a:t>
            </a:r>
            <a:r>
              <a:rPr lang="tr-TR" sz="1600" b="1" dirty="0" smtClean="0">
                <a:solidFill>
                  <a:srgbClr val="990033"/>
                </a:solidFill>
              </a:rPr>
              <a:t>Bu </a:t>
            </a:r>
            <a:r>
              <a:rPr lang="tr-TR" sz="1600" b="1" dirty="0">
                <a:solidFill>
                  <a:srgbClr val="990033"/>
                </a:solidFill>
              </a:rPr>
              <a:t>nedenle ithal ikameci değil, ihracata dayalı bir sanayileşme </a:t>
            </a:r>
            <a:r>
              <a:rPr lang="en-US" sz="1600" b="1" dirty="0" err="1" smtClean="0">
                <a:solidFill>
                  <a:srgbClr val="990033"/>
                </a:solidFill>
              </a:rPr>
              <a:t>politikasına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gereksinim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duyulmalı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tr-TR" sz="1600" b="1" dirty="0">
                <a:solidFill>
                  <a:srgbClr val="990033"/>
                </a:solidFill>
              </a:rPr>
              <a:t> </a:t>
            </a:r>
            <a:endParaRPr lang="en-US" sz="1600" b="1" dirty="0">
              <a:solidFill>
                <a:srgbClr val="990033"/>
              </a:solidFill>
            </a:endParaRPr>
          </a:p>
          <a:p>
            <a:pPr indent="-28575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rgbClr val="990033"/>
                </a:solidFill>
              </a:rPr>
              <a:t>Türkiye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rekabetçilikte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başarılı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olmak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için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sadece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kendi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nüfusunu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değil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dünya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nüfusunu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hedeflemelidir</a:t>
            </a:r>
            <a:r>
              <a:rPr lang="en-US" sz="1600" b="1" dirty="0">
                <a:solidFill>
                  <a:srgbClr val="990033"/>
                </a:solidFill>
              </a:rPr>
              <a:t>. </a:t>
            </a:r>
          </a:p>
          <a:p>
            <a:pPr indent="-28575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1" dirty="0" err="1">
                <a:solidFill>
                  <a:srgbClr val="990033"/>
                </a:solidFill>
              </a:rPr>
              <a:t>İthal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ikameci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bir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yaklaşım</a:t>
            </a:r>
            <a:r>
              <a:rPr lang="en-US" sz="1600" b="1" dirty="0">
                <a:solidFill>
                  <a:srgbClr val="990033"/>
                </a:solidFill>
              </a:rPr>
              <a:t>, ilk </a:t>
            </a:r>
            <a:r>
              <a:rPr lang="en-US" sz="1600" b="1" dirty="0" err="1">
                <a:solidFill>
                  <a:srgbClr val="990033"/>
                </a:solidFill>
              </a:rPr>
              <a:t>bakışta</a:t>
            </a:r>
            <a:r>
              <a:rPr lang="en-US" sz="1600" b="1" dirty="0">
                <a:solidFill>
                  <a:srgbClr val="990033"/>
                </a:solidFill>
              </a:rPr>
              <a:t>  </a:t>
            </a:r>
            <a:r>
              <a:rPr lang="en-US" sz="1600" b="1" dirty="0" err="1">
                <a:solidFill>
                  <a:srgbClr val="990033"/>
                </a:solidFill>
              </a:rPr>
              <a:t>cari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açığı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azaltacak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bir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uygulama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gibi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görünse</a:t>
            </a:r>
            <a:r>
              <a:rPr lang="en-US" sz="1600" b="1" dirty="0">
                <a:solidFill>
                  <a:srgbClr val="990033"/>
                </a:solidFill>
              </a:rPr>
              <a:t> de,  </a:t>
            </a:r>
            <a:r>
              <a:rPr lang="en-US" sz="1600" b="1" dirty="0" err="1">
                <a:solidFill>
                  <a:srgbClr val="990033"/>
                </a:solidFill>
              </a:rPr>
              <a:t>üretim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niteliğinde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rekabetçiliğe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yönelik</a:t>
            </a:r>
            <a:r>
              <a:rPr lang="en-US" sz="1600" b="1" dirty="0">
                <a:solidFill>
                  <a:srgbClr val="990033"/>
                </a:solidFill>
              </a:rPr>
              <a:t>  </a:t>
            </a:r>
            <a:r>
              <a:rPr lang="en-US" sz="1600" b="1" dirty="0" err="1">
                <a:solidFill>
                  <a:srgbClr val="990033"/>
                </a:solidFill>
              </a:rPr>
              <a:t>bir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gelişme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sağlanamayacağı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için</a:t>
            </a:r>
            <a:r>
              <a:rPr lang="en-US" sz="1600" b="1" dirty="0">
                <a:solidFill>
                  <a:srgbClr val="990033"/>
                </a:solidFill>
              </a:rPr>
              <a:t>  </a:t>
            </a:r>
            <a:r>
              <a:rPr lang="en-US" sz="1600" b="1" dirty="0" err="1">
                <a:solidFill>
                  <a:srgbClr val="990033"/>
                </a:solidFill>
              </a:rPr>
              <a:t>aslında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cari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açık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problemini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doğuran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unsurların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artmasına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yol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açacaktır</a:t>
            </a:r>
            <a:r>
              <a:rPr lang="en-US" sz="1600" b="1" dirty="0">
                <a:solidFill>
                  <a:srgbClr val="990033"/>
                </a:solidFill>
              </a:rPr>
              <a:t>.  </a:t>
            </a:r>
          </a:p>
          <a:p>
            <a:pPr indent="-28575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Türkiye’de</a:t>
            </a:r>
            <a:r>
              <a:rPr lang="en-US" sz="1600" b="1" dirty="0">
                <a:solidFill>
                  <a:srgbClr val="990033"/>
                </a:solidFill>
              </a:rPr>
              <a:t>, </a:t>
            </a:r>
            <a:r>
              <a:rPr lang="en-US" sz="1600" b="1" dirty="0" err="1">
                <a:solidFill>
                  <a:srgbClr val="990033"/>
                </a:solidFill>
              </a:rPr>
              <a:t>uluslararası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yükümlülükler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ile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ters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düşerek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ithal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eşdeğerleri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geri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ödemeden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çıkarmak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yerine</a:t>
            </a:r>
            <a:r>
              <a:rPr lang="en-US" sz="1600" b="1" dirty="0">
                <a:solidFill>
                  <a:srgbClr val="990033"/>
                </a:solidFill>
              </a:rPr>
              <a:t>, </a:t>
            </a:r>
            <a:r>
              <a:rPr lang="en-US" sz="1600" b="1" dirty="0" err="1">
                <a:solidFill>
                  <a:srgbClr val="990033"/>
                </a:solidFill>
              </a:rPr>
              <a:t>yatırım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ve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inovasyonu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teşvik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eden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koşulları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sağlayacak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şekilde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Vizyon</a:t>
            </a:r>
            <a:r>
              <a:rPr lang="en-US" sz="1600" b="1" dirty="0">
                <a:solidFill>
                  <a:srgbClr val="990033"/>
                </a:solidFill>
              </a:rPr>
              <a:t> 2023 </a:t>
            </a:r>
            <a:r>
              <a:rPr lang="en-US" sz="1600" b="1" dirty="0" err="1">
                <a:solidFill>
                  <a:srgbClr val="990033"/>
                </a:solidFill>
              </a:rPr>
              <a:t>sağlık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stratejilerinden</a:t>
            </a:r>
            <a:r>
              <a:rPr lang="en-US" sz="1600" b="1" dirty="0">
                <a:solidFill>
                  <a:srgbClr val="990033"/>
                </a:solidFill>
              </a:rPr>
              <a:t> </a:t>
            </a:r>
            <a:r>
              <a:rPr lang="en-US" sz="1600" b="1" dirty="0" err="1">
                <a:solidFill>
                  <a:srgbClr val="990033"/>
                </a:solidFill>
              </a:rPr>
              <a:t>sapılmamalıdır</a:t>
            </a:r>
            <a:r>
              <a:rPr lang="en-US" sz="1600" b="1" dirty="0" smtClean="0">
                <a:solidFill>
                  <a:srgbClr val="990033"/>
                </a:solidFill>
              </a:rPr>
              <a:t>.</a:t>
            </a:r>
          </a:p>
          <a:p>
            <a:pPr indent="-28575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1600" b="1" dirty="0" smtClean="0">
                <a:solidFill>
                  <a:srgbClr val="990033"/>
                </a:solidFill>
              </a:rPr>
              <a:t>Fiyatlandırma</a:t>
            </a:r>
            <a:r>
              <a:rPr lang="tr-TR" sz="1600" b="1" dirty="0">
                <a:solidFill>
                  <a:srgbClr val="990033"/>
                </a:solidFill>
              </a:rPr>
              <a:t>, </a:t>
            </a:r>
            <a:r>
              <a:rPr lang="en-US" sz="1600" b="1" dirty="0" err="1" smtClean="0">
                <a:solidFill>
                  <a:srgbClr val="990033"/>
                </a:solidFill>
              </a:rPr>
              <a:t>doğru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</a:rPr>
              <a:t>ilaç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</a:rPr>
              <a:t>bütçesi</a:t>
            </a:r>
            <a:r>
              <a:rPr lang="en-US" sz="1600" b="1" dirty="0" smtClean="0">
                <a:solidFill>
                  <a:srgbClr val="990033"/>
                </a:solidFill>
              </a:rPr>
              <a:t>, </a:t>
            </a:r>
            <a:r>
              <a:rPr lang="tr-TR" sz="1600" b="1" dirty="0" smtClean="0">
                <a:solidFill>
                  <a:srgbClr val="990033"/>
                </a:solidFill>
              </a:rPr>
              <a:t>ruhsat </a:t>
            </a:r>
            <a:r>
              <a:rPr lang="tr-TR" sz="1600" b="1" dirty="0">
                <a:solidFill>
                  <a:srgbClr val="990033"/>
                </a:solidFill>
              </a:rPr>
              <a:t>süreci, fikri mülkiyet hakları ve geri ödeme süreci gibi ilaç sektörünü çevreleyen düzenlemelerin sektörü destekleyecek şekilde tasarlanması gereklidir</a:t>
            </a:r>
            <a:r>
              <a:rPr lang="tr-TR" sz="1600" b="1" dirty="0" smtClean="0">
                <a:solidFill>
                  <a:srgbClr val="990033"/>
                </a:solidFill>
              </a:rPr>
              <a:t>.</a:t>
            </a:r>
            <a:endParaRPr lang="en-US" sz="1600" b="1" dirty="0" smtClean="0">
              <a:solidFill>
                <a:srgbClr val="990033"/>
              </a:solidFill>
            </a:endParaRPr>
          </a:p>
          <a:p>
            <a:pPr indent="-28575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1" dirty="0" err="1" smtClean="0">
                <a:solidFill>
                  <a:srgbClr val="990033"/>
                </a:solidFill>
              </a:rPr>
              <a:t>Kısa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</a:rPr>
              <a:t>vadeli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</a:rPr>
              <a:t>ve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</a:rPr>
              <a:t>geçici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tr-TR" sz="1600" b="1" dirty="0" smtClean="0">
                <a:solidFill>
                  <a:srgbClr val="990033"/>
                </a:solidFill>
              </a:rPr>
              <a:t>iyileştirmelerle </a:t>
            </a:r>
            <a:r>
              <a:rPr lang="tr-TR" sz="1600" b="1" dirty="0">
                <a:solidFill>
                  <a:srgbClr val="990033"/>
                </a:solidFill>
              </a:rPr>
              <a:t>kalıcı çözümlere ulaşamayız.</a:t>
            </a:r>
          </a:p>
          <a:p>
            <a:pPr indent="-285750" algn="ctr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tr-TR" sz="1600" b="1" dirty="0" smtClean="0">
                <a:solidFill>
                  <a:srgbClr val="990033"/>
                </a:solidFill>
              </a:rPr>
              <a:t>Sadece </a:t>
            </a:r>
            <a:r>
              <a:rPr lang="tr-TR" sz="1600" b="1" dirty="0">
                <a:solidFill>
                  <a:srgbClr val="990033"/>
                </a:solidFill>
              </a:rPr>
              <a:t>yerli üretimi destekleyerek cari açığını kapatabilen </a:t>
            </a:r>
            <a:r>
              <a:rPr lang="en-US" sz="1600" b="1" dirty="0" err="1" smtClean="0">
                <a:solidFill>
                  <a:srgbClr val="990033"/>
                </a:solidFill>
              </a:rPr>
              <a:t>öne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en-US" sz="1600" b="1" dirty="0" err="1" smtClean="0">
                <a:solidFill>
                  <a:srgbClr val="990033"/>
                </a:solidFill>
              </a:rPr>
              <a:t>çıkmış</a:t>
            </a:r>
            <a:r>
              <a:rPr lang="en-US" sz="1600" b="1" dirty="0" smtClean="0">
                <a:solidFill>
                  <a:srgbClr val="990033"/>
                </a:solidFill>
              </a:rPr>
              <a:t> </a:t>
            </a:r>
            <a:r>
              <a:rPr lang="tr-TR" sz="1600" b="1" dirty="0" smtClean="0">
                <a:solidFill>
                  <a:srgbClr val="990033"/>
                </a:solidFill>
              </a:rPr>
              <a:t>bir </a:t>
            </a:r>
            <a:r>
              <a:rPr lang="tr-TR" sz="1600" b="1" dirty="0">
                <a:solidFill>
                  <a:srgbClr val="990033"/>
                </a:solidFill>
              </a:rPr>
              <a:t>ülke örneği </a:t>
            </a:r>
            <a:r>
              <a:rPr lang="tr-TR" sz="1600" b="1" dirty="0" smtClean="0">
                <a:solidFill>
                  <a:srgbClr val="990033"/>
                </a:solidFill>
              </a:rPr>
              <a:t>yok…</a:t>
            </a:r>
            <a:endParaRPr lang="tr-TR" sz="1600" b="1" dirty="0">
              <a:solidFill>
                <a:srgbClr val="990033"/>
              </a:solidFill>
            </a:endParaRPr>
          </a:p>
          <a:p>
            <a:pPr indent="-285750" algn="ctr">
              <a:buFont typeface="Wingdings" panose="05000000000000000000" pitchFamily="2" charset="2"/>
              <a:buChar char="ü"/>
            </a:pPr>
            <a:endParaRPr lang="tr-TR" sz="1600" b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4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Back-Up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907BB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tr-TR" smtClean="0"/>
              <a:t> </a:t>
            </a:r>
            <a:endParaRPr lang="en-US" altLang="tr-TR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7950" y="549275"/>
            <a:ext cx="8856663" cy="431800"/>
          </a:xfrm>
        </p:spPr>
        <p:txBody>
          <a:bodyPr/>
          <a:lstStyle/>
          <a:p>
            <a:pPr eaLnBrk="1" hangingPunct="1"/>
            <a:r>
              <a:rPr lang="tr-TR" altLang="tr-TR" sz="2400" smtClean="0"/>
              <a:t>Şeffaflığa ilişkin ülke uygulamaları - Kanada</a:t>
            </a:r>
            <a:endParaRPr lang="en-US" altLang="tr-TR" sz="240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424863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en-US" sz="1600" b="1" smtClean="0">
                <a:cs typeface="Tahoma" panose="020B0604030504040204" pitchFamily="34" charset="0"/>
              </a:rPr>
              <a:t>Süreç akış şeması: </a:t>
            </a:r>
            <a:r>
              <a:rPr lang="tr-TR" altLang="en-US" sz="1600" smtClean="0">
                <a:cs typeface="Tahoma" panose="020B0604030504040204" pitchFamily="34" charset="0"/>
              </a:rPr>
              <a:t>http://www.cadth.ca/media/cdr/process/CDR_Process_flowchart_Sep2011_e.pdf</a:t>
            </a:r>
            <a:endParaRPr lang="en-US" altLang="en-US" sz="1600" smtClean="0">
              <a:cs typeface="Tahoma" panose="020B060403050404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en-US" sz="1600" b="1" smtClean="0">
                <a:cs typeface="Tahoma" panose="020B0604030504040204" pitchFamily="34" charset="0"/>
              </a:rPr>
              <a:t>Başvuru durumunun takibi</a:t>
            </a:r>
            <a:r>
              <a:rPr lang="en-US" altLang="en-US" sz="1600" b="1" smtClean="0">
                <a:cs typeface="Tahoma" panose="020B0604030504040204" pitchFamily="34" charset="0"/>
              </a:rPr>
              <a:t>: </a:t>
            </a:r>
            <a:r>
              <a:rPr lang="en-US" altLang="en-US" sz="1600" smtClean="0">
                <a:cs typeface="Tahoma" panose="020B0604030504040204" pitchFamily="34" charset="0"/>
              </a:rPr>
              <a:t>http://www.cadth.ca/media/cdr/tracking/cdr_SR0309_Tecfidera.pdf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en-US" sz="1600" b="1" smtClean="0">
                <a:cs typeface="Tahoma" panose="020B0604030504040204" pitchFamily="34" charset="0"/>
              </a:rPr>
              <a:t>Başvuru kararı ve gerekçesi</a:t>
            </a:r>
            <a:r>
              <a:rPr lang="en-US" altLang="en-US" sz="1600" b="1" smtClean="0">
                <a:cs typeface="Tahoma" panose="020B0604030504040204" pitchFamily="34" charset="0"/>
              </a:rPr>
              <a:t>: </a:t>
            </a:r>
            <a:r>
              <a:rPr lang="en-US" altLang="en-US" sz="1600" smtClean="0">
                <a:cs typeface="Tahoma" panose="020B0604030504040204" pitchFamily="34" charset="0"/>
              </a:rPr>
              <a:t>http://www.cadth.ca/media/cdr/complete/cdr_complete_Tecfidera_September_30-13.pdf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tr-TR" altLang="tr-TR" sz="180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tr-TR" sz="18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1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07950" y="549275"/>
            <a:ext cx="8856663" cy="431800"/>
          </a:xfrm>
        </p:spPr>
        <p:txBody>
          <a:bodyPr/>
          <a:lstStyle/>
          <a:p>
            <a:pPr eaLnBrk="1" hangingPunct="1"/>
            <a:r>
              <a:rPr lang="tr-TR" altLang="tr-TR" sz="2400" dirty="0" smtClean="0"/>
              <a:t>Şeffaflığa ilişkin ülke uygulamaları - Avust</a:t>
            </a:r>
            <a:r>
              <a:rPr lang="en-US" altLang="tr-TR" sz="2400" dirty="0"/>
              <a:t>u</a:t>
            </a:r>
            <a:r>
              <a:rPr lang="tr-TR" altLang="tr-TR" sz="2400" dirty="0" smtClean="0"/>
              <a:t>ralya</a:t>
            </a:r>
            <a:endParaRPr lang="en-US" altLang="tr-TR" sz="2400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50825" y="1268413"/>
            <a:ext cx="8569325" cy="4648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en-US" sz="1600" b="1" smtClean="0">
                <a:cs typeface="Tahoma" panose="020B0604030504040204" pitchFamily="34" charset="0"/>
              </a:rPr>
              <a:t>Komisyonun yıllık çalışma takvimi: </a:t>
            </a:r>
            <a:r>
              <a:rPr lang="en-US" altLang="en-US" sz="1600" smtClean="0">
                <a:cs typeface="Tahoma" panose="020B0604030504040204" pitchFamily="34" charset="0"/>
              </a:rPr>
              <a:t>http://www.pbs.gov.au/info/industry/useful-resources/pbs-calendar#Cycle</a:t>
            </a:r>
            <a:endParaRPr lang="tr-TR" altLang="en-US" sz="1600" smtClean="0">
              <a:cs typeface="Tahoma" panose="020B060403050404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en-US" sz="1600" b="1" smtClean="0">
                <a:cs typeface="Tahoma" panose="020B0604030504040204" pitchFamily="34" charset="0"/>
              </a:rPr>
              <a:t>Komisyonun toplantı ajandası: </a:t>
            </a:r>
            <a:r>
              <a:rPr lang="en-US" altLang="en-US" sz="1600" smtClean="0">
                <a:cs typeface="Tahoma" panose="020B0604030504040204" pitchFamily="34" charset="0"/>
              </a:rPr>
              <a:t>http://www.pbs.gov.au/info/industry/listing/elements/pbac-meetings/agenda/11-2013</a:t>
            </a:r>
            <a:endParaRPr lang="tr-TR" altLang="tr-TR" sz="160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en-US" sz="1600" b="1" smtClean="0">
                <a:cs typeface="Tahoma" panose="020B0604030504040204" pitchFamily="34" charset="0"/>
              </a:rPr>
              <a:t>Komisyonun toplantı kararları: </a:t>
            </a:r>
            <a:r>
              <a:rPr lang="en-US" altLang="tr-TR" sz="1600" smtClean="0"/>
              <a:t>http://www.pbs.gov.au/info/industry/listing/elements/pbac-meetings/pbac-ou</a:t>
            </a:r>
            <a:endParaRPr lang="tr-TR" altLang="tr-TR" sz="160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tr-TR" altLang="en-US" sz="1600" b="1" smtClean="0">
                <a:cs typeface="Tahoma" panose="020B0604030504040204" pitchFamily="34" charset="0"/>
              </a:rPr>
              <a:t>Başvuru kararı ve gerekçesi</a:t>
            </a:r>
            <a:r>
              <a:rPr lang="en-US" altLang="en-US" sz="1600" smtClean="0">
                <a:cs typeface="Tahoma" panose="020B0604030504040204" pitchFamily="34" charset="0"/>
              </a:rPr>
              <a:t>: </a:t>
            </a:r>
            <a:r>
              <a:rPr lang="tr-TR" altLang="en-US" sz="1600" smtClean="0">
                <a:cs typeface="Tahoma" panose="020B0604030504040204" pitchFamily="34" charset="0"/>
              </a:rPr>
              <a:t>http://www.pbs.gov.au/pbs/industry/listing/elements/pbac-meetings/psd</a:t>
            </a:r>
            <a:endParaRPr lang="en-US" altLang="tr-TR" sz="16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2"/>
            <a:ext cx="9144000" cy="904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04" y="424189"/>
            <a:ext cx="86039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prstClr val="white"/>
                </a:solidFill>
              </a:rPr>
              <a:t>AİFD </a:t>
            </a:r>
            <a:r>
              <a:rPr lang="en-US" sz="2200" b="1" dirty="0" err="1" smtClean="0">
                <a:solidFill>
                  <a:prstClr val="white"/>
                </a:solidFill>
              </a:rPr>
              <a:t>Üyesi</a:t>
            </a:r>
            <a:r>
              <a:rPr lang="en-US" sz="2200" b="1" dirty="0" smtClean="0">
                <a:solidFill>
                  <a:prstClr val="white"/>
                </a:solidFill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</a:rPr>
              <a:t>şirketler</a:t>
            </a:r>
            <a:r>
              <a:rPr lang="en-US" sz="2200" b="1" dirty="0" smtClean="0">
                <a:solidFill>
                  <a:prstClr val="white"/>
                </a:solidFill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</a:rPr>
              <a:t>dünyanın</a:t>
            </a:r>
            <a:r>
              <a:rPr lang="en-US" sz="2200" b="1" dirty="0" smtClean="0">
                <a:solidFill>
                  <a:prstClr val="white"/>
                </a:solidFill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</a:rPr>
              <a:t>en</a:t>
            </a:r>
            <a:r>
              <a:rPr lang="en-US" sz="2200" b="1" dirty="0" smtClean="0">
                <a:solidFill>
                  <a:prstClr val="white"/>
                </a:solidFill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</a:rPr>
              <a:t>büyük</a:t>
            </a:r>
            <a:r>
              <a:rPr lang="en-US" sz="2200" b="1" dirty="0" smtClean="0">
                <a:solidFill>
                  <a:prstClr val="white"/>
                </a:solidFill>
              </a:rPr>
              <a:t> global </a:t>
            </a:r>
            <a:r>
              <a:rPr lang="en-US" sz="2200" b="1" dirty="0" err="1" smtClean="0">
                <a:solidFill>
                  <a:prstClr val="white"/>
                </a:solidFill>
              </a:rPr>
              <a:t>ilaç</a:t>
            </a:r>
            <a:r>
              <a:rPr lang="en-US" sz="2200" b="1" dirty="0" smtClean="0">
                <a:solidFill>
                  <a:prstClr val="white"/>
                </a:solidFill>
              </a:rPr>
              <a:t> </a:t>
            </a:r>
            <a:r>
              <a:rPr lang="en-US" sz="2200" b="1" dirty="0" err="1" smtClean="0">
                <a:solidFill>
                  <a:prstClr val="white"/>
                </a:solidFill>
              </a:rPr>
              <a:t>üreticileri</a:t>
            </a:r>
            <a:r>
              <a:rPr lang="en-US" sz="2200" b="1" dirty="0" smtClean="0">
                <a:solidFill>
                  <a:prstClr val="white"/>
                </a:solidFill>
              </a:rPr>
              <a:t>…</a:t>
            </a:r>
            <a:endParaRPr lang="tr-TR" sz="2200" b="1" dirty="0" smtClean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6487" y="5186081"/>
            <a:ext cx="8711025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sz="2000" b="1" dirty="0" smtClean="0">
                <a:solidFill>
                  <a:srgbClr val="7030A0"/>
                </a:solidFill>
              </a:rPr>
              <a:t>AİFD üyeleri Türkiye İlaç Endüstrisinin %56’sını oluştururken;                            </a:t>
            </a:r>
            <a:r>
              <a:rPr lang="tr-TR" sz="2000" b="1" dirty="0" err="1" smtClean="0">
                <a:solidFill>
                  <a:srgbClr val="7030A0"/>
                </a:solidFill>
              </a:rPr>
              <a:t>Ar&amp;Ge</a:t>
            </a:r>
            <a:r>
              <a:rPr lang="tr-TR" sz="2000" b="1" dirty="0" smtClean="0">
                <a:solidFill>
                  <a:srgbClr val="7030A0"/>
                </a:solidFill>
              </a:rPr>
              <a:t> yatırımlarının %85’ini yapmaktadır</a:t>
            </a:r>
            <a:endParaRPr lang="tr-TR" sz="2000" b="1" dirty="0">
              <a:solidFill>
                <a:srgbClr val="7030A0"/>
              </a:solidFill>
            </a:endParaRPr>
          </a:p>
        </p:txBody>
      </p:sp>
      <p:graphicFrame>
        <p:nvGraphicFramePr>
          <p:cNvPr id="22" name="Chart 21"/>
          <p:cNvGraphicFramePr/>
          <p:nvPr>
            <p:extLst/>
          </p:nvPr>
        </p:nvGraphicFramePr>
        <p:xfrm>
          <a:off x="4535488" y="1138238"/>
          <a:ext cx="4319002" cy="404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/>
          <p:cNvGraphicFramePr/>
          <p:nvPr>
            <p:extLst/>
          </p:nvPr>
        </p:nvGraphicFramePr>
        <p:xfrm>
          <a:off x="216487" y="1138238"/>
          <a:ext cx="4319002" cy="404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3434" y="6021288"/>
            <a:ext cx="821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(1) IMS Health Market Prognosis, June 2013</a:t>
            </a:r>
          </a:p>
          <a:p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(2) </a:t>
            </a:r>
            <a:r>
              <a:rPr lang="en-US" sz="1200" b="1" dirty="0" err="1">
                <a:solidFill>
                  <a:prstClr val="white">
                    <a:lumMod val="50000"/>
                  </a:prstClr>
                </a:solidFill>
              </a:rPr>
              <a:t>Espicom</a:t>
            </a:r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, The Pharmaceutical Market: Turkey, August 2014</a:t>
            </a:r>
          </a:p>
          <a:p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(3) R&amp;D Magazine, 2013 Global R&amp;D Funding Forecast, December 2012</a:t>
            </a:r>
          </a:p>
          <a:p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(4) TÜİK, </a:t>
            </a:r>
            <a:r>
              <a:rPr lang="en-US" sz="1200" b="1" dirty="0" err="1">
                <a:solidFill>
                  <a:prstClr val="white">
                    <a:lumMod val="50000"/>
                  </a:prstClr>
                </a:solidFill>
              </a:rPr>
              <a:t>Ekonomik</a:t>
            </a:r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200" b="1" dirty="0" err="1">
                <a:solidFill>
                  <a:prstClr val="white">
                    <a:lumMod val="50000"/>
                  </a:prstClr>
                </a:solidFill>
              </a:rPr>
              <a:t>faaliyet</a:t>
            </a:r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200" b="1" dirty="0" err="1">
                <a:solidFill>
                  <a:prstClr val="white">
                    <a:lumMod val="50000"/>
                  </a:prstClr>
                </a:solidFill>
              </a:rPr>
              <a:t>ve</a:t>
            </a:r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200" b="1" dirty="0" err="1">
                <a:solidFill>
                  <a:prstClr val="white">
                    <a:lumMod val="50000"/>
                  </a:prstClr>
                </a:solidFill>
              </a:rPr>
              <a:t>finans</a:t>
            </a:r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200" b="1" dirty="0" err="1">
                <a:solidFill>
                  <a:prstClr val="white">
                    <a:lumMod val="50000"/>
                  </a:prstClr>
                </a:solidFill>
              </a:rPr>
              <a:t>kaynağına</a:t>
            </a:r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200" b="1" dirty="0" err="1">
                <a:solidFill>
                  <a:prstClr val="white">
                    <a:lumMod val="50000"/>
                  </a:prstClr>
                </a:solidFill>
              </a:rPr>
              <a:t>göre</a:t>
            </a:r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200" b="1" dirty="0" err="1">
                <a:solidFill>
                  <a:prstClr val="white">
                    <a:lumMod val="50000"/>
                  </a:prstClr>
                </a:solidFill>
              </a:rPr>
              <a:t>ticari</a:t>
            </a:r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200" b="1" dirty="0" err="1">
                <a:solidFill>
                  <a:prstClr val="white">
                    <a:lumMod val="50000"/>
                  </a:prstClr>
                </a:solidFill>
              </a:rPr>
              <a:t>kesim</a:t>
            </a:r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en-US" sz="1200" b="1" dirty="0" err="1">
                <a:solidFill>
                  <a:prstClr val="white">
                    <a:lumMod val="50000"/>
                  </a:prstClr>
                </a:solidFill>
              </a:rPr>
              <a:t>Ar</a:t>
            </a:r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-Ge </a:t>
            </a:r>
            <a:r>
              <a:rPr lang="en-US" sz="1200" b="1" dirty="0" err="1">
                <a:solidFill>
                  <a:prstClr val="white">
                    <a:lumMod val="50000"/>
                  </a:prstClr>
                </a:solidFill>
              </a:rPr>
              <a:t>harcamaları</a:t>
            </a:r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, 2012</a:t>
            </a:r>
            <a:endParaRPr lang="tr-TR" sz="1200" b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6913563" cy="420687"/>
          </a:xfrm>
        </p:spPr>
        <p:txBody>
          <a:bodyPr lIns="144000" tIns="144000" rIns="0" bIns="0" anchor="t">
            <a:normAutofit fontScale="90000"/>
          </a:bodyPr>
          <a:lstStyle/>
          <a:p>
            <a:pPr eaLnBrk="1" hangingPunct="1"/>
            <a:r>
              <a:rPr lang="tr-TR" altLang="en-US" sz="2400" smtClean="0"/>
              <a:t>Pazara Erişim Anlaşmaları (PEA)</a:t>
            </a:r>
            <a:endParaRPr lang="en-US" altLang="en-US" sz="2400" smtClean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79388" y="446088"/>
            <a:ext cx="6913562" cy="420687"/>
          </a:xfrm>
        </p:spPr>
        <p:txBody>
          <a:bodyPr lIns="144000" tIns="144000" rIns="0" bIns="0" anchor="t">
            <a:normAutofit fontScale="90000"/>
          </a:bodyPr>
          <a:lstStyle/>
          <a:p>
            <a:pPr eaLnBrk="1" hangingPunct="1"/>
            <a:r>
              <a:rPr lang="tr-TR" altLang="en-US" sz="2400" smtClean="0"/>
              <a:t>Pazara Erişim Anlaşması Türleri</a:t>
            </a:r>
            <a:endParaRPr lang="en-US" altLang="en-US" sz="2400" smtClean="0"/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</p:nvPr>
        </p:nvGraphicFramePr>
        <p:xfrm>
          <a:off x="107950" y="1628775"/>
          <a:ext cx="4248150" cy="4159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49"/>
                <a:gridCol w="1287146"/>
                <a:gridCol w="2571555"/>
              </a:tblGrid>
              <a:tr h="318078">
                <a:tc>
                  <a:txBody>
                    <a:bodyPr/>
                    <a:lstStyle/>
                    <a:p>
                      <a:r>
                        <a:rPr lang="en-US" sz="1400" b="0" noProof="0" dirty="0" smtClean="0"/>
                        <a:t>#</a:t>
                      </a:r>
                      <a:endParaRPr lang="en-US" sz="1400" b="0" noProof="0" dirty="0"/>
                    </a:p>
                  </a:txBody>
                  <a:tcPr marL="71995" marR="35997" marT="45728" marB="45728"/>
                </a:tc>
                <a:tc>
                  <a:txBody>
                    <a:bodyPr/>
                    <a:lstStyle/>
                    <a:p>
                      <a:r>
                        <a:rPr lang="tr-TR" sz="1400" b="0" baseline="0" noProof="0" dirty="0" smtClean="0"/>
                        <a:t>Finansal PEA</a:t>
                      </a:r>
                      <a:endParaRPr lang="en-US" sz="1400" b="0" baseline="-25000" noProof="0" dirty="0"/>
                    </a:p>
                  </a:txBody>
                  <a:tcPr marL="71995" marR="35997" marT="45728" marB="45728"/>
                </a:tc>
                <a:tc>
                  <a:txBody>
                    <a:bodyPr/>
                    <a:lstStyle/>
                    <a:p>
                      <a:r>
                        <a:rPr lang="tr-TR" sz="1400" b="0" noProof="0" dirty="0" smtClean="0"/>
                        <a:t>Açıklama</a:t>
                      </a:r>
                      <a:endParaRPr lang="en-US" sz="1400" b="0" noProof="0" dirty="0"/>
                    </a:p>
                  </a:txBody>
                  <a:tcPr marL="71995" marR="35997" marT="45728" marB="45728"/>
                </a:tc>
              </a:tr>
              <a:tr h="640195">
                <a:tc>
                  <a:txBody>
                    <a:bodyPr/>
                    <a:lstStyle/>
                    <a:p>
                      <a:r>
                        <a:rPr lang="en-US" sz="1200" b="0" noProof="0" smtClean="0"/>
                        <a:t>1.1 </a:t>
                      </a:r>
                      <a:endParaRPr lang="en-US" sz="1200" b="0" noProof="0"/>
                    </a:p>
                  </a:txBody>
                  <a:tcPr marL="71995" marR="35997" marT="45728" marB="45728"/>
                </a:tc>
                <a:tc>
                  <a:txBody>
                    <a:bodyPr/>
                    <a:lstStyle/>
                    <a:p>
                      <a:r>
                        <a:rPr lang="tr-TR" sz="1200" b="0" noProof="0" dirty="0" err="1" smtClean="0"/>
                        <a:t>İskonto</a:t>
                      </a:r>
                      <a:endParaRPr lang="en-US" sz="1200" b="0" noProof="0" dirty="0"/>
                    </a:p>
                  </a:txBody>
                  <a:tcPr marL="71995" marR="35997" marT="45728" marB="45728"/>
                </a:tc>
                <a:tc>
                  <a:txBody>
                    <a:bodyPr/>
                    <a:lstStyle/>
                    <a:p>
                      <a:r>
                        <a:rPr lang="tr-TR" sz="1200" b="0" noProof="0" dirty="0" smtClean="0"/>
                        <a:t>Geri ödemeye</a:t>
                      </a:r>
                      <a:r>
                        <a:rPr lang="tr-TR" sz="1200" b="0" baseline="0" noProof="0" dirty="0" smtClean="0"/>
                        <a:t> alınmış olan ürünün pazar payına bağlı dinamik </a:t>
                      </a:r>
                      <a:r>
                        <a:rPr lang="tr-TR" sz="1200" b="0" baseline="0" noProof="0" dirty="0" err="1" smtClean="0"/>
                        <a:t>iskonto</a:t>
                      </a:r>
                      <a:r>
                        <a:rPr lang="tr-TR" sz="1200" b="0" baseline="0" noProof="0" dirty="0" smtClean="0"/>
                        <a:t> uygulaması</a:t>
                      </a:r>
                      <a:endParaRPr lang="en-US" sz="1200" b="0" noProof="0" dirty="0"/>
                    </a:p>
                  </a:txBody>
                  <a:tcPr marL="71995" marR="35997" marT="45728" marB="45728"/>
                </a:tc>
              </a:tr>
              <a:tr h="1188934">
                <a:tc>
                  <a:txBody>
                    <a:bodyPr/>
                    <a:lstStyle/>
                    <a:p>
                      <a:r>
                        <a:rPr lang="en-US" sz="1200" b="0" noProof="0" smtClean="0"/>
                        <a:t>1.2</a:t>
                      </a:r>
                      <a:endParaRPr lang="en-US" sz="1200" b="0" noProof="0"/>
                    </a:p>
                  </a:txBody>
                  <a:tcPr marL="71995" marR="35997" marT="45728" marB="45728"/>
                </a:tc>
                <a:tc>
                  <a:txBody>
                    <a:bodyPr/>
                    <a:lstStyle/>
                    <a:p>
                      <a:r>
                        <a:rPr lang="tr-TR" sz="1200" b="0" noProof="0" dirty="0" smtClean="0"/>
                        <a:t>Fiyat-hacim anlaşmaları</a:t>
                      </a:r>
                      <a:endParaRPr lang="en-US" sz="1200" b="0" noProof="0" dirty="0"/>
                    </a:p>
                  </a:txBody>
                  <a:tcPr marL="71995" marR="35997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İlacın fiyatının tahmini satış hacmine göre belirlendikten sonra, gerçekleşen satış hacminin tahminleri aşması halinde ilaç fiyatının aşağıya doğru gözden geçirilmesi</a:t>
                      </a:r>
                    </a:p>
                  </a:txBody>
                  <a:tcPr marL="71995" marR="35997" marT="45728" marB="45728"/>
                </a:tc>
              </a:tr>
              <a:tr h="1006021">
                <a:tc>
                  <a:txBody>
                    <a:bodyPr/>
                    <a:lstStyle/>
                    <a:p>
                      <a:r>
                        <a:rPr lang="en-US" sz="1200" b="0" noProof="0" smtClean="0"/>
                        <a:t>1.3</a:t>
                      </a:r>
                      <a:endParaRPr lang="en-US" sz="1200" b="0" noProof="0"/>
                    </a:p>
                  </a:txBody>
                  <a:tcPr marL="71995" marR="35997" marT="45728" marB="45728"/>
                </a:tc>
                <a:tc>
                  <a:txBody>
                    <a:bodyPr/>
                    <a:lstStyle/>
                    <a:p>
                      <a:r>
                        <a:rPr lang="tr-TR" sz="1200" b="0" noProof="0" dirty="0" smtClean="0"/>
                        <a:t>Kullanım</a:t>
                      </a:r>
                      <a:r>
                        <a:rPr lang="tr-TR" sz="1200" b="0" baseline="0" noProof="0" dirty="0" smtClean="0"/>
                        <a:t> </a:t>
                      </a:r>
                      <a:r>
                        <a:rPr lang="tr-TR" sz="1200" b="0" baseline="0" noProof="0" dirty="0" err="1" smtClean="0"/>
                        <a:t>kısıtı</a:t>
                      </a:r>
                      <a:r>
                        <a:rPr lang="tr-TR" sz="1200" b="0" baseline="0" noProof="0" dirty="0" smtClean="0"/>
                        <a:t> (</a:t>
                      </a:r>
                      <a:r>
                        <a:rPr lang="tr-TR" sz="1200" b="0" baseline="0" noProof="0" dirty="0" err="1" smtClean="0"/>
                        <a:t>capping</a:t>
                      </a:r>
                      <a:r>
                        <a:rPr lang="tr-TR" sz="1200" b="0" baseline="0" noProof="0" dirty="0" smtClean="0"/>
                        <a:t>)</a:t>
                      </a:r>
                      <a:endParaRPr lang="en-US" sz="1200" b="0" noProof="0" dirty="0"/>
                    </a:p>
                  </a:txBody>
                  <a:tcPr marL="71995" marR="35997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Hasta başına karşılanacak</a:t>
                      </a:r>
                      <a:r>
                        <a:rPr lang="tr-T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olan 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toplam ilaç dozu, tedavi süresi veya kür</a:t>
                      </a:r>
                      <a:r>
                        <a:rPr lang="tr-T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sayısı 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 bir eşik değer belirlenerek eşiğin aşılması</a:t>
                      </a:r>
                      <a:r>
                        <a:rPr lang="tr-T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halinde, aşılan tutarı 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üreticinin ödemesi</a:t>
                      </a:r>
                    </a:p>
                  </a:txBody>
                  <a:tcPr marL="71995" marR="35997" marT="45728" marB="45728"/>
                </a:tc>
              </a:tr>
              <a:tr h="1006021">
                <a:tc>
                  <a:txBody>
                    <a:bodyPr/>
                    <a:lstStyle/>
                    <a:p>
                      <a:r>
                        <a:rPr lang="en-US" sz="1200" b="0" noProof="0" smtClean="0"/>
                        <a:t>1.4</a:t>
                      </a:r>
                      <a:endParaRPr lang="en-US" sz="1200" b="0" noProof="0"/>
                    </a:p>
                  </a:txBody>
                  <a:tcPr marL="71995" marR="35997" marT="45728" marB="45728"/>
                </a:tc>
                <a:tc>
                  <a:txBody>
                    <a:bodyPr/>
                    <a:lstStyle/>
                    <a:p>
                      <a:r>
                        <a:rPr lang="tr-TR" sz="1200" b="0" noProof="0" dirty="0" smtClean="0"/>
                        <a:t>Finansman paylaşımı </a:t>
                      </a:r>
                    </a:p>
                    <a:p>
                      <a:r>
                        <a:rPr lang="tr-TR" sz="1200" b="0" noProof="0" dirty="0" smtClean="0"/>
                        <a:t>(</a:t>
                      </a:r>
                      <a:r>
                        <a:rPr lang="tr-TR" sz="1200" b="0" noProof="0" dirty="0" err="1" smtClean="0"/>
                        <a:t>cost</a:t>
                      </a:r>
                      <a:r>
                        <a:rPr lang="tr-TR" sz="1200" b="0" noProof="0" dirty="0" smtClean="0"/>
                        <a:t> </a:t>
                      </a:r>
                      <a:r>
                        <a:rPr lang="tr-TR" sz="1200" b="0" noProof="0" dirty="0" err="1" smtClean="0"/>
                        <a:t>sharing</a:t>
                      </a:r>
                      <a:r>
                        <a:rPr lang="tr-TR" sz="1200" b="0" noProof="0" dirty="0" smtClean="0"/>
                        <a:t>)</a:t>
                      </a:r>
                      <a:endParaRPr lang="en-US" sz="1200" b="0" noProof="0" dirty="0"/>
                    </a:p>
                  </a:txBody>
                  <a:tcPr marL="71995" marR="35997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noProof="0" dirty="0" smtClean="0">
                          <a:solidFill>
                            <a:schemeClr val="tx1"/>
                          </a:solidFill>
                        </a:rPr>
                        <a:t>İlaç veya uygulama maliyetlerinin üretici ve ödeyici arasında paylaşılması</a:t>
                      </a:r>
                      <a:r>
                        <a:rPr lang="en-US" sz="1200" b="0" baseline="0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tr-TR" sz="1200" b="0" baseline="0" noProof="0" dirty="0" smtClean="0">
                          <a:solidFill>
                            <a:schemeClr val="tx1"/>
                          </a:solidFill>
                        </a:rPr>
                        <a:t>ör</a:t>
                      </a:r>
                      <a:r>
                        <a:rPr lang="en-US" sz="1200" b="0" baseline="0" noProof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tr-TR" sz="1200" b="0" baseline="0" noProof="0" dirty="0" smtClean="0">
                          <a:solidFill>
                            <a:schemeClr val="tx1"/>
                          </a:solidFill>
                        </a:rPr>
                        <a:t>bedelsiz tedavi başlangıcı</a:t>
                      </a:r>
                      <a:r>
                        <a:rPr lang="en-US" sz="1200" b="0" baseline="0" noProof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tr-TR" sz="1200" b="0" baseline="0" noProof="0" dirty="0" smtClean="0">
                          <a:solidFill>
                            <a:schemeClr val="tx1"/>
                          </a:solidFill>
                        </a:rPr>
                        <a:t>uygulama masrafının karşılanması vb.</a:t>
                      </a:r>
                      <a:endParaRPr lang="en-US" sz="12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1995" marR="35997" marT="45728" marB="45728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sz="half" idx="4294967295"/>
          </p:nvPr>
        </p:nvGraphicFramePr>
        <p:xfrm>
          <a:off x="4608513" y="1628775"/>
          <a:ext cx="4535487" cy="4159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78"/>
                <a:gridCol w="1538678"/>
                <a:gridCol w="2592631"/>
              </a:tblGrid>
              <a:tr h="318078">
                <a:tc>
                  <a:txBody>
                    <a:bodyPr/>
                    <a:lstStyle/>
                    <a:p>
                      <a:r>
                        <a:rPr lang="en-US" sz="1400" b="0" noProof="0" dirty="0" smtClean="0"/>
                        <a:t>#</a:t>
                      </a:r>
                      <a:endParaRPr lang="en-US" sz="1400" b="0" noProof="0" dirty="0"/>
                    </a:p>
                  </a:txBody>
                  <a:tcPr marL="71984" marR="35992" marT="45728" marB="45728">
                    <a:lnB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0" noProof="0" dirty="0" smtClean="0"/>
                        <a:t>Performans PEA</a:t>
                      </a:r>
                      <a:endParaRPr lang="en-US" sz="1400" b="0" baseline="-25000" noProof="0" dirty="0"/>
                    </a:p>
                  </a:txBody>
                  <a:tcPr marL="71984" marR="35992" marT="45728" marB="45728">
                    <a:lnB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0" noProof="0" dirty="0" smtClean="0"/>
                        <a:t>Açıklama</a:t>
                      </a:r>
                      <a:endParaRPr lang="en-US" sz="1400" b="0" noProof="0" dirty="0"/>
                    </a:p>
                  </a:txBody>
                  <a:tcPr marL="71984" marR="35992" marT="45728" marB="45728">
                    <a:lnB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6021">
                <a:tc>
                  <a:txBody>
                    <a:bodyPr/>
                    <a:lstStyle/>
                    <a:p>
                      <a:r>
                        <a:rPr lang="en-US" sz="1200" b="0" noProof="0" dirty="0" smtClean="0"/>
                        <a:t>2.1 </a:t>
                      </a:r>
                      <a:endParaRPr lang="en-US" sz="1200" b="0" noProof="0" dirty="0"/>
                    </a:p>
                  </a:txBody>
                  <a:tcPr marL="71984" marR="35992" marT="45728" marB="45728">
                    <a:lnL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0" baseline="0" noProof="0" dirty="0" smtClean="0"/>
                        <a:t>Koşullu geri ödeme (</a:t>
                      </a:r>
                      <a:r>
                        <a:rPr lang="tr-TR" sz="1200" b="0" baseline="0" noProof="0" dirty="0" err="1" smtClean="0"/>
                        <a:t>Coverage</a:t>
                      </a:r>
                      <a:r>
                        <a:rPr lang="tr-TR" sz="1200" b="0" baseline="0" noProof="0" dirty="0" smtClean="0"/>
                        <a:t> </a:t>
                      </a:r>
                      <a:r>
                        <a:rPr lang="tr-TR" sz="1200" b="0" baseline="0" noProof="0" dirty="0" err="1" smtClean="0"/>
                        <a:t>with</a:t>
                      </a:r>
                      <a:r>
                        <a:rPr lang="tr-TR" sz="1200" b="0" baseline="0" noProof="0" dirty="0" smtClean="0"/>
                        <a:t> </a:t>
                      </a:r>
                      <a:r>
                        <a:rPr lang="tr-TR" sz="1200" b="0" baseline="0" noProof="0" dirty="0" err="1" smtClean="0"/>
                        <a:t>evidence</a:t>
                      </a:r>
                      <a:r>
                        <a:rPr lang="tr-TR" sz="1200" b="0" baseline="0" noProof="0" dirty="0" smtClean="0"/>
                        <a:t> </a:t>
                      </a:r>
                      <a:r>
                        <a:rPr lang="tr-TR" sz="1200" b="0" baseline="0" noProof="0" dirty="0" err="1" smtClean="0"/>
                        <a:t>development</a:t>
                      </a:r>
                      <a:r>
                        <a:rPr lang="en-US" sz="1200" b="0" baseline="0" noProof="0" dirty="0" smtClean="0"/>
                        <a:t>)</a:t>
                      </a:r>
                      <a:endParaRPr lang="en-US" sz="1200" b="0" noProof="0" dirty="0"/>
                    </a:p>
                  </a:txBody>
                  <a:tcPr marL="71984" marR="35992" marT="45728" marB="45728">
                    <a:lnT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Sınırlı süre için geri ödeme onayı verildikten sonra gelişen kanıtların gözden geçirilmesi ile ilacın fiyatının ve geri ödemesinin nasıl devam edeceğine karar verilmesi</a:t>
                      </a:r>
                      <a:endParaRPr lang="en-US" sz="1200" b="0" kern="12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84" marR="35992" marT="45728" marB="45728">
                    <a:lnR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06021">
                <a:tc>
                  <a:txBody>
                    <a:bodyPr/>
                    <a:lstStyle/>
                    <a:p>
                      <a:r>
                        <a:rPr lang="en-US" sz="1200" b="0" noProof="0" smtClean="0"/>
                        <a:t>2.2</a:t>
                      </a:r>
                      <a:endParaRPr lang="en-US" sz="1200" b="0" noProof="0"/>
                    </a:p>
                  </a:txBody>
                  <a:tcPr marL="71984" marR="35992" marT="45728" marB="45728">
                    <a:lnL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tr-TR" sz="1200" noProof="0" dirty="0" smtClean="0"/>
                        <a:t>Kısa-dönemli</a:t>
                      </a:r>
                      <a:r>
                        <a:rPr lang="tr-TR" sz="1200" baseline="0" noProof="0" dirty="0" smtClean="0"/>
                        <a:t> etkililik </a:t>
                      </a:r>
                    </a:p>
                    <a:p>
                      <a:pPr lvl="0"/>
                      <a:r>
                        <a:rPr lang="en-US" sz="1200" noProof="0" dirty="0" smtClean="0"/>
                        <a:t>(</a:t>
                      </a:r>
                      <a:r>
                        <a:rPr lang="tr-TR" sz="1200" noProof="0" dirty="0" err="1" smtClean="0"/>
                        <a:t>Short-term</a:t>
                      </a:r>
                      <a:r>
                        <a:rPr lang="tr-TR" sz="1200" baseline="0" noProof="0" dirty="0" smtClean="0"/>
                        <a:t> </a:t>
                      </a:r>
                      <a:r>
                        <a:rPr lang="tr-TR" sz="1200" baseline="0" noProof="0" dirty="0" err="1" smtClean="0"/>
                        <a:t>effectiveness</a:t>
                      </a:r>
                      <a:r>
                        <a:rPr lang="tr-TR" sz="1200" baseline="0" noProof="0" dirty="0" smtClean="0"/>
                        <a:t>)</a:t>
                      </a:r>
                      <a:endParaRPr lang="en-US" sz="1200" noProof="0" dirty="0"/>
                    </a:p>
                  </a:txBody>
                  <a:tcPr marL="71984" marR="35992" marT="45728" marB="45728">
                    <a:lnB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tr-T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Başlangıçta h</a:t>
                      </a:r>
                      <a:r>
                        <a:rPr lang="en-US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astalar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kısa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süreli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tedavi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hedefleri</a:t>
                      </a:r>
                      <a:r>
                        <a:rPr lang="tr-TR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nin</a:t>
                      </a:r>
                      <a:r>
                        <a:rPr lang="tr-T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önceden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kararlaştırılmış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sonlanım </a:t>
                      </a:r>
                      <a:r>
                        <a:rPr lang="en-US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nokt</a:t>
                      </a:r>
                      <a:r>
                        <a:rPr lang="tr-TR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aları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tr-T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karşılanmasına bağlı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geri ödeme (ü</a:t>
                      </a:r>
                      <a:r>
                        <a:rPr lang="en-US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retici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genel</a:t>
                      </a:r>
                      <a:r>
                        <a:rPr lang="tr-TR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likle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indirimler</a:t>
                      </a:r>
                      <a:r>
                        <a:rPr lang="en-US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sun</a:t>
                      </a:r>
                      <a:r>
                        <a:rPr lang="tr-T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ar).</a:t>
                      </a:r>
                      <a:endParaRPr lang="en-US" sz="12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984" marR="35992" marT="45728" marB="45728">
                    <a:lnR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108">
                <a:tc>
                  <a:txBody>
                    <a:bodyPr/>
                    <a:lstStyle/>
                    <a:p>
                      <a:r>
                        <a:rPr lang="en-US" sz="1200" b="0" noProof="0" dirty="0" smtClean="0"/>
                        <a:t>2.3</a:t>
                      </a:r>
                      <a:endParaRPr lang="en-US" sz="1200" b="0" noProof="0" dirty="0"/>
                    </a:p>
                  </a:txBody>
                  <a:tcPr marL="71984" marR="35992" marT="45728" marB="45728">
                    <a:lnL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tr-TR" sz="1200" noProof="0" dirty="0" smtClean="0"/>
                        <a:t>Sağlık Çıktısı</a:t>
                      </a:r>
                      <a:r>
                        <a:rPr lang="tr-TR" sz="1200" baseline="0" noProof="0" dirty="0" smtClean="0"/>
                        <a:t> Garantisi (Outcomes </a:t>
                      </a:r>
                      <a:r>
                        <a:rPr lang="en-US" sz="1200" noProof="0" dirty="0" smtClean="0"/>
                        <a:t>guarantee</a:t>
                      </a:r>
                      <a:r>
                        <a:rPr lang="tr-TR" sz="1200" noProof="0" dirty="0" smtClean="0"/>
                        <a:t>)</a:t>
                      </a:r>
                      <a:endParaRPr lang="en-US" sz="1200" noProof="0" dirty="0" smtClean="0"/>
                    </a:p>
                  </a:txBody>
                  <a:tcPr marL="71984" marR="35992" marT="45728" marB="45728">
                    <a:lnT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Önceden tanımlı sonlanım noktalarına bağlı fiyat / geri ödeme, ör. yanıtsız hastalar için üreticinin indirimi/ödemesi</a:t>
                      </a:r>
                    </a:p>
                  </a:txBody>
                  <a:tcPr marL="71984" marR="35992" marT="45728" marB="45728">
                    <a:lnR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06021">
                <a:tc>
                  <a:txBody>
                    <a:bodyPr/>
                    <a:lstStyle/>
                    <a:p>
                      <a:r>
                        <a:rPr lang="en-US" sz="1200" b="0" noProof="0" smtClean="0"/>
                        <a:t>2.4</a:t>
                      </a:r>
                      <a:endParaRPr lang="en-US" sz="1200" b="0" noProof="0"/>
                    </a:p>
                  </a:txBody>
                  <a:tcPr marL="71984" marR="35992" marT="45728" marB="45728">
                    <a:lnL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tr-TR" sz="1200" noProof="0" dirty="0" smtClean="0"/>
                        <a:t>Tedavi Süreci </a:t>
                      </a:r>
                      <a:r>
                        <a:rPr lang="en-US" sz="1200" noProof="0" dirty="0" smtClean="0"/>
                        <a:t>(P</a:t>
                      </a:r>
                      <a:r>
                        <a:rPr lang="tr-TR" sz="1200" noProof="0" dirty="0" err="1" smtClean="0"/>
                        <a:t>rocess</a:t>
                      </a:r>
                      <a:r>
                        <a:rPr lang="tr-TR" sz="1200" noProof="0" dirty="0" smtClean="0"/>
                        <a:t> of </a:t>
                      </a:r>
                      <a:r>
                        <a:rPr lang="tr-TR" sz="1200" noProof="0" dirty="0" err="1" smtClean="0"/>
                        <a:t>care</a:t>
                      </a:r>
                      <a:r>
                        <a:rPr lang="en-US" sz="1200" noProof="0" dirty="0" smtClean="0"/>
                        <a:t>) </a:t>
                      </a:r>
                    </a:p>
                  </a:txBody>
                  <a:tcPr marL="71984" marR="35992" marT="45728" marB="45728">
                    <a:lnB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Üreticinin tedaviyle ilgili indirimlerin</a:t>
                      </a:r>
                      <a:r>
                        <a:rPr lang="tr-T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yanı sıra ek hizmetler sunması 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(yanıtsız hastalar için tedavi kararlaştırılmış bir süreci</a:t>
                      </a:r>
                      <a:r>
                        <a:rPr lang="tr-TR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takiben </a:t>
                      </a:r>
                      <a:r>
                        <a:rPr lang="tr-TR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kesilir).</a:t>
                      </a:r>
                    </a:p>
                  </a:txBody>
                  <a:tcPr marL="71984" marR="35992" marT="45728" marB="45728">
                    <a:lnR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1F497D">
                          <a:lumMod val="50000"/>
                        </a:srgb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 Placeholder 4"/>
          <p:cNvSpPr txBox="1">
            <a:spLocks/>
          </p:cNvSpPr>
          <p:nvPr/>
        </p:nvSpPr>
        <p:spPr>
          <a:xfrm>
            <a:off x="323850" y="1125538"/>
            <a:ext cx="3887788" cy="287337"/>
          </a:xfrm>
          <a:prstGeom prst="rect">
            <a:avLst/>
          </a:prstGeom>
        </p:spPr>
        <p:txBody>
          <a:bodyPr lIns="0" tIns="0" rIns="0" bIns="0"/>
          <a:lstStyle>
            <a:lvl1pPr marL="363538" indent="-363538" algn="l" defTabSz="914400" rtl="0" eaLnBrk="1" latinLnBrk="0" hangingPunct="1">
              <a:spcBef>
                <a:spcPts val="2400"/>
              </a:spcBef>
              <a:buClr>
                <a:srgbClr val="003AA7"/>
              </a:buClr>
              <a:buFont typeface="Wingdings" pitchFamily="2" charset="2"/>
              <a:buChar char="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984250" indent="-37147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3AA7"/>
              </a:buClr>
              <a:buSzPct val="95000"/>
              <a:buFont typeface="Wingdings" pitchFamily="2" charset="2"/>
              <a:buChar char="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430338" indent="-271463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rgbClr val="003AA7"/>
              </a:buClr>
              <a:buSzPct val="125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96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‒"/>
              <a:defRPr sz="21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333625" indent="-36195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r-TR" sz="1800" b="1" u="sng" dirty="0" smtClean="0">
                <a:latin typeface="+mj-lt"/>
              </a:rPr>
              <a:t>Finansal bazlı PEA</a:t>
            </a:r>
            <a:endParaRPr lang="en-US" sz="1800" b="1" u="sng" dirty="0">
              <a:latin typeface="+mj-lt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716463" y="1052513"/>
            <a:ext cx="3887787" cy="288925"/>
          </a:xfrm>
          <a:prstGeom prst="rect">
            <a:avLst/>
          </a:prstGeom>
        </p:spPr>
        <p:txBody>
          <a:bodyPr/>
          <a:lstStyle>
            <a:lvl1pPr marL="631825" indent="-631825" algn="l" defTabSz="914400" rtl="0" eaLnBrk="1" latinLnBrk="0" hangingPunct="1">
              <a:spcBef>
                <a:spcPts val="2400"/>
              </a:spcBef>
              <a:buClr>
                <a:schemeClr val="accent2"/>
              </a:buClr>
              <a:buFont typeface="Wingdings" pitchFamily="2" charset="2"/>
              <a:buChar char="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88000" indent="-5760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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65125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2900" indent="-34290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‒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33625" indent="-36195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r-TR" sz="1800" b="1" u="sng" dirty="0" smtClean="0">
                <a:latin typeface="+mj-lt"/>
              </a:rPr>
              <a:t>Performans bazlı PEA</a:t>
            </a:r>
            <a:endParaRPr lang="en-US" sz="1800" b="1" u="sng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5903913"/>
            <a:ext cx="1800225" cy="261937"/>
          </a:xfrm>
          <a:prstGeom prst="rect">
            <a:avLst/>
          </a:prstGeom>
          <a:ln w="19050">
            <a:solidFill>
              <a:srgbClr val="10253F"/>
            </a:solidFill>
          </a:ln>
        </p:spPr>
        <p:txBody>
          <a:bodyPr wrap="none" anchor="ctr" anchorCtr="1"/>
          <a:lstStyle/>
          <a:p>
            <a:pPr eaLnBrk="1" hangingPunct="1">
              <a:defRPr/>
            </a:pPr>
            <a:r>
              <a:rPr lang="tr-TR" sz="1100" kern="0" dirty="0">
                <a:solidFill>
                  <a:sysClr val="windowText" lastClr="000000"/>
                </a:solidFill>
              </a:rPr>
              <a:t>Koşullu Geri Ödeme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6264275"/>
            <a:ext cx="1800225" cy="260350"/>
          </a:xfrm>
          <a:prstGeom prst="rect">
            <a:avLst/>
          </a:prstGeom>
          <a:ln w="19050">
            <a:solidFill>
              <a:srgbClr val="10253F"/>
            </a:solidFill>
            <a:prstDash val="lgDash"/>
          </a:ln>
        </p:spPr>
        <p:txBody>
          <a:bodyPr wrap="none" anchor="ctr" anchorCtr="1"/>
          <a:lstStyle/>
          <a:p>
            <a:pPr eaLnBrk="1" hangingPunct="1">
              <a:defRPr/>
            </a:pPr>
            <a:r>
              <a:rPr lang="tr-TR" sz="1100" kern="0" dirty="0">
                <a:solidFill>
                  <a:sysClr val="windowText" lastClr="000000"/>
                </a:solidFill>
              </a:rPr>
              <a:t>Performans Garantisi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7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88913" y="458788"/>
            <a:ext cx="6913562" cy="420687"/>
          </a:xfrm>
        </p:spPr>
        <p:txBody>
          <a:bodyPr lIns="144000" tIns="144000" rIns="0" bIns="0" anchor="t">
            <a:normAutofit fontScale="90000"/>
          </a:bodyPr>
          <a:lstStyle/>
          <a:p>
            <a:pPr eaLnBrk="1" hangingPunct="1"/>
            <a:r>
              <a:rPr lang="tr-TR" altLang="en-US" sz="2400" smtClean="0"/>
              <a:t>Terapötik alan bazında uygulanan PEA’lar</a:t>
            </a:r>
            <a:endParaRPr lang="en-US" altLang="en-US" sz="2400" smtClean="0"/>
          </a:p>
        </p:txBody>
      </p:sp>
      <p:graphicFrame>
        <p:nvGraphicFramePr>
          <p:cNvPr id="31747" name="Content Placeholder 8"/>
          <p:cNvGraphicFramePr>
            <a:graphicFrameLocks noGrp="1"/>
          </p:cNvGraphicFramePr>
          <p:nvPr>
            <p:ph idx="1"/>
          </p:nvPr>
        </p:nvGraphicFramePr>
        <p:xfrm>
          <a:off x="1206500" y="1347788"/>
          <a:ext cx="6731000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r:id="rId4" imgW="6730567" imgH="4797968" progId="Excel.Chart.8">
                  <p:embed/>
                </p:oleObj>
              </mc:Choice>
              <mc:Fallback>
                <p:oleObj r:id="rId4" imgW="6730567" imgH="479796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1347788"/>
                        <a:ext cx="6731000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54088" y="1893888"/>
          <a:ext cx="1552575" cy="4295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575"/>
              </a:tblGrid>
              <a:tr h="1073944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Acute, specialty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91360" marR="91360" marT="45718" marB="45718" anchor="ctr">
                    <a:noFill/>
                  </a:tcPr>
                </a:tc>
              </a:tr>
              <a:tr h="107394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Acute, general medicine</a:t>
                      </a:r>
                      <a:endParaRPr lang="en-US" sz="1000" dirty="0"/>
                    </a:p>
                  </a:txBody>
                  <a:tcPr marL="91360" marR="91360" marT="45718" marB="45718" anchor="ctr">
                    <a:noFill/>
                  </a:tcPr>
                </a:tc>
              </a:tr>
              <a:tr h="107394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Chronic with acute phases</a:t>
                      </a:r>
                      <a:endParaRPr lang="en-US" sz="1000" dirty="0"/>
                    </a:p>
                  </a:txBody>
                  <a:tcPr marL="91360" marR="91360" marT="45718" marB="45718" anchor="ctr">
                    <a:noFill/>
                  </a:tcPr>
                </a:tc>
              </a:tr>
              <a:tr h="107394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Chronic</a:t>
                      </a:r>
                      <a:endParaRPr lang="en-US" sz="1000" dirty="0"/>
                    </a:p>
                  </a:txBody>
                  <a:tcPr marL="91360" marR="91360" marT="45718" marB="45718" anchor="ctr">
                    <a:noFill/>
                  </a:tcPr>
                </a:tc>
              </a:tr>
            </a:tbl>
          </a:graphicData>
        </a:graphic>
      </p:graphicFrame>
      <p:sp>
        <p:nvSpPr>
          <p:cNvPr id="31760" name="TextBox 6"/>
          <p:cNvSpPr txBox="1">
            <a:spLocks noChangeArrowheads="1"/>
          </p:cNvSpPr>
          <p:nvPr/>
        </p:nvSpPr>
        <p:spPr bwMode="auto">
          <a:xfrm>
            <a:off x="7434263" y="6078538"/>
            <a:ext cx="1079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t>Prevalence</a:t>
            </a:r>
          </a:p>
        </p:txBody>
      </p:sp>
      <p:sp>
        <p:nvSpPr>
          <p:cNvPr id="31761" name="TextBox 7"/>
          <p:cNvSpPr txBox="1">
            <a:spLocks noChangeArrowheads="1"/>
          </p:cNvSpPr>
          <p:nvPr/>
        </p:nvSpPr>
        <p:spPr bwMode="auto">
          <a:xfrm>
            <a:off x="4460875" y="5405438"/>
            <a:ext cx="946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CH" altLang="en-US" sz="800">
                <a:solidFill>
                  <a:schemeClr val="tx1"/>
                </a:solidFill>
                <a:latin typeface="Arial" panose="020B0604020202020204" pitchFamily="34" charset="0"/>
              </a:rPr>
              <a:t>Cardiovascular</a:t>
            </a:r>
            <a:endParaRPr lang="en-US" altLang="en-US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62" name="TextBox 8"/>
          <p:cNvSpPr txBox="1">
            <a:spLocks noChangeArrowheads="1"/>
          </p:cNvSpPr>
          <p:nvPr/>
        </p:nvSpPr>
        <p:spPr bwMode="auto">
          <a:xfrm>
            <a:off x="5613400" y="5657850"/>
            <a:ext cx="946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CH" altLang="en-US" sz="800">
                <a:solidFill>
                  <a:schemeClr val="tx1"/>
                </a:solidFill>
                <a:latin typeface="Arial" panose="020B0604020202020204" pitchFamily="34" charset="0"/>
              </a:rPr>
              <a:t>Diabetes, SoC</a:t>
            </a:r>
            <a:endParaRPr lang="en-US" altLang="en-US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63" name="TextBox 9"/>
          <p:cNvSpPr txBox="1">
            <a:spLocks noChangeArrowheads="1"/>
          </p:cNvSpPr>
          <p:nvPr/>
        </p:nvSpPr>
        <p:spPr bwMode="auto">
          <a:xfrm>
            <a:off x="5613400" y="5030788"/>
            <a:ext cx="946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CH" altLang="en-US" sz="800">
                <a:solidFill>
                  <a:schemeClr val="tx1"/>
                </a:solidFill>
                <a:latin typeface="Arial" panose="020B0604020202020204" pitchFamily="34" charset="0"/>
              </a:rPr>
              <a:t>Diabetes, innovative TX</a:t>
            </a:r>
            <a:endParaRPr lang="en-US" altLang="en-US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64" name="TextBox 10"/>
          <p:cNvSpPr txBox="1">
            <a:spLocks noChangeArrowheads="1"/>
          </p:cNvSpPr>
          <p:nvPr/>
        </p:nvSpPr>
        <p:spPr bwMode="auto">
          <a:xfrm>
            <a:off x="4460875" y="4291013"/>
            <a:ext cx="946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CH" altLang="en-US" sz="800">
                <a:solidFill>
                  <a:schemeClr val="tx1"/>
                </a:solidFill>
                <a:latin typeface="Arial" panose="020B0604020202020204" pitchFamily="34" charset="0"/>
              </a:rPr>
              <a:t>Asthma</a:t>
            </a:r>
            <a:endParaRPr lang="en-US" altLang="en-US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65" name="TextBox 11"/>
          <p:cNvSpPr txBox="1">
            <a:spLocks noChangeArrowheads="1"/>
          </p:cNvSpPr>
          <p:nvPr/>
        </p:nvSpPr>
        <p:spPr bwMode="auto">
          <a:xfrm>
            <a:off x="2720975" y="2490788"/>
            <a:ext cx="9477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CH" altLang="en-US" sz="800">
                <a:solidFill>
                  <a:schemeClr val="tx1"/>
                </a:solidFill>
                <a:latin typeface="Arial" panose="020B0604020202020204" pitchFamily="34" charset="0"/>
              </a:rPr>
              <a:t>Oncology</a:t>
            </a:r>
            <a:endParaRPr lang="en-US" altLang="en-US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4919663" y="4721225"/>
            <a:ext cx="44450" cy="46038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767" name="TextBox 13"/>
          <p:cNvSpPr txBox="1">
            <a:spLocks noChangeArrowheads="1"/>
          </p:cNvSpPr>
          <p:nvPr/>
        </p:nvSpPr>
        <p:spPr bwMode="auto">
          <a:xfrm>
            <a:off x="4460875" y="4722813"/>
            <a:ext cx="946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CH" altLang="en-US" sz="800">
                <a:solidFill>
                  <a:schemeClr val="tx1"/>
                </a:solidFill>
                <a:latin typeface="Arial" panose="020B0604020202020204" pitchFamily="34" charset="0"/>
              </a:rPr>
              <a:t>Depression, GX</a:t>
            </a:r>
            <a:endParaRPr lang="en-US" altLang="en-US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68" name="TextBox 14"/>
          <p:cNvSpPr txBox="1">
            <a:spLocks noChangeArrowheads="1"/>
          </p:cNvSpPr>
          <p:nvPr/>
        </p:nvSpPr>
        <p:spPr bwMode="auto">
          <a:xfrm>
            <a:off x="2720975" y="4506913"/>
            <a:ext cx="9477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CH" altLang="en-US" sz="800">
                <a:solidFill>
                  <a:schemeClr val="tx1"/>
                </a:solidFill>
                <a:latin typeface="Arial" panose="020B0604020202020204" pitchFamily="34" charset="0"/>
              </a:rPr>
              <a:t>Epilepsy</a:t>
            </a:r>
            <a:endParaRPr lang="en-US" altLang="en-US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69" name="TextBox 15"/>
          <p:cNvSpPr txBox="1">
            <a:spLocks noChangeArrowheads="1"/>
          </p:cNvSpPr>
          <p:nvPr/>
        </p:nvSpPr>
        <p:spPr bwMode="auto">
          <a:xfrm>
            <a:off x="3524250" y="2489200"/>
            <a:ext cx="9477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CH" altLang="en-US" sz="800">
                <a:solidFill>
                  <a:schemeClr val="tx1"/>
                </a:solidFill>
                <a:latin typeface="Arial" panose="020B0604020202020204" pitchFamily="34" charset="0"/>
              </a:rPr>
              <a:t>Autoimmune,</a:t>
            </a:r>
            <a:br>
              <a:rPr lang="de-CH" altLang="en-US" sz="80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de-CH" altLang="en-US" sz="800">
                <a:solidFill>
                  <a:schemeClr val="tx1"/>
                </a:solidFill>
                <a:latin typeface="Arial" panose="020B0604020202020204" pitchFamily="34" charset="0"/>
              </a:rPr>
              <a:t>innovative TX</a:t>
            </a:r>
            <a:endParaRPr lang="en-US" altLang="en-US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70" name="TextBox 16"/>
          <p:cNvSpPr txBox="1">
            <a:spLocks noChangeArrowheads="1"/>
          </p:cNvSpPr>
          <p:nvPr/>
        </p:nvSpPr>
        <p:spPr bwMode="auto">
          <a:xfrm>
            <a:off x="2755900" y="1960563"/>
            <a:ext cx="947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CH" altLang="en-US" sz="800">
                <a:solidFill>
                  <a:schemeClr val="tx1"/>
                </a:solidFill>
                <a:latin typeface="Arial" panose="020B0604020202020204" pitchFamily="34" charset="0"/>
              </a:rPr>
              <a:t>PAH</a:t>
            </a:r>
            <a:endParaRPr lang="en-US" altLang="en-US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2897188" y="2128838"/>
            <a:ext cx="155575" cy="155575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772" name="TextBox 18"/>
          <p:cNvSpPr txBox="1">
            <a:spLocks noChangeArrowheads="1"/>
          </p:cNvSpPr>
          <p:nvPr/>
        </p:nvSpPr>
        <p:spPr bwMode="auto">
          <a:xfrm>
            <a:off x="4953000" y="4278313"/>
            <a:ext cx="947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CH" altLang="en-US" sz="800">
                <a:solidFill>
                  <a:schemeClr val="tx1"/>
                </a:solidFill>
                <a:latin typeface="Arial" panose="020B0604020202020204" pitchFamily="34" charset="0"/>
              </a:rPr>
              <a:t>COPD</a:t>
            </a:r>
            <a:endParaRPr lang="en-US" altLang="en-US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5118100" y="4505325"/>
            <a:ext cx="92075" cy="92075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774" name="TextBox 20"/>
          <p:cNvSpPr txBox="1">
            <a:spLocks noChangeArrowheads="1"/>
          </p:cNvSpPr>
          <p:nvPr/>
        </p:nvSpPr>
        <p:spPr bwMode="auto">
          <a:xfrm>
            <a:off x="3657600" y="5405438"/>
            <a:ext cx="947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CH" altLang="en-US" sz="800">
                <a:solidFill>
                  <a:schemeClr val="tx1"/>
                </a:solidFill>
                <a:latin typeface="Arial" panose="020B0604020202020204" pitchFamily="34" charset="0"/>
              </a:rPr>
              <a:t>Osteoporosis</a:t>
            </a:r>
            <a:endParaRPr lang="en-US" altLang="en-US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75" name="TextBox 21"/>
          <p:cNvSpPr txBox="1">
            <a:spLocks noChangeArrowheads="1"/>
          </p:cNvSpPr>
          <p:nvPr/>
        </p:nvSpPr>
        <p:spPr bwMode="auto">
          <a:xfrm>
            <a:off x="4460875" y="5729288"/>
            <a:ext cx="1152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CH" altLang="en-US" sz="800">
                <a:solidFill>
                  <a:schemeClr val="tx1"/>
                </a:solidFill>
                <a:latin typeface="Arial" panose="020B0604020202020204" pitchFamily="34" charset="0"/>
              </a:rPr>
              <a:t>Smoking cessation</a:t>
            </a:r>
            <a:endParaRPr lang="en-US" altLang="en-US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4913313" y="5710238"/>
            <a:ext cx="63500" cy="65087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777" name="TextBox 23"/>
          <p:cNvSpPr txBox="1">
            <a:spLocks noChangeArrowheads="1"/>
          </p:cNvSpPr>
          <p:nvPr/>
        </p:nvSpPr>
        <p:spPr bwMode="auto">
          <a:xfrm>
            <a:off x="6537325" y="5183188"/>
            <a:ext cx="947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CH" altLang="en-US" sz="800">
                <a:solidFill>
                  <a:schemeClr val="tx1"/>
                </a:solidFill>
                <a:latin typeface="Arial" panose="020B0604020202020204" pitchFamily="34" charset="0"/>
              </a:rPr>
              <a:t>Women</a:t>
            </a:r>
            <a:r>
              <a:rPr lang="en-US" altLang="en-US" sz="800">
                <a:solidFill>
                  <a:schemeClr val="tx1"/>
                </a:solidFill>
                <a:latin typeface="Arial" panose="020B0604020202020204" pitchFamily="34" charset="0"/>
              </a:rPr>
              <a:t>’s </a:t>
            </a:r>
            <a:br>
              <a:rPr lang="en-US" altLang="en-US" sz="80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800">
                <a:solidFill>
                  <a:schemeClr val="tx1"/>
                </a:solidFill>
                <a:latin typeface="Arial" panose="020B0604020202020204" pitchFamily="34" charset="0"/>
              </a:rPr>
              <a:t>health</a:t>
            </a:r>
          </a:p>
        </p:txBody>
      </p:sp>
      <p:sp>
        <p:nvSpPr>
          <p:cNvPr id="31778" name="TextBox 24"/>
          <p:cNvSpPr txBox="1">
            <a:spLocks noChangeArrowheads="1"/>
          </p:cNvSpPr>
          <p:nvPr/>
        </p:nvSpPr>
        <p:spPr bwMode="auto">
          <a:xfrm>
            <a:off x="4460875" y="4937125"/>
            <a:ext cx="946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CH" altLang="en-US" sz="800">
                <a:solidFill>
                  <a:schemeClr val="tx1"/>
                </a:solidFill>
                <a:latin typeface="Arial" panose="020B0604020202020204" pitchFamily="34" charset="0"/>
              </a:rPr>
              <a:t>Depression, innovative</a:t>
            </a:r>
            <a:endParaRPr lang="en-US" altLang="en-US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779" name="TextBox 25"/>
          <p:cNvSpPr txBox="1">
            <a:spLocks noChangeArrowheads="1"/>
          </p:cNvSpPr>
          <p:nvPr/>
        </p:nvSpPr>
        <p:spPr bwMode="auto">
          <a:xfrm>
            <a:off x="3657600" y="5010150"/>
            <a:ext cx="947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de-CH" altLang="en-US" sz="800">
                <a:solidFill>
                  <a:schemeClr val="tx1"/>
                </a:solidFill>
                <a:latin typeface="Arial" panose="020B0604020202020204" pitchFamily="34" charset="0"/>
              </a:rPr>
              <a:t>Alzheimer’s</a:t>
            </a:r>
            <a:endParaRPr lang="en-US" altLang="en-US" sz="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7" name="Diagram 26"/>
          <p:cNvGraphicFramePr/>
          <p:nvPr/>
        </p:nvGraphicFramePr>
        <p:xfrm>
          <a:off x="1867663" y="1363373"/>
          <a:ext cx="3293170" cy="37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0575584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6913563" cy="831850"/>
          </a:xfrm>
        </p:spPr>
        <p:txBody>
          <a:bodyPr lIns="144000" tIns="144000" rIns="0" bIns="0" anchor="t"/>
          <a:lstStyle/>
          <a:p>
            <a:pPr eaLnBrk="1" hangingPunct="1"/>
            <a:r>
              <a:rPr lang="tr-TR" altLang="en-US" sz="2400" smtClean="0"/>
              <a:t>Pazara Erişim Anlaşmaları</a:t>
            </a:r>
            <a:br>
              <a:rPr lang="tr-TR" altLang="en-US" sz="2400" smtClean="0"/>
            </a:br>
            <a:r>
              <a:rPr lang="tr-TR" altLang="en-US" sz="2400" smtClean="0"/>
              <a:t>İngiltere Uygulaması</a:t>
            </a:r>
            <a:endParaRPr lang="en-US" altLang="en-US" sz="240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61938" y="1323975"/>
            <a:ext cx="8424862" cy="4208463"/>
          </a:xfrm>
        </p:spPr>
        <p:txBody>
          <a:bodyPr/>
          <a:lstStyle/>
          <a:p>
            <a:pPr marL="0" indent="0" eaLnBrk="1" hangingPunct="1">
              <a:spcBef>
                <a:spcPct val="20000"/>
              </a:spcBef>
              <a:buFontTx/>
              <a:buNone/>
            </a:pPr>
            <a:r>
              <a:rPr lang="tr-TR" altLang="en-US" sz="1600" b="1" smtClean="0">
                <a:cs typeface="Tahoma" panose="020B0604030504040204" pitchFamily="34" charset="0"/>
              </a:rPr>
              <a:t>Uygulandığı Koşullar</a:t>
            </a:r>
          </a:p>
          <a:p>
            <a:pPr marL="0" indent="0" eaLnBrk="1" hangingPunct="1">
              <a:spcBef>
                <a:spcPct val="20000"/>
              </a:spcBef>
              <a:buFontTx/>
              <a:buNone/>
            </a:pPr>
            <a:endParaRPr lang="tr-TR" altLang="en-US" sz="600" b="1" smtClean="0">
              <a:cs typeface="Tahoma" panose="020B0604030504040204" pitchFamily="34" charset="0"/>
            </a:endParaRPr>
          </a:p>
          <a:p>
            <a:pPr marL="0" indent="0" eaLnBrk="1" hangingPunct="1">
              <a:spcBef>
                <a:spcPct val="20000"/>
              </a:spcBef>
              <a:buFontTx/>
              <a:buNone/>
            </a:pPr>
            <a:r>
              <a:rPr lang="tr-TR" altLang="en-US" sz="1600" b="1" smtClean="0">
                <a:cs typeface="Tahoma" panose="020B0604030504040204" pitchFamily="34" charset="0"/>
              </a:rPr>
              <a:t>I. Fiyatlandırma 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tr-TR" altLang="en-US" sz="1600" smtClean="0">
                <a:cs typeface="Tahoma" panose="020B0604030504040204" pitchFamily="34" charset="0"/>
              </a:rPr>
              <a:t> Dışsal faktörlere ve diğer ülke politikalarına bağımlı bir </a:t>
            </a:r>
            <a:r>
              <a:rPr lang="tr-TR" altLang="en-US" sz="1600" b="1" i="1" smtClean="0">
                <a:cs typeface="Tahoma" panose="020B0604030504040204" pitchFamily="34" charset="0"/>
              </a:rPr>
              <a:t>uluslararası referans fiyatlandırma sistemi</a:t>
            </a:r>
            <a:r>
              <a:rPr lang="tr-TR" altLang="en-US" sz="1600" smtClean="0">
                <a:cs typeface="Tahoma" panose="020B0604030504040204" pitchFamily="34" charset="0"/>
              </a:rPr>
              <a:t>  uygulaması yok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tr-TR" altLang="en-US" sz="1600" smtClean="0">
                <a:cs typeface="Tahoma" panose="020B0604030504040204" pitchFamily="34" charset="0"/>
              </a:rPr>
              <a:t> İlaçların sunmuş oldukları değerden bağımsız, </a:t>
            </a:r>
            <a:r>
              <a:rPr lang="tr-TR" altLang="en-US" sz="1600" b="1" i="1" smtClean="0">
                <a:cs typeface="Tahoma" panose="020B0604030504040204" pitchFamily="34" charset="0"/>
              </a:rPr>
              <a:t>zorunlu iskonto sistemi </a:t>
            </a:r>
            <a:r>
              <a:rPr lang="tr-TR" altLang="en-US" sz="1600" smtClean="0">
                <a:cs typeface="Tahoma" panose="020B0604030504040204" pitchFamily="34" charset="0"/>
              </a:rPr>
              <a:t>uygulaması yok</a:t>
            </a:r>
          </a:p>
          <a:p>
            <a:pPr marL="0" indent="0" eaLnBrk="1" hangingPunct="1">
              <a:spcBef>
                <a:spcPct val="20000"/>
              </a:spcBef>
              <a:buFontTx/>
              <a:buNone/>
            </a:pPr>
            <a:endParaRPr lang="tr-TR" altLang="en-US" sz="1600" smtClean="0">
              <a:cs typeface="Tahoma" panose="020B0604030504040204" pitchFamily="34" charset="0"/>
            </a:endParaRPr>
          </a:p>
          <a:p>
            <a:pPr marL="0" indent="0" eaLnBrk="1" hangingPunct="1">
              <a:spcBef>
                <a:spcPct val="20000"/>
              </a:spcBef>
              <a:buFontTx/>
              <a:buNone/>
            </a:pPr>
            <a:r>
              <a:rPr lang="tr-TR" altLang="en-US" sz="1600" b="1" smtClean="0">
                <a:cs typeface="Tahoma" panose="020B0604030504040204" pitchFamily="34" charset="0"/>
              </a:rPr>
              <a:t>II. Geri Ödeme 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tr-TR" altLang="en-US" sz="1600" smtClean="0">
                <a:cs typeface="Tahoma" panose="020B0604030504040204" pitchFamily="34" charset="0"/>
              </a:rPr>
              <a:t> Sistematik ve şeffaf bir HTA süreci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tr-TR" altLang="en-US" sz="1600" smtClean="0">
                <a:cs typeface="Tahoma" panose="020B0604030504040204" pitchFamily="34" charset="0"/>
              </a:rPr>
              <a:t> Bilimsel veri ve kanıtlara dayalı kriter seti </a:t>
            </a:r>
            <a:r>
              <a:rPr lang="tr-TR" altLang="en-US" sz="1600" b="1" i="1" smtClean="0">
                <a:cs typeface="Tahoma" panose="020B0604030504040204" pitchFamily="34" charset="0"/>
              </a:rPr>
              <a:t>(maliyet-etkililik kriteri</a:t>
            </a:r>
            <a:r>
              <a:rPr lang="tr-TR" altLang="en-US" sz="1600" smtClean="0">
                <a:cs typeface="Tahoma" panose="020B0604030504040204" pitchFamily="34" charset="0"/>
              </a:rPr>
              <a:t>)</a:t>
            </a:r>
            <a:endParaRPr lang="tr-TR" altLang="en-US" sz="1600" b="1" smtClean="0">
              <a:cs typeface="Tahoma" panose="020B0604030504040204" pitchFamily="34" charset="0"/>
            </a:endParaRPr>
          </a:p>
          <a:p>
            <a:pPr marL="0" indent="0" eaLnBrk="1" hangingPunct="1">
              <a:spcBef>
                <a:spcPct val="20000"/>
              </a:spcBef>
            </a:pPr>
            <a:r>
              <a:rPr lang="tr-TR" altLang="en-US" sz="1600" smtClean="0">
                <a:cs typeface="Tahoma" panose="020B0604030504040204" pitchFamily="34" charset="0"/>
              </a:rPr>
              <a:t> Karar alma süreçlerinin ve kullanılan yöntemlerin şeffaflığı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tr-TR" altLang="en-US" sz="1600" smtClean="0">
                <a:cs typeface="Tahoma" panose="020B0604030504040204" pitchFamily="34" charset="0"/>
              </a:rPr>
              <a:t> Karar sürecinde üretilen raporların bilimsel kalitesi ve akademik grupların desteği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tr-TR" altLang="en-US" sz="1600" smtClean="0">
                <a:cs typeface="Tahoma" panose="020B0604030504040204" pitchFamily="34" charset="0"/>
              </a:rPr>
              <a:t> Değerlendirme ve karar süreçlerinde taraf olan paydaşların sistematik olarak sürece dahil edilmeleri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tr-TR" altLang="en-US" sz="1600" smtClean="0">
                <a:cs typeface="Tahoma" panose="020B0604030504040204" pitchFamily="34" charset="0"/>
              </a:rPr>
              <a:t> Başvuru sahipleriyle etkin iletişim /açık diyalog ortamı</a:t>
            </a:r>
          </a:p>
          <a:p>
            <a:pPr marL="0" indent="0" eaLnBrk="1" hangingPunct="1">
              <a:spcBef>
                <a:spcPct val="20000"/>
              </a:spcBef>
            </a:pPr>
            <a:r>
              <a:rPr lang="tr-TR" altLang="en-US" sz="1600" smtClean="0">
                <a:cs typeface="Tahoma" panose="020B0604030504040204" pitchFamily="34" charset="0"/>
              </a:rPr>
              <a:t> Başvuru sahiplerine tanınmış müzakere süreci ve değerlendirme sonucuna itiraz süreci</a:t>
            </a:r>
          </a:p>
          <a:p>
            <a:pPr marL="0" indent="0" eaLnBrk="1" hangingPunct="1"/>
            <a:endParaRPr lang="en-US" altLang="en-US" sz="1600" smtClean="0"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52388" y="247650"/>
            <a:ext cx="6913562" cy="420688"/>
          </a:xfrm>
        </p:spPr>
        <p:txBody>
          <a:bodyPr lIns="144000" tIns="144000" rIns="0" bIns="0" anchor="t">
            <a:normAutofit fontScale="90000"/>
          </a:bodyPr>
          <a:lstStyle/>
          <a:p>
            <a:pPr eaLnBrk="1" hangingPunct="1"/>
            <a:r>
              <a:rPr lang="tr-TR" altLang="en-US" sz="2400" smtClean="0"/>
              <a:t>İngiltere Örneği </a:t>
            </a:r>
            <a:br>
              <a:rPr lang="tr-TR" altLang="en-US" sz="2400" smtClean="0"/>
            </a:br>
            <a:r>
              <a:rPr lang="tr-TR" altLang="en-US" sz="2400" smtClean="0"/>
              <a:t>Hasta Erişim Şemaları</a:t>
            </a:r>
            <a:endParaRPr lang="en-US" altLang="en-US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278606" y="2809082"/>
            <a:ext cx="2162175" cy="2757488"/>
          </a:xfrm>
          <a:prstGeom prst="rightArrow">
            <a:avLst>
              <a:gd name="adj1" fmla="val 57890"/>
              <a:gd name="adj2" fmla="val 33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en-US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Maliyet-etkililiğin artırılarak, kaynakların optimal kullanımı </a:t>
            </a:r>
            <a:endParaRPr lang="en-US" altLang="en-US" b="1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6200000">
            <a:off x="4547394" y="2891632"/>
            <a:ext cx="2162175" cy="2592387"/>
          </a:xfrm>
          <a:prstGeom prst="rightArrow">
            <a:avLst>
              <a:gd name="adj1" fmla="val 57890"/>
              <a:gd name="adj2" fmla="val 335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altLang="en-US" b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İnovasyonun Teşvik</a:t>
            </a:r>
            <a:endParaRPr lang="en-US" altLang="en-US" b="1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2568153" y="3032183"/>
            <a:ext cx="1880920" cy="2592288"/>
          </a:xfrm>
          <a:prstGeom prst="rightArrow">
            <a:avLst>
              <a:gd name="adj1" fmla="val 57890"/>
              <a:gd name="adj2" fmla="val 335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Doğru hastaya hızlı erişim imkanı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6871900" y="3064604"/>
            <a:ext cx="1880920" cy="2592288"/>
          </a:xfrm>
          <a:prstGeom prst="rightArrow">
            <a:avLst>
              <a:gd name="adj1" fmla="val 57890"/>
              <a:gd name="adj2" fmla="val 335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Belirsizliğin </a:t>
            </a:r>
            <a:r>
              <a:rPr lang="tr-TR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azaltımı</a:t>
            </a:r>
            <a:r>
              <a:rPr lang="tr-T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olası riskin karşılıklı paylaşımı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99" name="TextBox 2"/>
          <p:cNvSpPr txBox="1">
            <a:spLocks noChangeArrowheads="1"/>
          </p:cNvSpPr>
          <p:nvPr/>
        </p:nvSpPr>
        <p:spPr bwMode="auto">
          <a:xfrm>
            <a:off x="250825" y="1347788"/>
            <a:ext cx="8066088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tr-TR" altLang="en-US" sz="1600">
                <a:solidFill>
                  <a:schemeClr val="tx1"/>
                </a:solidFill>
                <a:latin typeface="Arial" panose="020B0604020202020204" pitchFamily="34" charset="0"/>
              </a:rPr>
              <a:t>İngiltere’de pazara erişim anlaşmaları olarak, hasta erişim şemaları kullanılmaktadır (Patient Access Schemes, PAS). PAS’lar temel olarak şu amaçla tasarlanmaktadır: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tr-TR" altLang="en-US" sz="16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SzTx/>
              <a:buFontTx/>
              <a:buChar char="•"/>
            </a:pPr>
            <a:r>
              <a:rPr lang="tr-TR" altLang="en-US" sz="1600">
                <a:solidFill>
                  <a:schemeClr val="tx2"/>
                </a:solidFill>
                <a:latin typeface="Arial" panose="020B0604020202020204" pitchFamily="34" charset="0"/>
              </a:rPr>
              <a:t> Değerlendirmeye esas inovatif ürünlerin </a:t>
            </a:r>
            <a:r>
              <a:rPr lang="tr-TR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maliyet-etkililik kriterini temini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SzTx/>
              <a:buFontTx/>
              <a:buChar char="•"/>
            </a:pPr>
            <a:r>
              <a:rPr lang="tr-TR" altLang="en-US" sz="1600">
                <a:solidFill>
                  <a:schemeClr val="tx2"/>
                </a:solidFill>
                <a:latin typeface="Arial" panose="020B0604020202020204" pitchFamily="34" charset="0"/>
              </a:rPr>
              <a:t> İnovatif ürünlerin </a:t>
            </a:r>
            <a:r>
              <a:rPr lang="tr-TR" altLang="en-US" sz="1600" b="1">
                <a:solidFill>
                  <a:schemeClr val="tx2"/>
                </a:solidFill>
                <a:latin typeface="Arial" panose="020B0604020202020204" pitchFamily="34" charset="0"/>
              </a:rPr>
              <a:t>hastalara erişiminin sağlanması</a:t>
            </a:r>
            <a:endParaRPr lang="en-US" altLang="en-US" sz="1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808038" y="5549900"/>
            <a:ext cx="75279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tr-TR" altLang="en-US" sz="14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PAS Örnekleri: </a:t>
            </a:r>
            <a:r>
              <a:rPr lang="en-US" altLang="en-US" sz="1400" b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http://www.nice.org.uk/aboutnice/howwework/paslu/ListOfPatientAccessSchemesApprovedAsPartOfANICEAppraisal.jsp</a:t>
            </a:r>
            <a:endParaRPr lang="en-US" altLang="en-US" sz="1400" b="1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4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07950" y="244475"/>
            <a:ext cx="6913563" cy="420688"/>
          </a:xfrm>
        </p:spPr>
        <p:txBody>
          <a:bodyPr lIns="144000" tIns="144000" rIns="0" bIns="0" anchor="t">
            <a:normAutofit fontScale="90000"/>
          </a:bodyPr>
          <a:lstStyle/>
          <a:p>
            <a:pPr eaLnBrk="1" hangingPunct="1"/>
            <a:r>
              <a:rPr lang="tr-TR" altLang="en-US" sz="2400" smtClean="0"/>
              <a:t>İngiltere Örneği </a:t>
            </a:r>
            <a:br>
              <a:rPr lang="tr-TR" altLang="en-US" sz="2400" smtClean="0"/>
            </a:br>
            <a:r>
              <a:rPr lang="tr-TR" altLang="en-US" sz="2400" smtClean="0"/>
              <a:t>Hasta Erişim Şemaları – Süreç Yönetimi</a:t>
            </a:r>
            <a:endParaRPr lang="en-US" altLang="en-US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54000" y="1200150"/>
            <a:ext cx="7089775" cy="498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5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indent="-28575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indent="-228600" eaLnBrk="0" hangingPunct="0">
              <a:spcBef>
                <a:spcPct val="5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indent="-22860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indent="-228600" eaLnBrk="0" hangingPunct="0"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en-US" sz="1600" smtClean="0">
                <a:solidFill>
                  <a:srgbClr val="FFFFFF"/>
                </a:solidFill>
                <a:cs typeface="Tahoma" pitchFamily="34" charset="0"/>
              </a:rPr>
              <a:t>Firma Sağlık Departmanına (Dept of Health, DH) PAS teklifi başvurusu yapar</a:t>
            </a:r>
            <a:endParaRPr lang="en-US" altLang="en-US" sz="1600" smtClean="0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378200" y="1758950"/>
            <a:ext cx="617538" cy="379413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4000" y="2173288"/>
            <a:ext cx="7089775" cy="5000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5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indent="-28575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indent="-228600" eaLnBrk="0" hangingPunct="0">
              <a:spcBef>
                <a:spcPct val="5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indent="-22860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indent="-228600" eaLnBrk="0" hangingPunct="0"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en-US" sz="1600" smtClean="0">
                <a:solidFill>
                  <a:srgbClr val="FFFFFF"/>
                </a:solidFill>
                <a:cs typeface="Tahoma" pitchFamily="34" charset="0"/>
              </a:rPr>
              <a:t>DH, PAS teklifini sorumlu PAS İrtibat Ünitesine (PASLU) iletir ve teklif PASLU tarafından incelenir</a:t>
            </a:r>
            <a:endParaRPr lang="en-US" altLang="en-US" sz="1600" smtClean="0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3376613" y="2717800"/>
            <a:ext cx="617537" cy="381000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0825" y="3133725"/>
            <a:ext cx="7092950" cy="6429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5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indent="-28575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indent="-228600" eaLnBrk="0" hangingPunct="0">
              <a:spcBef>
                <a:spcPct val="5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indent="-22860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indent="-228600" eaLnBrk="0" hangingPunct="0"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en-US" sz="1600" smtClean="0">
                <a:solidFill>
                  <a:srgbClr val="FFFFFF"/>
                </a:solidFill>
                <a:cs typeface="Tahoma" pitchFamily="34" charset="0"/>
              </a:rPr>
              <a:t>PAS teklifinin NICE değerlendirmesine dikkate alınabilmesi için, PASLU teknik, hukuki gibi yönlerden teklifin uygunluğuna dair DH’ye görüş sunar</a:t>
            </a:r>
            <a:endParaRPr lang="en-US" altLang="en-US" sz="1600" smtClean="0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378200" y="3832225"/>
            <a:ext cx="617538" cy="379413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4000" y="4251325"/>
            <a:ext cx="7046913" cy="5810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5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indent="-28575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indent="-228600" eaLnBrk="0" hangingPunct="0">
              <a:spcBef>
                <a:spcPct val="5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indent="-22860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indent="-228600" eaLnBrk="0" hangingPunct="0"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en-US" sz="1600" smtClean="0">
                <a:solidFill>
                  <a:srgbClr val="FFFFFF"/>
                </a:solidFill>
                <a:cs typeface="Tahoma" pitchFamily="34" charset="0"/>
              </a:rPr>
              <a:t>Uygun bulunan PAS teklifi, NICE değerlendirmesinde dikkate alınır. NICE sunulan PAS’ın maliyet-etkililik üzerindeki etkisini inceler </a:t>
            </a:r>
            <a:endParaRPr lang="en-US" altLang="en-US" sz="1600" smtClean="0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3376613" y="4903788"/>
            <a:ext cx="617537" cy="381000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0825" y="5308600"/>
            <a:ext cx="7046913" cy="74930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5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indent="-28575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indent="-228600" eaLnBrk="0" hangingPunct="0">
              <a:spcBef>
                <a:spcPct val="5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indent="-228600" eaLnBrk="0" hangingPunct="0">
              <a:spcBef>
                <a:spcPct val="5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indent="-228600" eaLnBrk="0" hangingPunct="0">
              <a:spcBef>
                <a:spcPct val="5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indent="-228600" eaLnBrk="0" fontAlgn="base" hangingPunct="0">
              <a:spcBef>
                <a:spcPct val="5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en-US" sz="1600" smtClean="0">
                <a:solidFill>
                  <a:srgbClr val="FFFFFF"/>
                </a:solidFill>
                <a:cs typeface="Tahoma" pitchFamily="34" charset="0"/>
              </a:rPr>
              <a:t>PAS sonrası maliyet-etkilili bulunursa, tedavi NICE tarafından PAS ile ödenmesi koşulu ile önerilir. </a:t>
            </a:r>
            <a:endParaRPr lang="en-US" altLang="en-US" sz="1600" smtClean="0">
              <a:solidFill>
                <a:srgbClr val="FFFFFF"/>
              </a:solidFill>
              <a:cs typeface="Tahom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87450" y="6289675"/>
            <a:ext cx="7089775" cy="3079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http://www.nice.org.uk/media/FCC/CC/PASLUProcessGuide.pdf</a:t>
            </a:r>
            <a:endParaRPr lang="en-US" sz="14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829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5672138"/>
            <a:ext cx="914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577850" y="1809750"/>
            <a:ext cx="3851275" cy="919163"/>
          </a:xfrm>
          <a:prstGeom prst="roundRect">
            <a:avLst>
              <a:gd name="adj" fmla="val 2906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/>
          <a:lstStyle/>
          <a:p>
            <a:pPr marL="180975" indent="-180975" eaLnBrk="1" hangingPunct="1">
              <a:buFont typeface="Arial" pitchFamily="34" charset="0"/>
              <a:buChar char="•"/>
              <a:defRPr/>
            </a:pPr>
            <a:r>
              <a:rPr lang="tr-TR" sz="1100" dirty="0" err="1">
                <a:solidFill>
                  <a:schemeClr val="tx2"/>
                </a:solidFill>
              </a:rPr>
              <a:t>Allocation</a:t>
            </a:r>
            <a:r>
              <a:rPr lang="tr-TR" sz="1100" dirty="0">
                <a:solidFill>
                  <a:schemeClr val="tx2"/>
                </a:solidFill>
              </a:rPr>
              <a:t> of </a:t>
            </a:r>
            <a:r>
              <a:rPr lang="tr-TR" sz="1100" dirty="0" err="1">
                <a:solidFill>
                  <a:schemeClr val="tx2"/>
                </a:solidFill>
              </a:rPr>
              <a:t>reimbursed</a:t>
            </a:r>
            <a:r>
              <a:rPr lang="tr-TR" sz="1100" dirty="0">
                <a:solidFill>
                  <a:schemeClr val="tx2"/>
                </a:solidFill>
              </a:rPr>
              <a:t> </a:t>
            </a:r>
            <a:r>
              <a:rPr lang="tr-TR" sz="1100" dirty="0" err="1">
                <a:solidFill>
                  <a:schemeClr val="tx2"/>
                </a:solidFill>
              </a:rPr>
              <a:t>pharmaceutical</a:t>
            </a:r>
            <a:r>
              <a:rPr lang="tr-TR" sz="1100" dirty="0">
                <a:solidFill>
                  <a:schemeClr val="tx2"/>
                </a:solidFill>
              </a:rPr>
              <a:t> </a:t>
            </a:r>
            <a:r>
              <a:rPr lang="tr-TR" sz="1100" dirty="0" err="1">
                <a:solidFill>
                  <a:schemeClr val="tx2"/>
                </a:solidFill>
              </a:rPr>
              <a:t>expenditure</a:t>
            </a:r>
            <a:r>
              <a:rPr lang="tr-TR" sz="1100" dirty="0">
                <a:solidFill>
                  <a:schemeClr val="tx2"/>
                </a:solidFill>
              </a:rPr>
              <a:t> budget on ATC base</a:t>
            </a:r>
          </a:p>
          <a:p>
            <a:pPr marL="180975" indent="-180975" eaLnBrk="1" hangingPunct="1">
              <a:buFont typeface="Arial" pitchFamily="34" charset="0"/>
              <a:buChar char="•"/>
              <a:defRPr/>
            </a:pPr>
            <a:r>
              <a:rPr lang="tr-TR" sz="1100" dirty="0" err="1">
                <a:solidFill>
                  <a:schemeClr val="tx2"/>
                </a:solidFill>
              </a:rPr>
              <a:t>Overspend</a:t>
            </a:r>
            <a:r>
              <a:rPr lang="tr-TR" sz="1100" dirty="0">
                <a:solidFill>
                  <a:schemeClr val="tx2"/>
                </a:solidFill>
              </a:rPr>
              <a:t> </a:t>
            </a:r>
            <a:r>
              <a:rPr lang="tr-TR" sz="1100" dirty="0" err="1">
                <a:solidFill>
                  <a:schemeClr val="tx2"/>
                </a:solidFill>
              </a:rPr>
              <a:t>sharing</a:t>
            </a:r>
            <a:r>
              <a:rPr lang="tr-TR" sz="1100" dirty="0">
                <a:solidFill>
                  <a:schemeClr val="tx2"/>
                </a:solidFill>
              </a:rPr>
              <a:t> </a:t>
            </a:r>
            <a:r>
              <a:rPr lang="tr-TR" sz="1100" dirty="0" err="1">
                <a:solidFill>
                  <a:schemeClr val="tx2"/>
                </a:solidFill>
              </a:rPr>
              <a:t>by</a:t>
            </a:r>
            <a:r>
              <a:rPr lang="tr-TR" sz="1100" dirty="0">
                <a:solidFill>
                  <a:schemeClr val="tx2"/>
                </a:solidFill>
              </a:rPr>
              <a:t> </a:t>
            </a:r>
            <a:r>
              <a:rPr lang="tr-TR" sz="1100" dirty="0" err="1">
                <a:solidFill>
                  <a:schemeClr val="tx2"/>
                </a:solidFill>
              </a:rPr>
              <a:t>pharmaceutical</a:t>
            </a:r>
            <a:r>
              <a:rPr lang="tr-TR" sz="1100" dirty="0">
                <a:solidFill>
                  <a:schemeClr val="tx2"/>
                </a:solidFill>
              </a:rPr>
              <a:t> </a:t>
            </a:r>
            <a:r>
              <a:rPr lang="tr-TR" sz="1100" dirty="0" err="1">
                <a:solidFill>
                  <a:schemeClr val="tx2"/>
                </a:solidFill>
              </a:rPr>
              <a:t>companies</a:t>
            </a:r>
            <a:r>
              <a:rPr lang="tr-TR" sz="1100" dirty="0">
                <a:solidFill>
                  <a:schemeClr val="tx2"/>
                </a:solidFill>
              </a:rPr>
              <a:t> and payors</a:t>
            </a:r>
          </a:p>
          <a:p>
            <a:pPr marL="180975" indent="-180975" eaLnBrk="1" hangingPunct="1">
              <a:defRPr/>
            </a:pPr>
            <a:endParaRPr lang="tr-TR" sz="1100" dirty="0">
              <a:solidFill>
                <a:schemeClr val="tx2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77850" y="3278188"/>
            <a:ext cx="3851275" cy="1187450"/>
          </a:xfrm>
          <a:prstGeom prst="roundRect">
            <a:avLst>
              <a:gd name="adj" fmla="val 2906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/>
          <a:lstStyle/>
          <a:p>
            <a:pPr marL="180975" indent="-180975" eaLnBrk="1" hangingPunct="1">
              <a:buFont typeface="Arial" pitchFamily="34" charset="0"/>
              <a:buChar char="•"/>
              <a:defRPr/>
            </a:pPr>
            <a:r>
              <a:rPr lang="tr-TR" sz="1100" dirty="0">
                <a:solidFill>
                  <a:schemeClr val="tx2"/>
                </a:solidFill>
              </a:rPr>
              <a:t>Pay-Back System based</a:t>
            </a:r>
            <a:r>
              <a:rPr lang="en-US" sz="1100" dirty="0">
                <a:solidFill>
                  <a:schemeClr val="tx2"/>
                </a:solidFill>
              </a:rPr>
              <a:t> on a percentage of quarterly sales </a:t>
            </a:r>
            <a:r>
              <a:rPr lang="en-US" sz="1100">
                <a:solidFill>
                  <a:schemeClr val="tx2"/>
                </a:solidFill>
              </a:rPr>
              <a:t>of reimbursed </a:t>
            </a:r>
            <a:r>
              <a:rPr lang="tr-TR" sz="1100" dirty="0">
                <a:solidFill>
                  <a:schemeClr val="tx2"/>
                </a:solidFill>
              </a:rPr>
              <a:t>drugs</a:t>
            </a:r>
          </a:p>
          <a:p>
            <a:pPr marL="180975" indent="-180975" eaLnBrk="1" hangingPunct="1">
              <a:buFont typeface="Arial" pitchFamily="34" charset="0"/>
              <a:buChar char="•"/>
              <a:defRPr/>
            </a:pPr>
            <a:r>
              <a:rPr lang="tr-TR" sz="1100" dirty="0">
                <a:solidFill>
                  <a:schemeClr val="tx2"/>
                </a:solidFill>
              </a:rPr>
              <a:t>Grouping of pharmaceutical companies according to their R&amp;D activities </a:t>
            </a:r>
          </a:p>
          <a:p>
            <a:pPr marL="180975" indent="-180975" eaLnBrk="1" hangingPunct="1"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chemeClr val="tx2"/>
                </a:solidFill>
              </a:rPr>
              <a:t>Discounts available for investment in Spanish R&amp;D and national production</a:t>
            </a:r>
            <a:endParaRPr lang="tr-TR" sz="1100" dirty="0">
              <a:solidFill>
                <a:schemeClr val="tx2"/>
              </a:solidFill>
            </a:endParaRPr>
          </a:p>
          <a:p>
            <a:pPr marL="180975" indent="-180975" eaLnBrk="1" hangingPunct="1">
              <a:defRPr/>
            </a:pPr>
            <a:endParaRPr lang="tr-TR" sz="1100" dirty="0">
              <a:solidFill>
                <a:schemeClr val="tx2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787900" y="3278188"/>
            <a:ext cx="3851275" cy="1187450"/>
          </a:xfrm>
          <a:prstGeom prst="roundRect">
            <a:avLst>
              <a:gd name="adj" fmla="val 2906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/>
          <a:lstStyle/>
          <a:p>
            <a:pPr marL="180975" indent="-180975" eaLnBrk="1" hangingPunct="1">
              <a:buFont typeface="Arial" pitchFamily="34" charset="0"/>
              <a:buChar char="•"/>
              <a:defRPr/>
            </a:pPr>
            <a:r>
              <a:rPr lang="tr-TR" sz="1100">
                <a:solidFill>
                  <a:schemeClr val="tx2"/>
                </a:solidFill>
              </a:rPr>
              <a:t>4 different </a:t>
            </a:r>
            <a:r>
              <a:rPr lang="en-US" sz="1100">
                <a:solidFill>
                  <a:schemeClr val="tx2"/>
                </a:solidFill>
              </a:rPr>
              <a:t>taxes levied </a:t>
            </a:r>
            <a:r>
              <a:rPr lang="en-US" sz="1100" dirty="0">
                <a:solidFill>
                  <a:schemeClr val="tx2"/>
                </a:solidFill>
              </a:rPr>
              <a:t>on pharmaceutical </a:t>
            </a:r>
            <a:r>
              <a:rPr lang="tr-TR" sz="1100" dirty="0">
                <a:solidFill>
                  <a:schemeClr val="tx2"/>
                </a:solidFill>
              </a:rPr>
              <a:t>companies</a:t>
            </a:r>
          </a:p>
          <a:p>
            <a:pPr marL="180975" indent="-180975" eaLnBrk="1" hangingPunct="1">
              <a:buFont typeface="Arial" pitchFamily="34" charset="0"/>
              <a:buChar char="•"/>
              <a:defRPr/>
            </a:pPr>
            <a:r>
              <a:rPr lang="tr-TR" sz="1100" dirty="0">
                <a:solidFill>
                  <a:schemeClr val="tx2"/>
                </a:solidFill>
              </a:rPr>
              <a:t>Repayment of overspend in yearly reimbursed pharmaceutical expenditure budget</a:t>
            </a:r>
          </a:p>
          <a:p>
            <a:pPr marL="180975" indent="-180975" eaLnBrk="1" hangingPunct="1">
              <a:buFont typeface="Arial" pitchFamily="34" charset="0"/>
              <a:buChar char="•"/>
              <a:defRPr/>
            </a:pPr>
            <a:r>
              <a:rPr lang="tr-TR" sz="1100" dirty="0">
                <a:solidFill>
                  <a:schemeClr val="tx2"/>
                </a:solidFill>
              </a:rPr>
              <a:t>Fixed taxes based</a:t>
            </a:r>
            <a:r>
              <a:rPr lang="en-US" sz="1100" dirty="0">
                <a:solidFill>
                  <a:schemeClr val="tx2"/>
                </a:solidFill>
              </a:rPr>
              <a:t> on a percentage of </a:t>
            </a:r>
            <a:r>
              <a:rPr lang="tr-TR" sz="1100" dirty="0">
                <a:solidFill>
                  <a:schemeClr val="tx2"/>
                </a:solidFill>
              </a:rPr>
              <a:t>yearly turnover of pharmaceutical companies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787900" y="1819275"/>
            <a:ext cx="3851275" cy="919163"/>
          </a:xfrm>
          <a:prstGeom prst="roundRect">
            <a:avLst>
              <a:gd name="adj" fmla="val 2906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/>
          <a:lstStyle/>
          <a:p>
            <a:pPr marL="180975" indent="-180975" eaLnBrk="1" hangingPunct="1">
              <a:buFont typeface="Arial" pitchFamily="34" charset="0"/>
              <a:buChar char="•"/>
              <a:defRPr/>
            </a:pPr>
            <a:r>
              <a:rPr lang="tr-TR" sz="1100" dirty="0">
                <a:solidFill>
                  <a:schemeClr val="tx2"/>
                </a:solidFill>
              </a:rPr>
              <a:t>Pharmaceutical expenditure budgets for hospital and out-of-hospital drugs, and medical devices</a:t>
            </a:r>
          </a:p>
          <a:p>
            <a:pPr marL="180975" indent="-180975" eaLnBrk="1" hangingPunct="1">
              <a:buFont typeface="Arial" pitchFamily="34" charset="0"/>
              <a:buChar char="•"/>
              <a:defRPr/>
            </a:pPr>
            <a:r>
              <a:rPr lang="tr-TR" sz="1100" dirty="0">
                <a:solidFill>
                  <a:schemeClr val="tx2"/>
                </a:solidFill>
              </a:rPr>
              <a:t>Overspend repayment by the pharmaceutical companies and regional governments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7850" y="5013325"/>
            <a:ext cx="3851275" cy="1038225"/>
          </a:xfrm>
          <a:prstGeom prst="roundRect">
            <a:avLst>
              <a:gd name="adj" fmla="val 2906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/>
          <a:lstStyle/>
          <a:p>
            <a:pPr marL="180975" indent="-180975" eaLnBrk="1" hangingPunct="1">
              <a:buFont typeface="Arial" pitchFamily="34" charset="0"/>
              <a:buChar char="•"/>
              <a:defRPr/>
            </a:pPr>
            <a:r>
              <a:rPr lang="tr-TR" sz="1100">
                <a:solidFill>
                  <a:schemeClr val="tx2"/>
                </a:solidFill>
              </a:rPr>
              <a:t>2 subcategories </a:t>
            </a:r>
            <a:r>
              <a:rPr lang="tr-TR" sz="1100" dirty="0">
                <a:solidFill>
                  <a:schemeClr val="tx2"/>
                </a:solidFill>
              </a:rPr>
              <a:t>for Pay-Back System: General Pay-Back System and Pay-Back System </a:t>
            </a:r>
            <a:r>
              <a:rPr lang="tr-TR" sz="1100">
                <a:solidFill>
                  <a:schemeClr val="tx2"/>
                </a:solidFill>
              </a:rPr>
              <a:t>for innovative </a:t>
            </a:r>
            <a:r>
              <a:rPr lang="tr-TR" sz="1100" dirty="0">
                <a:solidFill>
                  <a:schemeClr val="tx2"/>
                </a:solidFill>
              </a:rPr>
              <a:t>drugs</a:t>
            </a:r>
          </a:p>
          <a:p>
            <a:pPr marL="180975" indent="-180975" eaLnBrk="1" hangingPunct="1">
              <a:buFont typeface="Arial" pitchFamily="34" charset="0"/>
              <a:buChar char="•"/>
              <a:defRPr/>
            </a:pPr>
            <a:r>
              <a:rPr lang="tr-TR" sz="1100">
                <a:solidFill>
                  <a:schemeClr val="tx2"/>
                </a:solidFill>
              </a:rPr>
              <a:t>Overspend sharing </a:t>
            </a:r>
            <a:r>
              <a:rPr lang="tr-TR" sz="1100" dirty="0">
                <a:solidFill>
                  <a:schemeClr val="tx2"/>
                </a:solidFill>
              </a:rPr>
              <a:t>based on market shares </a:t>
            </a:r>
            <a:r>
              <a:rPr lang="tr-TR" sz="1100">
                <a:solidFill>
                  <a:schemeClr val="tx2"/>
                </a:solidFill>
              </a:rPr>
              <a:t>of pharmaceutical companies</a:t>
            </a:r>
            <a:endParaRPr lang="tr-TR" sz="1100" dirty="0">
              <a:solidFill>
                <a:schemeClr val="tx2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787900" y="5013325"/>
            <a:ext cx="3851275" cy="1038225"/>
          </a:xfrm>
          <a:prstGeom prst="roundRect">
            <a:avLst>
              <a:gd name="adj" fmla="val 2906"/>
            </a:avLst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/>
          <a:lstStyle/>
          <a:p>
            <a:pPr marL="180975" indent="-180975" eaLnBrk="1" hangingPunct="1">
              <a:buFont typeface="Arial" pitchFamily="34" charset="0"/>
              <a:buChar char="•"/>
              <a:defRPr/>
            </a:pPr>
            <a:r>
              <a:rPr lang="en-US" sz="1100" dirty="0">
                <a:solidFill>
                  <a:schemeClr val="tx2"/>
                </a:solidFill>
              </a:rPr>
              <a:t>Classifying</a:t>
            </a:r>
            <a:r>
              <a:rPr lang="tr-TR" sz="1100" dirty="0">
                <a:solidFill>
                  <a:schemeClr val="tx2"/>
                </a:solidFill>
              </a:rPr>
              <a:t> reimbursed drugs into “Jumbo groups” and determining different budgets for these classes</a:t>
            </a:r>
          </a:p>
          <a:p>
            <a:pPr marL="180975" indent="-180975" eaLnBrk="1" hangingPunct="1">
              <a:buFont typeface="Arial" pitchFamily="34" charset="0"/>
              <a:buChar char="•"/>
              <a:defRPr/>
            </a:pPr>
            <a:r>
              <a:rPr lang="tr-TR" sz="1100" dirty="0">
                <a:solidFill>
                  <a:schemeClr val="tx2"/>
                </a:solidFill>
              </a:rPr>
              <a:t>Pay-back of overspend in these classes based on turnover of pharmaceutical companies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7850" y="1401763"/>
            <a:ext cx="3851275" cy="5032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200" b="1" dirty="0"/>
              <a:t>Fransa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87900" y="1401763"/>
            <a:ext cx="3851275" cy="5032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200" b="1" dirty="0"/>
              <a:t>İtalya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77850" y="2840038"/>
            <a:ext cx="3851275" cy="5032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200" b="1" dirty="0"/>
              <a:t>İspanya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787900" y="2840038"/>
            <a:ext cx="3851275" cy="5032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200" b="1" dirty="0"/>
              <a:t>Belçika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77850" y="4556125"/>
            <a:ext cx="3851275" cy="5048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200" b="1" dirty="0"/>
              <a:t>Portekiz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787900" y="4556125"/>
            <a:ext cx="3851275" cy="5048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sz="1200" b="1" dirty="0"/>
              <a:t>Polonya</a:t>
            </a:r>
          </a:p>
        </p:txBody>
      </p:sp>
      <p:pic>
        <p:nvPicPr>
          <p:cNvPr id="35854" name="Picture 67" descr="Italy_W_small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444625"/>
            <a:ext cx="420688" cy="3952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46" descr="Belgium_Nl_W_small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2882900"/>
            <a:ext cx="420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21" descr="France_Nl_W_small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444625"/>
            <a:ext cx="4222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48" descr="Portugal_W_small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4600575"/>
            <a:ext cx="4222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20" descr="Spain_NaS_W_small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882900"/>
            <a:ext cx="42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Picture 44" descr="Poland_D_W_smal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4600575"/>
            <a:ext cx="3952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sz="1800" smtClean="0"/>
              <a:t>Bazı ülkelerdeki pay-back uygulamaları</a:t>
            </a:r>
            <a:endParaRPr lang="en-US" altLang="en-US" sz="18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5861" name="TextBox 1"/>
          <p:cNvSpPr txBox="1">
            <a:spLocks noChangeArrowheads="1"/>
          </p:cNvSpPr>
          <p:nvPr/>
        </p:nvSpPr>
        <p:spPr bwMode="auto">
          <a:xfrm>
            <a:off x="977900" y="6297613"/>
            <a:ext cx="1374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75000"/>
              <a:buFont typeface="Calibri" panose="020F0502020204030204" pitchFamily="34" charset="0"/>
              <a:buChar char="□"/>
              <a:defRPr sz="2800">
                <a:solidFill>
                  <a:srgbClr val="7F7F7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400">
                <a:solidFill>
                  <a:srgbClr val="7F7F7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 sz="2000">
                <a:solidFill>
                  <a:srgbClr val="7F7F7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Calibri" panose="020F0502020204030204" pitchFamily="34" charset="0"/>
              <a:buChar char="□"/>
              <a:defRPr>
                <a:solidFill>
                  <a:srgbClr val="7F7F7F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tr-TR" altLang="en-US" sz="1100">
                <a:solidFill>
                  <a:schemeClr val="tx1"/>
                </a:solidFill>
                <a:latin typeface="Arial" panose="020B0604020202020204" pitchFamily="34" charset="0"/>
              </a:rPr>
              <a:t>Kaynak: IMS, 2011</a:t>
            </a:r>
            <a:endParaRPr lang="en-US" altLang="en-US" sz="11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95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7604125" cy="420688"/>
          </a:xfrm>
        </p:spPr>
        <p:txBody>
          <a:bodyPr lIns="144000" tIns="144000" rIns="0" bIns="0" anchor="t"/>
          <a:lstStyle/>
          <a:p>
            <a:pPr eaLnBrk="1" hangingPunct="1"/>
            <a:r>
              <a:rPr lang="tr-TR" altLang="en-US" sz="2000" smtClean="0"/>
              <a:t>Pazara Erişim Anlaşmalarının  temel avantaj ve dezavantajları</a:t>
            </a:r>
            <a:endParaRPr lang="en-US" altLang="en-US" sz="20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313" y="1268413"/>
          <a:ext cx="8277225" cy="4175408"/>
        </p:xfrm>
        <a:graphic>
          <a:graphicData uri="http://schemas.openxmlformats.org/drawingml/2006/table">
            <a:tbl>
              <a:tblPr/>
              <a:tblGrid>
                <a:gridCol w="4464050"/>
                <a:gridCol w="3813175"/>
              </a:tblGrid>
              <a:tr h="335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Avantajlar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Dezavantajlar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Yenilikçi ilaçların daha hızlı sürelerde hastalara erişimi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Komplike veri sistemleri &amp; iletişim platformu gereksinimi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51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Yenilikçi ilaçların tedaviden faydalanma olasılığı en yüksek hasta gruplarına erişimi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Operasyonel maliyetler, idari yük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1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Hem ödeme kurumu hem firmalar için belirsizlik düzeyinin ve risklerin azaltılması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Güvenilir veri toplama, verilerin analiz, raporlanması  ve paylaşımındaki sorunlar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51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İnovasyonun teşvik edilmesi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Objektif, ölçülebilir ve basit klinik kriterlerin seçiminde zorluklar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1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Sağlık bütçesinde beklenmedik harcamaların asgariye indirilmesi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Programın denetlenmesindeki sorunları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7314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Gerçek hayat verisi toplanarak, tedavilerin etkililik ve güvenliliklerin, kayıt sistemleri vs kullanılarak, farklı boyutlarıyla incelenmesi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Kullanım kısıtı ve finansman paylaşımında üretici için üstlenilecek yükün belirsizliği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18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Yaratıcı programlarla hastalara ek servislerin sunumu için motivasyon </a:t>
                      </a: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oluşturulması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ör, uyum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programları)</a:t>
                      </a: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Hukuki ve teknik altyapı gereklilikleri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698" marB="4569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8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2"/>
            <a:ext cx="9144000" cy="904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487" y="424189"/>
            <a:ext cx="7126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Planlanan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/ </a:t>
            </a:r>
            <a:r>
              <a:rPr lang="en-US" sz="2800" b="1" dirty="0" err="1" smtClean="0">
                <a:solidFill>
                  <a:schemeClr val="bg1"/>
                </a:solidFill>
              </a:rPr>
              <a:t>Olması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Gereken</a:t>
            </a:r>
            <a:r>
              <a:rPr lang="en-US" sz="2800" b="1" dirty="0" smtClean="0">
                <a:solidFill>
                  <a:schemeClr val="bg1"/>
                </a:solidFill>
              </a:rPr>
              <a:t> / </a:t>
            </a:r>
            <a:r>
              <a:rPr lang="en-US" sz="2800" b="1" dirty="0" err="1" smtClean="0">
                <a:solidFill>
                  <a:schemeClr val="bg1"/>
                </a:solidFill>
              </a:rPr>
              <a:t>Gerçekleşen</a:t>
            </a:r>
            <a:endParaRPr lang="tr-TR" sz="2800" b="1" dirty="0" smtClean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6487" y="5366080"/>
            <a:ext cx="8711025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Mevcut </a:t>
            </a:r>
            <a:r>
              <a:rPr lang="en-US" sz="2400" b="1" dirty="0" err="1" smtClean="0">
                <a:solidFill>
                  <a:srgbClr val="7030A0"/>
                </a:solidFill>
              </a:rPr>
              <a:t>bütçe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planlananın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çok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altında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kalmıştır</a:t>
            </a:r>
            <a:endParaRPr 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0" y="1138237"/>
          <a:ext cx="9143999" cy="422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9274" y="6443482"/>
            <a:ext cx="6064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>
                <a:solidFill>
                  <a:schemeClr val="bg1">
                    <a:lumMod val="50000"/>
                  </a:schemeClr>
                </a:solidFill>
              </a:rPr>
              <a:t>*Kasım 2014’te ucuz ilaçlar ilaçlar (fiyatı 6,79’dan düşük olan 20 yıllık ilaçlar iler fiyatı 3,56 TL’den düşük olan diğer tüm ilaçlar için) %31, bu tanımın dışında kalan ilaçlar için %</a:t>
            </a:r>
            <a:r>
              <a:rPr lang="en-US" sz="800" b="1" smtClean="0">
                <a:solidFill>
                  <a:schemeClr val="bg1">
                    <a:lumMod val="50000"/>
                  </a:schemeClr>
                </a:solidFill>
              </a:rPr>
              <a:t>15,5. Ocak 2015 itibariyle tüm ilaçlar için %15,5 fiyat artışı senaryosuna göre tahmini hesaplamadır. </a:t>
            </a:r>
            <a:endParaRPr lang="en-US" sz="800" b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1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2"/>
            <a:ext cx="9144000" cy="9048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16487" y="5001219"/>
            <a:ext cx="8711025" cy="900000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rgbClr val="7030A0"/>
                </a:solidFill>
              </a:rPr>
              <a:t>Türkiye İlaç Endüstrisi’ne Yaklaşımın Tekrar Gözden Geçirilmesi; Ülkemizde Yatırım Fırsatlarını Arttıracaktır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314" y="424189"/>
            <a:ext cx="8132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</a:rPr>
              <a:t>Görünüm ve Fırsatlar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7826" y="1138237"/>
            <a:ext cx="4374174" cy="385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200000"/>
              <a:buBlip>
                <a:blip r:embed="rId4"/>
              </a:buBlip>
            </a:pPr>
            <a:r>
              <a:rPr lang="en-US" sz="1100" b="1" smtClean="0">
                <a:solidFill>
                  <a:schemeClr val="bg1">
                    <a:lumMod val="50000"/>
                  </a:schemeClr>
                </a:solidFill>
              </a:rPr>
              <a:t>Bugünkü Türkiye’deki mevcut uygulamalar olan:</a:t>
            </a:r>
          </a:p>
          <a:p>
            <a:pPr lvl="1">
              <a:lnSpc>
                <a:spcPct val="150000"/>
              </a:lnSpc>
              <a:buSzPct val="200000"/>
              <a:buBlip>
                <a:blip r:embed="rId4"/>
              </a:buBlip>
            </a:pPr>
            <a:r>
              <a:rPr lang="tr-TR" sz="1100" b="1">
                <a:solidFill>
                  <a:schemeClr val="bg1">
                    <a:lumMod val="50000"/>
                  </a:schemeClr>
                </a:solidFill>
              </a:rPr>
              <a:t>Referans fiyat </a:t>
            </a:r>
            <a:r>
              <a:rPr lang="tr-TR" sz="1100" b="1" smtClean="0">
                <a:solidFill>
                  <a:schemeClr val="bg1">
                    <a:lumMod val="50000"/>
                  </a:schemeClr>
                </a:solidFill>
              </a:rPr>
              <a:t>sistemi</a:t>
            </a:r>
            <a:r>
              <a:rPr lang="en-US" sz="1100" b="1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tr-TR" sz="1100" b="1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100" b="1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  <a:buSzPct val="200000"/>
              <a:buBlip>
                <a:blip r:embed="rId4"/>
              </a:buBlip>
            </a:pPr>
            <a:r>
              <a:rPr lang="tr-TR" sz="1100" b="1">
                <a:solidFill>
                  <a:schemeClr val="bg1">
                    <a:lumMod val="50000"/>
                  </a:schemeClr>
                </a:solidFill>
              </a:rPr>
              <a:t>2009’dan </a:t>
            </a:r>
            <a:r>
              <a:rPr lang="tr-TR" sz="1100" b="1" dirty="0">
                <a:solidFill>
                  <a:schemeClr val="bg1">
                    <a:lumMod val="50000"/>
                  </a:schemeClr>
                </a:solidFill>
              </a:rPr>
              <a:t>beri sabitlenmiş dönemsel </a:t>
            </a:r>
            <a:r>
              <a:rPr lang="tr-TR" sz="1100" b="1">
                <a:solidFill>
                  <a:schemeClr val="bg1">
                    <a:lumMod val="50000"/>
                  </a:schemeClr>
                </a:solidFill>
              </a:rPr>
              <a:t>Avro değeri</a:t>
            </a:r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pPr lvl="1">
              <a:lnSpc>
                <a:spcPct val="150000"/>
              </a:lnSpc>
              <a:buSzPct val="200000"/>
              <a:buBlip>
                <a:blip r:embed="rId4"/>
              </a:buBlip>
            </a:pPr>
            <a:r>
              <a:rPr lang="tr-TR" sz="1100" b="1" smtClean="0">
                <a:solidFill>
                  <a:schemeClr val="bg1">
                    <a:lumMod val="50000"/>
                  </a:schemeClr>
                </a:solidFill>
              </a:rPr>
              <a:t>yüksek </a:t>
            </a:r>
            <a:r>
              <a:rPr lang="tr-TR" sz="1100" b="1">
                <a:solidFill>
                  <a:schemeClr val="bg1">
                    <a:lumMod val="50000"/>
                  </a:schemeClr>
                </a:solidFill>
              </a:rPr>
              <a:t>kamu </a:t>
            </a:r>
            <a:r>
              <a:rPr lang="tr-TR" sz="1100" b="1" smtClean="0">
                <a:solidFill>
                  <a:schemeClr val="bg1">
                    <a:lumMod val="50000"/>
                  </a:schemeClr>
                </a:solidFill>
              </a:rPr>
              <a:t>iskontoları</a:t>
            </a:r>
            <a:r>
              <a:rPr lang="en-US" sz="1100" b="1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pPr lvl="1">
              <a:lnSpc>
                <a:spcPct val="150000"/>
              </a:lnSpc>
              <a:buSzPct val="200000"/>
              <a:buBlip>
                <a:blip r:embed="rId4"/>
              </a:buBlip>
            </a:pPr>
            <a:r>
              <a:rPr lang="en-US" sz="1100" b="1" smtClean="0">
                <a:solidFill>
                  <a:schemeClr val="bg1">
                    <a:lumMod val="50000"/>
                  </a:schemeClr>
                </a:solidFill>
              </a:rPr>
              <a:t>Türkiye’yi </a:t>
            </a:r>
            <a:r>
              <a:rPr lang="tr-TR" sz="1100" b="1" smtClean="0">
                <a:solidFill>
                  <a:schemeClr val="bg1">
                    <a:lumMod val="50000"/>
                  </a:schemeClr>
                </a:solidFill>
              </a:rPr>
              <a:t>referans al</a:t>
            </a:r>
            <a:r>
              <a:rPr lang="en-US" sz="1100" b="1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tr-TR" sz="1100" b="1" smtClean="0">
                <a:solidFill>
                  <a:schemeClr val="bg1">
                    <a:lumMod val="50000"/>
                  </a:schemeClr>
                </a:solidFill>
              </a:rPr>
              <a:t>n ülkelerin artışı</a:t>
            </a:r>
            <a:r>
              <a:rPr lang="en-US" sz="1100" b="1" smtClean="0">
                <a:solidFill>
                  <a:schemeClr val="bg1">
                    <a:lumMod val="50000"/>
                  </a:schemeClr>
                </a:solidFill>
              </a:rPr>
              <a:t>,</a:t>
            </a:r>
          </a:p>
          <a:p>
            <a:pPr lvl="1">
              <a:lnSpc>
                <a:spcPct val="150000"/>
              </a:lnSpc>
              <a:buSzPct val="200000"/>
              <a:buBlip>
                <a:blip r:embed="rId4"/>
              </a:buBlip>
            </a:pPr>
            <a:r>
              <a:rPr lang="tr-TR" sz="1100" b="1" smtClean="0">
                <a:solidFill>
                  <a:schemeClr val="bg1">
                    <a:lumMod val="50000"/>
                  </a:schemeClr>
                </a:solidFill>
              </a:rPr>
              <a:t>paralel ticaret</a:t>
            </a:r>
            <a:r>
              <a:rPr lang="en-US" sz="1100" b="1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tr-TR" sz="1100" b="1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100" b="1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SzPct val="200000"/>
              <a:buNone/>
            </a:pPr>
            <a:r>
              <a:rPr lang="tr-TR" sz="1100" b="1" smtClean="0">
                <a:solidFill>
                  <a:schemeClr val="bg1">
                    <a:lumMod val="50000"/>
                  </a:schemeClr>
                </a:solidFill>
              </a:rPr>
              <a:t>yenilikçi </a:t>
            </a:r>
            <a:r>
              <a:rPr lang="tr-TR" sz="1100" b="1" dirty="0">
                <a:solidFill>
                  <a:schemeClr val="bg1">
                    <a:lumMod val="50000"/>
                  </a:schemeClr>
                </a:solidFill>
              </a:rPr>
              <a:t>tedavilerin Türkiye’ye gelişini zorlaştırmaktadır. </a:t>
            </a:r>
          </a:p>
          <a:p>
            <a:pPr>
              <a:lnSpc>
                <a:spcPct val="150000"/>
              </a:lnSpc>
              <a:buSzPct val="200000"/>
              <a:buBlip>
                <a:blip r:embed="rId4"/>
              </a:buBlip>
            </a:pPr>
            <a:r>
              <a:rPr lang="tr-TR" sz="1100" b="1" dirty="0" smtClean="0">
                <a:solidFill>
                  <a:schemeClr val="bg1">
                    <a:lumMod val="50000"/>
                  </a:schemeClr>
                </a:solidFill>
              </a:rPr>
              <a:t>2013 </a:t>
            </a:r>
            <a:r>
              <a:rPr lang="tr-TR" sz="1100" b="1" dirty="0">
                <a:solidFill>
                  <a:schemeClr val="bg1">
                    <a:lumMod val="50000"/>
                  </a:schemeClr>
                </a:solidFill>
              </a:rPr>
              <a:t>yılı Global Ar-Ge yatırımları 180 milyar dolar iken, bu rakam Türkiye’de sadece 107 milyon dolar civarında olmuştur. (sadece %0.06 pay almaktadır)</a:t>
            </a:r>
          </a:p>
          <a:p>
            <a:pPr>
              <a:lnSpc>
                <a:spcPct val="150000"/>
              </a:lnSpc>
              <a:buSzPct val="200000"/>
              <a:buBlip>
                <a:blip r:embed="rId4"/>
              </a:buBlip>
            </a:pPr>
            <a:r>
              <a:rPr lang="tr-TR" sz="1100" b="1" dirty="0" smtClean="0">
                <a:solidFill>
                  <a:schemeClr val="bg1">
                    <a:lumMod val="50000"/>
                  </a:schemeClr>
                </a:solidFill>
              </a:rPr>
              <a:t>Türkiye </a:t>
            </a:r>
            <a:r>
              <a:rPr lang="tr-TR" sz="1100" b="1">
                <a:solidFill>
                  <a:schemeClr val="bg1">
                    <a:lumMod val="50000"/>
                  </a:schemeClr>
                </a:solidFill>
              </a:rPr>
              <a:t>ilaç </a:t>
            </a:r>
            <a:r>
              <a:rPr lang="tr-TR" sz="1100" b="1" smtClean="0">
                <a:solidFill>
                  <a:schemeClr val="bg1">
                    <a:lumMod val="50000"/>
                  </a:schemeClr>
                </a:solidFill>
              </a:rPr>
              <a:t>ihracatı </a:t>
            </a:r>
            <a:r>
              <a:rPr lang="tr-TR" sz="1100" b="1" dirty="0">
                <a:solidFill>
                  <a:schemeClr val="bg1">
                    <a:lumMod val="50000"/>
                  </a:schemeClr>
                </a:solidFill>
              </a:rPr>
              <a:t>2013 yılında sadece 818 milyon dolar’da kalmıştır.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99865" y="35381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0" y="1138236"/>
            <a:ext cx="4355512" cy="38581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200000"/>
              <a:buBlip>
                <a:blip r:embed="rId5"/>
              </a:buBlip>
            </a:pPr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Doğru bütçeleme ve fiyatlandırma sistemini kurarak</a:t>
            </a:r>
            <a:r>
              <a:rPr lang="tr-TR" sz="1600" b="1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tr-TR" sz="1600" b="1" smtClean="0">
                <a:solidFill>
                  <a:schemeClr val="bg1">
                    <a:lumMod val="50000"/>
                  </a:schemeClr>
                </a:solidFill>
              </a:rPr>
              <a:t>öngörülebilir </a:t>
            </a:r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bir yatırım ortamı </a:t>
            </a:r>
            <a:r>
              <a:rPr lang="tr-TR" sz="1600" b="1">
                <a:solidFill>
                  <a:schemeClr val="bg1">
                    <a:lumMod val="50000"/>
                  </a:schemeClr>
                </a:solidFill>
              </a:rPr>
              <a:t>yaratılabilir</a:t>
            </a:r>
            <a:r>
              <a:rPr lang="tr-TR" sz="1600" b="1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tr-TR" sz="1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SzPct val="200000"/>
              <a:buBlip>
                <a:blip r:embed="rId5"/>
              </a:buBlip>
            </a:pPr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Yıllık global Ar-Ge yatırımından 1,35 milyar dolarlık (%1) yatırım çekme potansiyelimiz </a:t>
            </a:r>
            <a:r>
              <a:rPr lang="tr-TR" sz="1600" b="1">
                <a:solidFill>
                  <a:schemeClr val="bg1">
                    <a:lumMod val="50000"/>
                  </a:schemeClr>
                </a:solidFill>
              </a:rPr>
              <a:t>mevcuttur</a:t>
            </a:r>
            <a:r>
              <a:rPr lang="tr-TR" sz="1600" b="1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tr-TR" sz="1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SzPct val="200000"/>
              <a:buBlip>
                <a:blip r:embed="rId5"/>
              </a:buBlip>
            </a:pPr>
            <a:r>
              <a:rPr lang="tr-TR" sz="1600" b="1" dirty="0" smtClean="0">
                <a:solidFill>
                  <a:schemeClr val="bg1">
                    <a:lumMod val="50000"/>
                  </a:schemeClr>
                </a:solidFill>
              </a:rPr>
              <a:t>İhracat </a:t>
            </a:r>
            <a:r>
              <a:rPr lang="tr-TR" sz="1600" b="1" dirty="0">
                <a:solidFill>
                  <a:schemeClr val="bg1">
                    <a:lumMod val="50000"/>
                  </a:schemeClr>
                </a:solidFill>
              </a:rPr>
              <a:t>odaklı bir yapıya geçerek 8,1 milyar dolarlık ihracat hacmine ulaşabiliriz.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5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217035" y="230521"/>
            <a:ext cx="7721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YAŞAM BİR YOLCULUK...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İNNOVASYON</a:t>
            </a:r>
            <a:r>
              <a:rPr kumimoji="0" lang="tr-TR" alt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SÜREKLİLİK ARZEDEN BİR SÜREÇ </a:t>
            </a: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37" name="Picture 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06" y="3770292"/>
            <a:ext cx="4449602" cy="27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2" name="Picture 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6" y="1400175"/>
            <a:ext cx="7982367" cy="213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3" name="TextBox 2092"/>
          <p:cNvSpPr txBox="1"/>
          <p:nvPr/>
        </p:nvSpPr>
        <p:spPr>
          <a:xfrm>
            <a:off x="500807" y="1447675"/>
            <a:ext cx="154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Üründe küçük değişiklikler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995118" y="1447675"/>
            <a:ext cx="4025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Marjinal inovasyon</a:t>
            </a:r>
          </a:p>
          <a:p>
            <a:r>
              <a:rPr lang="tr-TR" sz="1600" dirty="0" smtClean="0">
                <a:solidFill>
                  <a:schemeClr val="bg1"/>
                </a:solidFill>
              </a:rPr>
              <a:t>Örn: formülasyon, uygulama yolu ve dozu</a:t>
            </a:r>
            <a:endParaRPr lang="tr-TR" sz="1600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925796" y="1478232"/>
            <a:ext cx="4025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bg1"/>
                </a:solidFill>
              </a:rPr>
              <a:t>Yeni etki şekli</a:t>
            </a:r>
          </a:p>
          <a:p>
            <a:r>
              <a:rPr lang="tr-TR" sz="1600" dirty="0" smtClean="0">
                <a:solidFill>
                  <a:schemeClr val="bg1"/>
                </a:solidFill>
              </a:rPr>
              <a:t>Yeni endikasyon</a:t>
            </a:r>
          </a:p>
        </p:txBody>
      </p:sp>
      <p:sp>
        <p:nvSpPr>
          <p:cNvPr id="2094" name="TextBox 2093"/>
          <p:cNvSpPr txBox="1"/>
          <p:nvPr/>
        </p:nvSpPr>
        <p:spPr>
          <a:xfrm>
            <a:off x="5355769" y="3960292"/>
            <a:ext cx="324615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1600" dirty="0" smtClean="0"/>
              <a:t>Fikri sinai haklar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1600" dirty="0" smtClean="0"/>
              <a:t>Non Klinik/ Klinik Araştırmalar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1600" dirty="0" smtClean="0"/>
              <a:t>Teknolojinin tekrarlanabilir ve yüksek kalitede üretilebilirliğine yönelik çalışmalar.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1600" dirty="0" smtClean="0"/>
              <a:t>Fiyatlandırma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1600" dirty="0" smtClean="0"/>
              <a:t>Geri ödeme </a:t>
            </a:r>
          </a:p>
          <a:p>
            <a:endParaRPr lang="tr-TR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487" y="424940"/>
            <a:ext cx="7126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prstClr val="white"/>
                </a:solidFill>
              </a:rPr>
              <a:t>Daha fazla yatırım, daha fazla AR&amp;GE… </a:t>
            </a:r>
            <a:endParaRPr lang="tr-TR" sz="2800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2670" y="5623363"/>
            <a:ext cx="8424862" cy="671996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Türkiye </a:t>
            </a:r>
            <a:r>
              <a:rPr lang="en-US" sz="1600" b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</a:t>
            </a:r>
            <a:r>
              <a:rPr lang="en-US" sz="1600" b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alandaki yatırımları </a:t>
            </a:r>
            <a:r>
              <a:rPr lang="en-US" sz="1600" b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çekme konusunda özellikle BRIC* ülkeleri arasında rekabette geri kalmaktadır…</a:t>
            </a:r>
          </a:p>
          <a:p>
            <a:pPr algn="ctr"/>
            <a:endParaRPr lang="tr-TR" sz="1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466657" y="1172496"/>
            <a:ext cx="3770313" cy="3816350"/>
            <a:chOff x="622424" y="1690853"/>
            <a:chExt cx="3770886" cy="4074947"/>
          </a:xfrm>
        </p:grpSpPr>
        <p:grpSp>
          <p:nvGrpSpPr>
            <p:cNvPr id="10" name="Group 31"/>
            <p:cNvGrpSpPr>
              <a:grpSpLocks/>
            </p:cNvGrpSpPr>
            <p:nvPr/>
          </p:nvGrpSpPr>
          <p:grpSpPr bwMode="auto">
            <a:xfrm>
              <a:off x="622424" y="1690853"/>
              <a:ext cx="3732780" cy="4074947"/>
              <a:chOff x="406400" y="1328071"/>
              <a:chExt cx="4593275" cy="4437729"/>
            </a:xfrm>
          </p:grpSpPr>
          <p:graphicFrame>
            <p:nvGraphicFramePr>
              <p:cNvPr id="12" name="Chart 60"/>
              <p:cNvGraphicFramePr>
                <a:graphicFrameLocks/>
              </p:cNvGraphicFramePr>
              <p:nvPr/>
            </p:nvGraphicFramePr>
            <p:xfrm>
              <a:off x="406400" y="1654175"/>
              <a:ext cx="4448175" cy="4111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66" name="Worksheet" r:id="rId5" imgW="4448243" imgH="4114800" progId="Excel.Sheet.8">
                      <p:embed/>
                    </p:oleObj>
                  </mc:Choice>
                  <mc:Fallback>
                    <p:oleObj name="Worksheet" r:id="rId5" imgW="4448243" imgH="4114800" progId="Excel.Sheet.8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400" y="1654175"/>
                            <a:ext cx="4448175" cy="41116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Rectangle 12"/>
              <p:cNvSpPr/>
              <p:nvPr/>
            </p:nvSpPr>
            <p:spPr>
              <a:xfrm>
                <a:off x="476735" y="4648984"/>
                <a:ext cx="2832943" cy="151370"/>
              </a:xfrm>
              <a:prstGeom prst="rect">
                <a:avLst/>
              </a:prstGeom>
              <a:solidFill>
                <a:schemeClr val="accent4">
                  <a:alpha val="30000"/>
                </a:schemeClr>
              </a:solidFill>
              <a:ln w="25400">
                <a:noFill/>
              </a:ln>
            </p:spPr>
            <p:txBody>
              <a:bodyPr lIns="91430" tIns="45715" rIns="91430" bIns="45715" anchor="ctr"/>
              <a:lstStyle/>
              <a:p>
                <a:pPr algn="ctr" eaLnBrk="1" hangingPunct="1">
                  <a:defRPr/>
                </a:pPr>
                <a:endParaRPr lang="tr-TR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76735" y="2219679"/>
                <a:ext cx="2832943" cy="155062"/>
              </a:xfrm>
              <a:prstGeom prst="rect">
                <a:avLst/>
              </a:prstGeom>
              <a:solidFill>
                <a:schemeClr val="bg1">
                  <a:lumMod val="50000"/>
                  <a:alpha val="30000"/>
                </a:schemeClr>
              </a:solidFill>
              <a:ln w="25400">
                <a:noFill/>
              </a:ln>
            </p:spPr>
            <p:txBody>
              <a:bodyPr lIns="91430" tIns="45715" rIns="91430" bIns="45715" anchor="ctr"/>
              <a:lstStyle/>
              <a:p>
                <a:pPr algn="ctr" eaLnBrk="1" hangingPunct="1">
                  <a:defRPr/>
                </a:pPr>
                <a:endParaRPr lang="tr-TR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76735" y="3541398"/>
                <a:ext cx="2832943" cy="151370"/>
              </a:xfrm>
              <a:prstGeom prst="rect">
                <a:avLst/>
              </a:prstGeom>
              <a:solidFill>
                <a:schemeClr val="bg1">
                  <a:lumMod val="50000"/>
                  <a:alpha val="30000"/>
                </a:schemeClr>
              </a:solidFill>
              <a:ln w="25400">
                <a:noFill/>
              </a:ln>
            </p:spPr>
            <p:txBody>
              <a:bodyPr lIns="91430" tIns="45715" rIns="91430" bIns="45715" anchor="ctr"/>
              <a:lstStyle/>
              <a:p>
                <a:pPr algn="ctr" eaLnBrk="1" hangingPunct="1">
                  <a:defRPr/>
                </a:pPr>
                <a:endParaRPr lang="tr-TR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76735" y="3716765"/>
                <a:ext cx="2832943" cy="151370"/>
              </a:xfrm>
              <a:prstGeom prst="rect">
                <a:avLst/>
              </a:prstGeom>
              <a:solidFill>
                <a:schemeClr val="bg1">
                  <a:lumMod val="50000"/>
                  <a:alpha val="30000"/>
                </a:schemeClr>
              </a:solidFill>
              <a:ln w="25400">
                <a:noFill/>
              </a:ln>
            </p:spPr>
            <p:txBody>
              <a:bodyPr lIns="91430" tIns="45715" rIns="91430" bIns="45715" anchor="ctr"/>
              <a:lstStyle/>
              <a:p>
                <a:pPr algn="ctr" eaLnBrk="1" hangingPunct="1">
                  <a:defRPr/>
                </a:pPr>
                <a:endParaRPr lang="tr-TR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76735" y="3892134"/>
                <a:ext cx="2832943" cy="153216"/>
              </a:xfrm>
              <a:prstGeom prst="rect">
                <a:avLst/>
              </a:prstGeom>
              <a:solidFill>
                <a:schemeClr val="bg1">
                  <a:lumMod val="50000"/>
                  <a:alpha val="30000"/>
                </a:schemeClr>
              </a:solidFill>
              <a:ln w="25400">
                <a:noFill/>
              </a:ln>
            </p:spPr>
            <p:txBody>
              <a:bodyPr lIns="91430" tIns="45715" rIns="91430" bIns="45715" anchor="ctr"/>
              <a:lstStyle/>
              <a:p>
                <a:pPr algn="ctr" eaLnBrk="1" hangingPunct="1">
                  <a:defRPr/>
                </a:pPr>
                <a:endParaRPr lang="tr-TR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Content Placeholder 1"/>
              <p:cNvSpPr txBox="1">
                <a:spLocks/>
              </p:cNvSpPr>
              <p:nvPr/>
            </p:nvSpPr>
            <p:spPr>
              <a:xfrm>
                <a:off x="523625" y="1328071"/>
                <a:ext cx="4476050" cy="472570"/>
              </a:xfrm>
              <a:prstGeom prst="rect">
                <a:avLst/>
              </a:prstGeom>
            </p:spPr>
            <p:txBody>
              <a:bodyPr/>
              <a:lstStyle/>
              <a:p>
                <a:pPr marL="342900" indent="-342900">
                  <a:spcAft>
                    <a:spcPts val="563"/>
                  </a:spcAft>
                  <a:buClr>
                    <a:srgbClr val="000000"/>
                  </a:buClr>
                  <a:defRPr/>
                </a:pPr>
                <a:r>
                  <a:rPr lang="tr-TR" sz="1400" b="1" dirty="0">
                    <a:solidFill>
                      <a:srgbClr val="C00000"/>
                    </a:solidFill>
                    <a:latin typeface="Georgia" pitchFamily="18" charset="0"/>
                    <a:cs typeface="+mn-cs"/>
                  </a:rPr>
                  <a:t>Sektör Büyüklüğü (milyar $) , 2011</a:t>
                </a:r>
              </a:p>
            </p:txBody>
          </p:sp>
          <p:sp>
            <p:nvSpPr>
              <p:cNvPr id="25" name="Rectangle 78"/>
              <p:cNvSpPr>
                <a:spLocks noChangeArrowheads="1"/>
              </p:cNvSpPr>
              <p:nvPr/>
            </p:nvSpPr>
            <p:spPr bwMode="auto">
              <a:xfrm rot="2861956">
                <a:off x="4198144" y="1874044"/>
                <a:ext cx="274638" cy="1397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tr-TR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TextBox 90"/>
              <p:cNvSpPr txBox="1">
                <a:spLocks noChangeArrowheads="1"/>
              </p:cNvSpPr>
              <p:nvPr/>
            </p:nvSpPr>
            <p:spPr bwMode="auto">
              <a:xfrm>
                <a:off x="4208463" y="5410200"/>
                <a:ext cx="592137" cy="123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tr-TR" altLang="tr-TR" sz="800">
                    <a:latin typeface="Georgia" panose="02040502050405020303" pitchFamily="18" charset="0"/>
                  </a:rPr>
                  <a:t>Milyar $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139271" y="2168863"/>
              <a:ext cx="254039" cy="10848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tr-TR" sz="800" dirty="0">
                  <a:latin typeface="+mn-lt"/>
                  <a:cs typeface="Calibri" pitchFamily="34" charset="0"/>
                </a:rPr>
                <a:t>327</a:t>
              </a:r>
            </a:p>
          </p:txBody>
        </p:sp>
      </p:grpSp>
      <p:grpSp>
        <p:nvGrpSpPr>
          <p:cNvPr id="27" name="Group 32"/>
          <p:cNvGrpSpPr>
            <a:grpSpLocks/>
          </p:cNvGrpSpPr>
          <p:nvPr/>
        </p:nvGrpSpPr>
        <p:grpSpPr bwMode="auto">
          <a:xfrm>
            <a:off x="4717982" y="1245521"/>
            <a:ext cx="4019550" cy="4221163"/>
            <a:chOff x="4597400" y="1526257"/>
            <a:chExt cx="5189538" cy="5000556"/>
          </a:xfrm>
        </p:grpSpPr>
        <p:graphicFrame>
          <p:nvGraphicFramePr>
            <p:cNvPr id="28" name="Content Placeholder 8"/>
            <p:cNvGraphicFramePr>
              <a:graphicFrameLocks noChangeAspect="1"/>
            </p:cNvGraphicFramePr>
            <p:nvPr>
              <p:custDataLst>
                <p:tags r:id="rId2"/>
              </p:custDataLst>
            </p:nvPr>
          </p:nvGraphicFramePr>
          <p:xfrm>
            <a:off x="4597400" y="1731129"/>
            <a:ext cx="4588877" cy="3911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7" name="Worksheet" r:id="rId7" imgW="4591151" imgH="3914843" progId="Excel.Sheet.8">
                    <p:embed/>
                  </p:oleObj>
                </mc:Choice>
                <mc:Fallback>
                  <p:oleObj name="Worksheet" r:id="rId7" imgW="4591151" imgH="3914843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7400" y="1731129"/>
                          <a:ext cx="4588877" cy="3911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ctangle 28"/>
            <p:cNvSpPr/>
            <p:nvPr/>
          </p:nvSpPr>
          <p:spPr>
            <a:xfrm>
              <a:off x="5484869" y="3809324"/>
              <a:ext cx="2836620" cy="152330"/>
            </a:xfrm>
            <a:prstGeom prst="rect">
              <a:avLst/>
            </a:prstGeom>
            <a:solidFill>
              <a:schemeClr val="bg1">
                <a:lumMod val="50000"/>
                <a:alpha val="30000"/>
              </a:schemeClr>
            </a:solidFill>
            <a:ln w="25400">
              <a:noFill/>
            </a:ln>
          </p:spPr>
          <p:txBody>
            <a:bodyPr lIns="91430" tIns="45715" rIns="91430" bIns="45715" anchor="ctr"/>
            <a:lstStyle/>
            <a:p>
              <a:pPr algn="ctr" eaLnBrk="1" hangingPunct="1">
                <a:defRPr/>
              </a:pPr>
              <a:endParaRPr lang="tr-TR" dirty="0"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484869" y="3986101"/>
              <a:ext cx="2836620" cy="152330"/>
            </a:xfrm>
            <a:prstGeom prst="rect">
              <a:avLst/>
            </a:prstGeom>
            <a:solidFill>
              <a:schemeClr val="bg1">
                <a:lumMod val="50000"/>
                <a:alpha val="30000"/>
              </a:schemeClr>
            </a:solidFill>
            <a:ln w="25400">
              <a:noFill/>
            </a:ln>
          </p:spPr>
          <p:txBody>
            <a:bodyPr lIns="91430" tIns="45715" rIns="91430" bIns="45715" anchor="ctr"/>
            <a:lstStyle/>
            <a:p>
              <a:pPr algn="ctr" eaLnBrk="1" hangingPunct="1">
                <a:defRPr/>
              </a:pPr>
              <a:endParaRPr lang="tr-TR" dirty="0">
                <a:latin typeface="Arial" charset="0"/>
                <a:cs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484869" y="5063694"/>
              <a:ext cx="2836620" cy="150449"/>
            </a:xfrm>
            <a:prstGeom prst="rect">
              <a:avLst/>
            </a:prstGeom>
            <a:solidFill>
              <a:schemeClr val="bg1">
                <a:lumMod val="50000"/>
                <a:alpha val="30000"/>
              </a:schemeClr>
            </a:solidFill>
            <a:ln w="25400">
              <a:noFill/>
            </a:ln>
          </p:spPr>
          <p:txBody>
            <a:bodyPr lIns="91430" tIns="45715" rIns="91430" bIns="45715" anchor="ctr"/>
            <a:lstStyle/>
            <a:p>
              <a:pPr algn="ctr" eaLnBrk="1" hangingPunct="1">
                <a:defRPr/>
              </a:pPr>
              <a:endParaRPr lang="tr-TR" dirty="0">
                <a:latin typeface="Arial" charset="0"/>
                <a:cs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84869" y="5362712"/>
              <a:ext cx="2836620" cy="15233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 w="25400">
              <a:noFill/>
            </a:ln>
          </p:spPr>
          <p:txBody>
            <a:bodyPr lIns="91430" tIns="45715" rIns="91430" bIns="45715" anchor="ctr"/>
            <a:lstStyle/>
            <a:p>
              <a:pPr algn="ctr" eaLnBrk="1" hangingPunct="1">
                <a:defRPr/>
              </a:pPr>
              <a:endParaRPr lang="tr-TR" dirty="0">
                <a:latin typeface="Arial" charset="0"/>
                <a:cs typeface="Arial" charset="0"/>
              </a:endParaRPr>
            </a:p>
          </p:txBody>
        </p:sp>
        <p:sp>
          <p:nvSpPr>
            <p:cNvPr id="33" name="Content Placeholder 1"/>
            <p:cNvSpPr txBox="1">
              <a:spLocks/>
            </p:cNvSpPr>
            <p:nvPr/>
          </p:nvSpPr>
          <p:spPr bwMode="auto">
            <a:xfrm>
              <a:off x="5226622" y="1526257"/>
              <a:ext cx="4359457" cy="306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342900" indent="-342900">
                <a:spcAft>
                  <a:spcPts val="563"/>
                </a:spcAft>
                <a:buClr>
                  <a:srgbClr val="000000"/>
                </a:buClr>
                <a:buFont typeface="Wingdings" pitchFamily="2" charset="2"/>
                <a:buNone/>
                <a:defRPr/>
              </a:pPr>
              <a:r>
                <a:rPr lang="tr-TR" sz="1400" b="1" dirty="0">
                  <a:solidFill>
                    <a:srgbClr val="C00000"/>
                  </a:solidFill>
                  <a:latin typeface="Georgia" pitchFamily="18" charset="0"/>
                  <a:cs typeface="+mn-cs"/>
                </a:rPr>
                <a:t>Klinik Araştırma sayısı**, 2011</a:t>
              </a:r>
            </a:p>
          </p:txBody>
        </p:sp>
        <p:sp>
          <p:nvSpPr>
            <p:cNvPr id="34" name="Rectangle 79"/>
            <p:cNvSpPr>
              <a:spLocks noChangeArrowheads="1"/>
            </p:cNvSpPr>
            <p:nvPr/>
          </p:nvSpPr>
          <p:spPr bwMode="auto">
            <a:xfrm rot="2861956">
              <a:off x="8692357" y="1834356"/>
              <a:ext cx="274638" cy="1365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tr-TR" sz="1800">
                <a:latin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00329" y="1857245"/>
              <a:ext cx="686609" cy="12412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defRPr/>
              </a:pPr>
              <a:r>
                <a:rPr lang="tr-TR" sz="800" dirty="0">
                  <a:latin typeface="+mn-lt"/>
                  <a:cs typeface="Calibri" pitchFamily="34" charset="0"/>
                </a:rPr>
                <a:t>3.142</a:t>
              </a:r>
            </a:p>
          </p:txBody>
        </p:sp>
        <p:sp>
          <p:nvSpPr>
            <p:cNvPr id="36" name="Content Placeholder 1"/>
            <p:cNvSpPr txBox="1">
              <a:spLocks/>
            </p:cNvSpPr>
            <p:nvPr/>
          </p:nvSpPr>
          <p:spPr bwMode="auto">
            <a:xfrm>
              <a:off x="4597400" y="5893046"/>
              <a:ext cx="5189538" cy="633767"/>
            </a:xfrm>
            <a:prstGeom prst="rect">
              <a:avLst/>
            </a:prstGeom>
            <a:ln>
              <a:solidFill>
                <a:srgbClr val="C00000"/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/>
            <a:p>
              <a:pPr marL="342900" indent="-342900" algn="ctr">
                <a:spcAft>
                  <a:spcPts val="563"/>
                </a:spcAft>
                <a:buClr>
                  <a:srgbClr val="000000"/>
                </a:buClr>
                <a:defRPr/>
              </a:pPr>
              <a:r>
                <a:rPr lang="tr-TR" sz="1600" dirty="0">
                  <a:solidFill>
                    <a:schemeClr val="tx1"/>
                  </a:solidFill>
                  <a:latin typeface="Georgia" pitchFamily="18" charset="0"/>
                </a:rPr>
                <a:t>..ancak klinik araştırmalarda </a:t>
              </a:r>
              <a:r>
                <a:rPr lang="tr-TR" sz="1600" b="1" dirty="0">
                  <a:solidFill>
                    <a:schemeClr val="tx1"/>
                  </a:solidFill>
                  <a:latin typeface="Georgia" pitchFamily="18" charset="0"/>
                </a:rPr>
                <a:t>36.</a:t>
              </a:r>
              <a:r>
                <a:rPr lang="tr-TR" sz="1600" dirty="0">
                  <a:solidFill>
                    <a:schemeClr val="tx1"/>
                  </a:solidFill>
                  <a:latin typeface="Georgia" pitchFamily="18" charset="0"/>
                </a:rPr>
                <a:t>sırada yer almaktadır</a:t>
              </a:r>
            </a:p>
          </p:txBody>
        </p:sp>
        <p:sp>
          <p:nvSpPr>
            <p:cNvPr id="37" name="TextBox 92"/>
            <p:cNvSpPr txBox="1">
              <a:spLocks noChangeArrowheads="1"/>
            </p:cNvSpPr>
            <p:nvPr/>
          </p:nvSpPr>
          <p:spPr bwMode="auto">
            <a:xfrm>
              <a:off x="9002713" y="5410200"/>
              <a:ext cx="293687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800">
                  <a:latin typeface="Georgia" panose="02040502050405020303" pitchFamily="18" charset="0"/>
                </a:rPr>
                <a:t>adet</a:t>
              </a:r>
            </a:p>
          </p:txBody>
        </p:sp>
      </p:grpSp>
      <p:sp>
        <p:nvSpPr>
          <p:cNvPr id="38" name="Content Placeholder 1"/>
          <p:cNvSpPr txBox="1">
            <a:spLocks/>
          </p:cNvSpPr>
          <p:nvPr/>
        </p:nvSpPr>
        <p:spPr bwMode="auto">
          <a:xfrm>
            <a:off x="312670" y="4917409"/>
            <a:ext cx="4068762" cy="54927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/>
          <a:p>
            <a:pPr marL="342900" indent="-342900" algn="ctr">
              <a:spcAft>
                <a:spcPts val="563"/>
              </a:spcAft>
              <a:buClr>
                <a:srgbClr val="000000"/>
              </a:buClr>
              <a:defRPr/>
            </a:pPr>
            <a:r>
              <a:rPr lang="tr-TR" sz="1600" dirty="0">
                <a:solidFill>
                  <a:schemeClr val="tx1"/>
                </a:solidFill>
                <a:latin typeface="Georgia" pitchFamily="18" charset="0"/>
              </a:rPr>
              <a:t>Türk İlaç Sektörü büyüklük bakımından </a:t>
            </a:r>
            <a:r>
              <a:rPr lang="tr-TR" sz="1600" b="1" dirty="0">
                <a:solidFill>
                  <a:schemeClr val="tx1"/>
                </a:solidFill>
                <a:latin typeface="Georgia" pitchFamily="18" charset="0"/>
              </a:rPr>
              <a:t>16.</a:t>
            </a:r>
            <a:r>
              <a:rPr lang="tr-TR" sz="1600" dirty="0">
                <a:solidFill>
                  <a:schemeClr val="tx1"/>
                </a:solidFill>
                <a:latin typeface="Georgia" pitchFamily="18" charset="0"/>
              </a:rPr>
              <a:t>sıradadır..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42059" y="1900151"/>
            <a:ext cx="8711026" cy="1221547"/>
          </a:xfrm>
          <a:prstGeom prst="roundRect">
            <a:avLst>
              <a:gd name="adj" fmla="val 11193"/>
            </a:avLst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smtClean="0">
                <a:solidFill>
                  <a:srgbClr val="990033"/>
                </a:solidFill>
              </a:rPr>
              <a:t>Türkiye ilaç endüstrisi,sadece yerel talebi karşılamakla yetinmeyip; global pazarın ihtiyaçlarına cevap verecek, bütün dünyaya rekabetçi ürünler satabilecek, marka oluşturacak bir ilaç eko-sistemine sahip olmalıdır…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6487" y="277345"/>
            <a:ext cx="6923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smtClean="0">
                <a:solidFill>
                  <a:schemeClr val="bg1"/>
                </a:solidFill>
              </a:rPr>
              <a:t>Türkiye İlaç Sektörü Halihazırda Ağırlıklı Olarak </a:t>
            </a:r>
          </a:p>
          <a:p>
            <a:r>
              <a:rPr lang="en-US" sz="2300" b="1" smtClean="0">
                <a:solidFill>
                  <a:schemeClr val="bg1"/>
                </a:solidFill>
              </a:rPr>
              <a:t>Yerel Talebi Karşılamak Üzere Üretim Yapmaktadır…</a:t>
            </a:r>
            <a:endParaRPr lang="en-US" sz="2300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2973" y="6351149"/>
            <a:ext cx="6554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err="1" smtClean="0">
                <a:solidFill>
                  <a:schemeClr val="bg1">
                    <a:lumMod val="50000"/>
                  </a:schemeClr>
                </a:solidFill>
              </a:rPr>
              <a:t>Kaynak</a:t>
            </a:r>
            <a:r>
              <a:rPr lang="en-US" sz="1000" b="1" smtClean="0">
                <a:solidFill>
                  <a:schemeClr val="bg1">
                    <a:lumMod val="50000"/>
                  </a:schemeClr>
                </a:solidFill>
              </a:rPr>
              <a:t>: TİTCK, “Türkiye İlaç Pazarı Gözlem Raporu – I”  </a:t>
            </a:r>
          </a:p>
          <a:p>
            <a:endParaRPr lang="en-US" sz="1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6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7112" y="1249014"/>
          <a:ext cx="5911180" cy="5254991"/>
        </p:xfrm>
        <a:graphic>
          <a:graphicData uri="http://schemas.openxmlformats.org/drawingml/2006/table">
            <a:tbl>
              <a:tblPr firstRow="1" firstCol="1" lastRow="1" bandRow="1">
                <a:tableStyleId>{7E9639D4-E3E2-4D34-9284-5A2195B3D0D7}</a:tableStyleId>
              </a:tblPr>
              <a:tblGrid>
                <a:gridCol w="1844602"/>
                <a:gridCol w="1276131"/>
                <a:gridCol w="812899"/>
                <a:gridCol w="1977548"/>
              </a:tblGrid>
              <a:tr h="349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 dirty="0">
                          <a:effectLst/>
                        </a:rPr>
                        <a:t>İlaç Firması </a:t>
                      </a:r>
                      <a:endParaRPr lang="tr-TR" sz="1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Ar-Ge Harcaması (milyar $)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İlk 50 içinde %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 dirty="0">
                          <a:effectLst/>
                        </a:rPr>
                        <a:t>Ar-Ge Merkezlerinden bazıları </a:t>
                      </a:r>
                      <a:endParaRPr lang="tr-TR" sz="1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50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Roche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9,6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% 3,7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 dirty="0">
                          <a:effectLst/>
                        </a:rPr>
                        <a:t>İsviçre, ABD, Almanya, Çin, Birleşik Krallık, Avustralya, Avusturya, Japonya </a:t>
                      </a:r>
                      <a:endParaRPr lang="tr-TR" sz="1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16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Pfizer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9,3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% 3,6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Birleşik Krallık, ABD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16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MSD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8,5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% 3,3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ABD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349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Novartis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8,0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% 3,1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ABD, İtalya, İsviçre, Hindistan, Çin, Japonya, Singapur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16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Johnson &amp; Johnson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6,8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% 2,6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Belçika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349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Sanofi-Aventis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5,8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% 2,2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Fransa, Almanya, Macaristan, İtalya, ABD, Kanada, Japonya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333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GlaxoSmithKline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5,8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% 2,2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Birleşik Krallık, ABD, İspanya, Fransa, Çin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16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Eli Lilly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4,8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% 1,8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ABD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16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Bayer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4,3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% 1,7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ABD, Almanya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407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AstraZeneca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4,3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% 1,7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Birleşik Krallık, ABD, İsveç, Kanada, Fransa, Hindistan, Çin, Japonya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16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Abbott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3,7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% 1,4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ABD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256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Takeda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3,6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%1,4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Japonya, ABD, İngiltere, Singapur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333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Bristol-Myers Squibb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3,5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%1,3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İngiltere, ABD, Belçika, Fransa, Japonya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384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Boehringer Ingelheim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3,3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%1,3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ABD, Kanada, Arjantin, Almanya, İtalya, Avusturya, Japonya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16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Amgen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3,0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%1,1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İngiltere, ABD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16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İlk 15 İlaç Firması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84,2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%32,1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16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Toplam İlaç Dışı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177,2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% 67,9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16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Toplam 50 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261,4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%100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  <a:tr h="16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1" marR="40221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11" y="283229"/>
            <a:ext cx="6825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Ar-Ge’ye en çok Yatırım Yapan Global ilk 50 firmanın içerisinde Yer Alan İlaç Ar-Ge’si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87044" y="1275906"/>
            <a:ext cx="2850078" cy="5475353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400" dirty="0" smtClean="0">
                <a:solidFill>
                  <a:srgbClr val="990033"/>
                </a:solidFill>
              </a:rPr>
              <a:t>Dünyada şirket bazında Ar-Ge yatırımlarına bakıldığında en çok Ar-Ge yatırımı yapan ilk 50 firma içerisinde 15 ilaç firması yer almaktadır.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1400" dirty="0" smtClean="0">
              <a:solidFill>
                <a:srgbClr val="9900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400" dirty="0" smtClean="0">
                <a:solidFill>
                  <a:srgbClr val="990033"/>
                </a:solidFill>
              </a:rPr>
              <a:t>İlk 50 firmanın toplam Ar-Ge yatırımı 261,4 milyar $ iken, ilaç firmalarının Ar-Ge yatırımları 84,2 milyar$ ile ilk 50 firmanın toplam yatırımının %32,1’ini oluşturmaktadır.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sz="1400" dirty="0" smtClean="0">
              <a:solidFill>
                <a:srgbClr val="9900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400" dirty="0" smtClean="0">
                <a:solidFill>
                  <a:srgbClr val="990033"/>
                </a:solidFill>
              </a:rPr>
              <a:t>İlaç sektöründe şirketler için rekabetçi konuma gelmek Ar-Ge ve </a:t>
            </a:r>
            <a:r>
              <a:rPr lang="tr-TR" sz="1400" dirty="0" err="1" smtClean="0">
                <a:solidFill>
                  <a:srgbClr val="990033"/>
                </a:solidFill>
              </a:rPr>
              <a:t>inovasyonda</a:t>
            </a:r>
            <a:r>
              <a:rPr lang="tr-TR" sz="1400" dirty="0" smtClean="0">
                <a:solidFill>
                  <a:srgbClr val="990033"/>
                </a:solidFill>
              </a:rPr>
              <a:t> belli bir yetkinliğe ulaşmış olmayı gerektirmektedir. İlaç şirketleri uzun dönemli karlılıklarını patentli ürünlerden sağlamaktadırlar. Dolayısı ile şirketlerin Ar-Ge yatırımı yapacağı ülkelerin Ar-Ge kaynak ve yetkinlikleri önemlidir. </a:t>
            </a:r>
            <a:endParaRPr lang="tr-TR" sz="1400" dirty="0">
              <a:solidFill>
                <a:srgbClr val="99003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19481" y="2151284"/>
            <a:ext cx="2781129" cy="442388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marL="84408" indent="-84408">
              <a:spcAft>
                <a:spcPts val="277"/>
              </a:spcAft>
              <a:buFont typeface="Arial" pitchFamily="34" charset="0"/>
              <a:buChar char="•"/>
              <a:defRPr/>
            </a:pPr>
            <a:endParaRPr lang="tr-TR" sz="1662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6823" y="5065060"/>
            <a:ext cx="4187207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77"/>
              </a:spcAft>
              <a:defRPr/>
            </a:pPr>
            <a:endParaRPr lang="tr-TR" sz="1662" dirty="0">
              <a:solidFill>
                <a:srgbClr val="000000"/>
              </a:solidFill>
            </a:endParaRPr>
          </a:p>
          <a:p>
            <a:pPr marL="84408" indent="-84408">
              <a:spcAft>
                <a:spcPts val="277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6487" y="462011"/>
            <a:ext cx="682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Başka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Ülkeler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Başardı</a:t>
            </a:r>
            <a:r>
              <a:rPr lang="en-US" sz="2400" b="1" dirty="0" smtClean="0">
                <a:solidFill>
                  <a:schemeClr val="bg1"/>
                </a:solidFill>
              </a:rPr>
              <a:t>. Biz </a:t>
            </a:r>
            <a:r>
              <a:rPr lang="en-US" sz="2400" b="1" dirty="0" err="1" smtClean="0">
                <a:solidFill>
                  <a:schemeClr val="bg1"/>
                </a:solidFill>
              </a:rPr>
              <a:t>Neden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Başarmayalım</a:t>
            </a:r>
            <a:r>
              <a:rPr lang="en-US" sz="2400" b="1" dirty="0" smtClean="0">
                <a:solidFill>
                  <a:schemeClr val="bg1"/>
                </a:solidFill>
              </a:rPr>
              <a:t>..?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268413"/>
            <a:ext cx="8229600" cy="4670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altLang="en-US" sz="2000" b="1" dirty="0" smtClean="0">
              <a:latin typeface="Georgia" panose="02040502050405020303" pitchFamily="18" charset="0"/>
            </a:endParaRPr>
          </a:p>
          <a:p>
            <a:endParaRPr lang="tr-TR" altLang="en-US" sz="2000" b="1" dirty="0" smtClean="0">
              <a:latin typeface="Georgia" panose="02040502050405020303" pitchFamily="18" charset="0"/>
            </a:endParaRPr>
          </a:p>
          <a:p>
            <a:endParaRPr lang="tr-TR" altLang="en-US" sz="2000" b="1" dirty="0" smtClean="0">
              <a:latin typeface="Georgia" panose="02040502050405020303" pitchFamily="18" charset="0"/>
            </a:endParaRPr>
          </a:p>
          <a:p>
            <a:endParaRPr lang="tr-TR" altLang="en-US" sz="2000" b="1" dirty="0" smtClean="0">
              <a:latin typeface="Georgia" panose="02040502050405020303" pitchFamily="18" charset="0"/>
            </a:endParaRPr>
          </a:p>
          <a:p>
            <a:endParaRPr lang="tr-TR" altLang="en-US" sz="2000" b="1" dirty="0" smtClean="0">
              <a:latin typeface="Georgia" panose="02040502050405020303" pitchFamily="18" charset="0"/>
            </a:endParaRPr>
          </a:p>
          <a:p>
            <a:endParaRPr lang="tr-TR" altLang="en-US" sz="1600" b="1" dirty="0" smtClean="0">
              <a:latin typeface="Georgia" panose="02040502050405020303" pitchFamily="18" charset="0"/>
            </a:endParaRPr>
          </a:p>
          <a:p>
            <a:endParaRPr lang="tr-TR" altLang="en-US" sz="1600" b="1" dirty="0" smtClean="0">
              <a:latin typeface="Georgia" panose="02040502050405020303" pitchFamily="18" charset="0"/>
            </a:endParaRPr>
          </a:p>
          <a:p>
            <a:endParaRPr lang="tr-TR" altLang="en-US" sz="1600" b="1" dirty="0" smtClean="0">
              <a:latin typeface="Georgia" panose="02040502050405020303" pitchFamily="18" charset="0"/>
            </a:endParaRPr>
          </a:p>
          <a:p>
            <a:endParaRPr lang="tr-TR" altLang="en-US" sz="1400" b="1" dirty="0" smtClean="0">
              <a:latin typeface="Georgia" panose="02040502050405020303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altLang="en-US" sz="1800" b="1" dirty="0" smtClean="0">
              <a:solidFill>
                <a:srgbClr val="990033"/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/>
        </p:nvSpPr>
        <p:spPr bwMode="auto">
          <a:xfrm>
            <a:off x="2700338" y="2565400"/>
            <a:ext cx="2089150" cy="2590800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tIns="91440" bIns="91440"/>
          <a:lstStyle>
            <a:lvl1pPr algn="l" defTabSz="957263" rtl="0" eaLnBrk="0" fontAlgn="base" hangingPunct="0"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Font typeface="Wingdings" pitchFamily="2" charset="2"/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20663" indent="-214313" algn="l" defTabSz="957263" rtl="0" eaLnBrk="0" fontAlgn="base" hangingPunct="0"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Font typeface="Times New Roman" pitchFamily="18" charset="0"/>
              <a:buChar char="•"/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46088" indent="-212725" algn="l" defTabSz="957263" rtl="0" eaLnBrk="0" fontAlgn="base" hangingPunct="0"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Font typeface="Arial" pitchFamily="34" charset="0"/>
              <a:buChar char="-"/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44525" indent="-222250" algn="l" defTabSz="957263" rtl="0" eaLnBrk="0" fontAlgn="base" hangingPunct="0"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Font typeface="Georgia" pitchFamily="18" charset="0"/>
              <a:buChar char="◦"/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858838" indent="-214313" algn="l" defTabSz="957263" rtl="0" eaLnBrk="0" fontAlgn="base" hangingPunct="0"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Font typeface="Georgia" pitchFamily="18" charset="0"/>
              <a:buChar char="›"/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3450" indent="-223450" algn="l" defTabSz="95757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4"/>
              </a:spcAft>
              <a:buFont typeface="+mj-lt"/>
              <a:buAutoNum type="arabicPeriod"/>
              <a:defRPr lang="en-GB" sz="10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46902" indent="-214856" algn="l" defTabSz="95757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4"/>
              </a:spcAft>
              <a:buFont typeface="+mj-lt"/>
              <a:buAutoNum type="alphaLcPeriod"/>
              <a:defRPr lang="en-GB" sz="10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41585" indent="-214856" algn="l" defTabSz="95757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4"/>
              </a:spcAft>
              <a:buFont typeface="+mj-lt"/>
              <a:buAutoNum type="romanLcPeriod"/>
              <a:defRPr lang="en-GB" sz="10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95757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4"/>
              </a:spcAft>
              <a:buFont typeface="Arial" pitchFamily="34" charset="0"/>
              <a:buNone/>
              <a:defRPr lang="en-GB" sz="10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225425" indent="-106363">
              <a:defRPr/>
            </a:pPr>
            <a:r>
              <a:rPr lang="tr-TR" b="1" dirty="0" smtClean="0">
                <a:cs typeface="Arial" charset="0"/>
              </a:rPr>
              <a:t>           </a:t>
            </a:r>
            <a:r>
              <a:rPr lang="tr-TR" sz="1050" b="1" dirty="0" smtClean="0">
                <a:cs typeface="Arial" charset="0"/>
              </a:rPr>
              <a:t>GÜNEY KORE</a:t>
            </a:r>
            <a:endParaRPr lang="tr-TR" b="1" dirty="0" smtClean="0">
              <a:cs typeface="Arial" charset="0"/>
            </a:endParaRPr>
          </a:p>
          <a:p>
            <a:pPr marL="225425" indent="-1063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sz="1050" b="1" dirty="0" smtClean="0">
                <a:cs typeface="Arial" charset="0"/>
              </a:rPr>
              <a:t>2001-2005 </a:t>
            </a:r>
            <a:r>
              <a:rPr lang="tr-TR" sz="1050" dirty="0" smtClean="0">
                <a:cs typeface="Arial" charset="0"/>
              </a:rPr>
              <a:t>yılları arasında , yeni yatırımlar sayesinde  </a:t>
            </a:r>
            <a:r>
              <a:rPr lang="tr-TR" sz="1050" b="1" dirty="0" smtClean="0">
                <a:cs typeface="Arial" charset="0"/>
              </a:rPr>
              <a:t>sektör 14 kat büyümüş</a:t>
            </a:r>
            <a:r>
              <a:rPr lang="tr-TR" sz="1050" dirty="0" smtClean="0">
                <a:cs typeface="Arial" charset="0"/>
              </a:rPr>
              <a:t>tür</a:t>
            </a:r>
          </a:p>
          <a:p>
            <a:pPr marL="225425" indent="-1063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sz="1050" b="1" dirty="0" smtClean="0">
                <a:cs typeface="Arial" charset="0"/>
              </a:rPr>
              <a:t>15 yeni molekül</a:t>
            </a:r>
            <a:r>
              <a:rPr lang="tr-TR" sz="1050" dirty="0" smtClean="0">
                <a:cs typeface="Arial" charset="0"/>
              </a:rPr>
              <a:t> keşfi gerçekleştirilmiştir.</a:t>
            </a:r>
          </a:p>
          <a:p>
            <a:pPr marL="225425" indent="-1063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sz="1050" b="1" dirty="0" smtClean="0">
                <a:cs typeface="Arial" charset="0"/>
              </a:rPr>
              <a:t>2016 yılına kadar </a:t>
            </a:r>
            <a:r>
              <a:rPr lang="tr-TR" sz="1050" dirty="0" smtClean="0">
                <a:cs typeface="Arial" charset="0"/>
              </a:rPr>
              <a:t>ulusal alanda patentli teknolojide rekabetçilik alanında </a:t>
            </a:r>
            <a:r>
              <a:rPr lang="tr-TR" sz="1050" b="1" dirty="0" smtClean="0">
                <a:cs typeface="Arial" charset="0"/>
              </a:rPr>
              <a:t>7. sıraya gelme, ~66 milyar$ </a:t>
            </a:r>
            <a:r>
              <a:rPr lang="tr-TR" sz="1050" dirty="0" smtClean="0">
                <a:cs typeface="Arial" charset="0"/>
              </a:rPr>
              <a:t>pazar büyüklüğüne ulaşma hedeflenmiştir.</a:t>
            </a:r>
          </a:p>
        </p:txBody>
      </p:sp>
      <p:sp>
        <p:nvSpPr>
          <p:cNvPr id="19" name="Text Placeholder 2"/>
          <p:cNvSpPr>
            <a:spLocks noGrp="1"/>
          </p:cNvSpPr>
          <p:nvPr/>
        </p:nvSpPr>
        <p:spPr bwMode="auto">
          <a:xfrm>
            <a:off x="250825" y="2565400"/>
            <a:ext cx="2439988" cy="2600325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tIns="91440" bIns="91440"/>
          <a:lstStyle>
            <a:lvl1pPr algn="l" defTabSz="957263" rtl="0" eaLnBrk="0" fontAlgn="base" hangingPunct="0"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Font typeface="Wingdings" pitchFamily="2" charset="2"/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20663" indent="-214313" algn="l" defTabSz="957263" rtl="0" eaLnBrk="0" fontAlgn="base" hangingPunct="0"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Font typeface="Times New Roman" pitchFamily="18" charset="0"/>
              <a:buChar char="•"/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46088" indent="-212725" algn="l" defTabSz="957263" rtl="0" eaLnBrk="0" fontAlgn="base" hangingPunct="0"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Font typeface="Arial" pitchFamily="34" charset="0"/>
              <a:buChar char="-"/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44525" indent="-222250" algn="l" defTabSz="957263" rtl="0" eaLnBrk="0" fontAlgn="base" hangingPunct="0"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Font typeface="Georgia" pitchFamily="18" charset="0"/>
              <a:buChar char="◦"/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858838" indent="-214313" algn="l" defTabSz="957263" rtl="0" eaLnBrk="0" fontAlgn="base" hangingPunct="0"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Font typeface="Georgia" pitchFamily="18" charset="0"/>
              <a:buChar char="›"/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3450" indent="-223450" algn="l" defTabSz="95757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4"/>
              </a:spcAft>
              <a:buFont typeface="+mj-lt"/>
              <a:buAutoNum type="arabicPeriod"/>
              <a:defRPr lang="en-GB" sz="10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46902" indent="-214856" algn="l" defTabSz="95757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4"/>
              </a:spcAft>
              <a:buFont typeface="+mj-lt"/>
              <a:buAutoNum type="alphaLcPeriod"/>
              <a:defRPr lang="en-GB" sz="10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41585" indent="-214856" algn="l" defTabSz="95757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4"/>
              </a:spcAft>
              <a:buFont typeface="+mj-lt"/>
              <a:buAutoNum type="romanLcPeriod"/>
              <a:defRPr lang="en-GB" sz="10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95757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4"/>
              </a:spcAft>
              <a:buFont typeface="Arial" pitchFamily="34" charset="0"/>
              <a:buNone/>
              <a:defRPr lang="en-GB" sz="10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225425" indent="-106363">
              <a:spcAft>
                <a:spcPts val="1200"/>
              </a:spcAft>
              <a:defRPr/>
            </a:pPr>
            <a:r>
              <a:rPr lang="tr-TR" sz="1050" b="1" dirty="0" smtClean="0">
                <a:cs typeface="Arial" charset="0"/>
              </a:rPr>
              <a:t>            İRLANDA</a:t>
            </a:r>
          </a:p>
          <a:p>
            <a:pPr marL="225425" indent="-106363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tr-TR" sz="1200" b="1" dirty="0" err="1" smtClean="0">
                <a:cs typeface="Arial" charset="0"/>
              </a:rPr>
              <a:t>GSYİH</a:t>
            </a:r>
            <a:r>
              <a:rPr lang="tr-TR" sz="1200" dirty="0" err="1" smtClean="0">
                <a:cs typeface="Arial" charset="0"/>
              </a:rPr>
              <a:t>’nin</a:t>
            </a:r>
            <a:r>
              <a:rPr lang="tr-TR" sz="1200" dirty="0" smtClean="0">
                <a:cs typeface="Arial" charset="0"/>
              </a:rPr>
              <a:t/>
            </a:r>
            <a:br>
              <a:rPr lang="tr-TR" sz="1200" dirty="0" smtClean="0">
                <a:cs typeface="Arial" charset="0"/>
              </a:rPr>
            </a:br>
            <a:r>
              <a:rPr lang="tr-TR" sz="1200" dirty="0" smtClean="0">
                <a:cs typeface="Arial" charset="0"/>
              </a:rPr>
              <a:t> </a:t>
            </a:r>
            <a:r>
              <a:rPr lang="tr-TR" sz="1200" b="1" dirty="0" smtClean="0">
                <a:cs typeface="Arial" charset="0"/>
              </a:rPr>
              <a:t>%11’i ilaç </a:t>
            </a:r>
            <a:r>
              <a:rPr lang="tr-TR" sz="1200" dirty="0" smtClean="0">
                <a:cs typeface="Arial" charset="0"/>
              </a:rPr>
              <a:t>sektöründen </a:t>
            </a:r>
            <a:r>
              <a:rPr lang="tr-TR" sz="1200" b="1" dirty="0">
                <a:cs typeface="Arial" charset="0"/>
              </a:rPr>
              <a:t>elde edilmektedir. </a:t>
            </a:r>
          </a:p>
          <a:p>
            <a:pPr marL="225425" indent="-106363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tr-TR" sz="1200" b="1" dirty="0">
                <a:cs typeface="Arial" charset="0"/>
              </a:rPr>
              <a:t>2010 </a:t>
            </a:r>
            <a:r>
              <a:rPr lang="tr-TR" sz="1200" dirty="0">
                <a:cs typeface="Arial" charset="0"/>
              </a:rPr>
              <a:t>yılında 31 milyar $ ile İrlanda’nın ihracatının %50’den fazlası ilaç sektörü tarafından gerçekleştirilmiştir</a:t>
            </a:r>
            <a:r>
              <a:rPr lang="tr-TR" sz="1200" dirty="0" smtClean="0">
                <a:cs typeface="Arial" charset="0"/>
              </a:rPr>
              <a:t>.</a:t>
            </a:r>
          </a:p>
        </p:txBody>
      </p:sp>
      <p:sp>
        <p:nvSpPr>
          <p:cNvPr id="21" name="Text Placeholder 2"/>
          <p:cNvSpPr>
            <a:spLocks noGrp="1"/>
          </p:cNvSpPr>
          <p:nvPr/>
        </p:nvSpPr>
        <p:spPr bwMode="auto">
          <a:xfrm>
            <a:off x="6948488" y="2565400"/>
            <a:ext cx="2195512" cy="2582863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tIns="91440" bIns="91440"/>
          <a:lstStyle>
            <a:lvl1pPr marL="225425" indent="-106363" defTabSz="957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20663" indent="-214313" defTabSz="957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46088" indent="-212725" defTabSz="957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644525" indent="-22225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858838" indent="-214313" defTabSz="957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316038" indent="-214313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773238" indent="-214313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230438" indent="-214313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687638" indent="-214313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tr-TR" altLang="en-US" sz="1000" b="1" dirty="0">
                <a:latin typeface="Georgia" panose="02040502050405020303" pitchFamily="18" charset="0"/>
                <a:cs typeface="Arial" panose="020B0604020202020204" pitchFamily="34" charset="0"/>
              </a:rPr>
              <a:t>ABD </a:t>
            </a:r>
            <a:br>
              <a:rPr lang="tr-TR" altLang="en-US" sz="1000" b="1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tr-TR" altLang="en-US" sz="1000" b="1" dirty="0">
                <a:latin typeface="Georgia" panose="02040502050405020303" pitchFamily="18" charset="0"/>
                <a:cs typeface="Arial" panose="020B0604020202020204" pitchFamily="34" charset="0"/>
              </a:rPr>
              <a:t>     MASSACHUSETTS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tr-TR" altLang="en-US" sz="1000" dirty="0">
                <a:latin typeface="Georgia" panose="02040502050405020303" pitchFamily="18" charset="0"/>
                <a:cs typeface="Arial" panose="020B0604020202020204" pitchFamily="34" charset="0"/>
              </a:rPr>
              <a:t>Etkin sanayi-üniversite işbirliği sağlanmış, fonlama kaynakları bunu desteklemiştir. 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tr-TR" altLang="en-US" sz="1000" b="1" dirty="0">
                <a:latin typeface="Georgia" panose="02040502050405020303" pitchFamily="18" charset="0"/>
                <a:cs typeface="Arial" panose="020B0604020202020204" pitchFamily="34" charset="0"/>
              </a:rPr>
              <a:t>30 Girişim Sermayesi </a:t>
            </a:r>
            <a:r>
              <a:rPr lang="tr-TR" altLang="en-US" sz="1000" dirty="0">
                <a:latin typeface="Georgia" panose="02040502050405020303" pitchFamily="18" charset="0"/>
                <a:cs typeface="Arial" panose="020B0604020202020204" pitchFamily="34" charset="0"/>
              </a:rPr>
              <a:t>ile 2010’da </a:t>
            </a:r>
            <a:r>
              <a:rPr lang="tr-TR" altLang="en-US" sz="1000" dirty="0" err="1">
                <a:latin typeface="Georgia" panose="02040502050405020303" pitchFamily="18" charset="0"/>
                <a:cs typeface="Arial" panose="020B0604020202020204" pitchFamily="34" charset="0"/>
              </a:rPr>
              <a:t>biyoteknoloji</a:t>
            </a:r>
            <a:r>
              <a:rPr lang="tr-TR" altLang="en-US" sz="1000" dirty="0">
                <a:latin typeface="Georgia" panose="02040502050405020303" pitchFamily="18" charset="0"/>
                <a:cs typeface="Arial" panose="020B0604020202020204" pitchFamily="34" charset="0"/>
              </a:rPr>
              <a:t> için </a:t>
            </a:r>
            <a:r>
              <a:rPr lang="tr-TR" altLang="en-US" sz="1000" b="1" dirty="0">
                <a:latin typeface="Georgia" panose="02040502050405020303" pitchFamily="18" charset="0"/>
                <a:cs typeface="Arial" panose="020B0604020202020204" pitchFamily="34" charset="0"/>
              </a:rPr>
              <a:t>1,1 milyar $ </a:t>
            </a:r>
            <a:r>
              <a:rPr lang="tr-TR" altLang="en-US" sz="1000" dirty="0">
                <a:latin typeface="Georgia" panose="02040502050405020303" pitchFamily="18" charset="0"/>
                <a:cs typeface="Arial" panose="020B0604020202020204" pitchFamily="34" charset="0"/>
              </a:rPr>
              <a:t>yatırım yapılmıştır.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</a:pPr>
            <a:r>
              <a:rPr lang="tr-TR" altLang="en-US" sz="1000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85.000’den fazla ileri teknoloji araştırma çalışanı ve 340.000’den fazla medikal iş gücü çalışmaktadır.</a:t>
            </a:r>
          </a:p>
        </p:txBody>
      </p:sp>
      <p:sp>
        <p:nvSpPr>
          <p:cNvPr id="22" name="Text Placeholder 2"/>
          <p:cNvSpPr>
            <a:spLocks noGrp="1"/>
          </p:cNvSpPr>
          <p:nvPr/>
        </p:nvSpPr>
        <p:spPr bwMode="auto">
          <a:xfrm>
            <a:off x="4859338" y="2565400"/>
            <a:ext cx="2025650" cy="2592388"/>
          </a:xfrm>
          <a:prstGeom prst="rect">
            <a:avLst/>
          </a:prstGeom>
          <a:ln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tIns="91440" bIns="91440"/>
          <a:lstStyle>
            <a:lvl1pPr algn="l" defTabSz="957263" rtl="0" eaLnBrk="0" fontAlgn="base" hangingPunct="0"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Font typeface="Wingdings" pitchFamily="2" charset="2"/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20663" indent="-214313" algn="l" defTabSz="957263" rtl="0" eaLnBrk="0" fontAlgn="base" hangingPunct="0"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Font typeface="Times New Roman" pitchFamily="18" charset="0"/>
              <a:buChar char="•"/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446088" indent="-212725" algn="l" defTabSz="957263" rtl="0" eaLnBrk="0" fontAlgn="base" hangingPunct="0"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Font typeface="Arial" pitchFamily="34" charset="0"/>
              <a:buChar char="-"/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644525" indent="-222250" algn="l" defTabSz="957263" rtl="0" eaLnBrk="0" fontAlgn="base" hangingPunct="0"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Font typeface="Georgia" pitchFamily="18" charset="0"/>
              <a:buChar char="◦"/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858838" indent="-214313" algn="l" defTabSz="957263" rtl="0" eaLnBrk="0" fontAlgn="base" hangingPunct="0"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Font typeface="Georgia" pitchFamily="18" charset="0"/>
              <a:buChar char="›"/>
              <a:defRPr sz="1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23450" indent="-223450" algn="l" defTabSz="95757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4"/>
              </a:spcAft>
              <a:buFont typeface="+mj-lt"/>
              <a:buAutoNum type="arabicPeriod"/>
              <a:defRPr lang="en-GB" sz="10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446902" indent="-214856" algn="l" defTabSz="95757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4"/>
              </a:spcAft>
              <a:buFont typeface="+mj-lt"/>
              <a:buAutoNum type="alphaLcPeriod"/>
              <a:defRPr lang="en-GB" sz="10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641585" indent="-214856" algn="l" defTabSz="95757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4"/>
              </a:spcAft>
              <a:buFont typeface="+mj-lt"/>
              <a:buAutoNum type="romanLcPeriod"/>
              <a:defRPr lang="en-GB" sz="1000" kern="1200" baseline="0" noProof="0" dirty="0" smtClean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0" algn="l" defTabSz="95757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64"/>
              </a:spcAft>
              <a:buFont typeface="Arial" pitchFamily="34" charset="0"/>
              <a:buNone/>
              <a:defRPr lang="en-GB" sz="1000" b="1" kern="1200" baseline="0" noProof="0" dirty="0" smtClean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marL="225425" indent="-106363">
              <a:defRPr/>
            </a:pPr>
            <a:r>
              <a:rPr lang="tr-TR" b="1" dirty="0" smtClean="0">
                <a:cs typeface="Arial" charset="0"/>
              </a:rPr>
              <a:t>              </a:t>
            </a:r>
            <a:r>
              <a:rPr lang="tr-TR" sz="1050" b="1" dirty="0" smtClean="0">
                <a:cs typeface="Arial" charset="0"/>
              </a:rPr>
              <a:t>SİNGAPUR</a:t>
            </a:r>
            <a:endParaRPr lang="tr-TR" b="1" dirty="0" smtClean="0">
              <a:cs typeface="Arial" charset="0"/>
            </a:endParaRPr>
          </a:p>
          <a:p>
            <a:pPr marL="225425" indent="-1063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sz="1050" b="1" dirty="0" smtClean="0">
                <a:solidFill>
                  <a:sysClr val="windowText" lastClr="000000"/>
                </a:solidFill>
              </a:rPr>
              <a:t>Etkin kümelenme</a:t>
            </a:r>
          </a:p>
          <a:p>
            <a:pPr marL="225425" indent="-1063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sz="1050" b="1" dirty="0" smtClean="0">
                <a:solidFill>
                  <a:sysClr val="windowText" lastClr="000000"/>
                </a:solidFill>
              </a:rPr>
              <a:t>Güçlü Fikri mülkiyet hakları koruması </a:t>
            </a:r>
            <a:r>
              <a:rPr lang="tr-TR" sz="1050" dirty="0" smtClean="0">
                <a:solidFill>
                  <a:sysClr val="windowText" lastClr="000000"/>
                </a:solidFill>
              </a:rPr>
              <a:t>(Dünya Ekonomik Forumu Rekabetçilik endeksinde 3.sırada)</a:t>
            </a:r>
          </a:p>
          <a:p>
            <a:pPr marL="225425" indent="-1063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sz="1050" b="1" dirty="0" smtClean="0">
                <a:cs typeface="Arial" charset="0"/>
              </a:rPr>
              <a:t>2015</a:t>
            </a:r>
            <a:r>
              <a:rPr lang="tr-TR" sz="1050" dirty="0" smtClean="0">
                <a:cs typeface="Arial" charset="0"/>
              </a:rPr>
              <a:t> yılına kadar </a:t>
            </a:r>
            <a:r>
              <a:rPr lang="tr-TR" sz="1050" b="1" dirty="0" smtClean="0">
                <a:cs typeface="Arial" charset="0"/>
              </a:rPr>
              <a:t>17 milyar $ üretim kapasitesi</a:t>
            </a:r>
            <a:r>
              <a:rPr lang="tr-TR" sz="1050" dirty="0" smtClean="0">
                <a:cs typeface="Arial" charset="0"/>
              </a:rPr>
              <a:t>ne ulaşmayı hedeflemektedir .</a:t>
            </a:r>
          </a:p>
          <a:p>
            <a:pPr marL="225425" indent="-10636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tr-TR" sz="1050" dirty="0" smtClean="0">
                <a:cs typeface="Arial" charset="0"/>
              </a:rPr>
              <a:t>2010 yılında </a:t>
            </a:r>
            <a:r>
              <a:rPr lang="tr-TR" sz="1050" b="1" dirty="0" smtClean="0">
                <a:cs typeface="Arial" charset="0"/>
              </a:rPr>
              <a:t>4,4 milyar $</a:t>
            </a:r>
            <a:r>
              <a:rPr lang="tr-TR" sz="1050" dirty="0" smtClean="0">
                <a:cs typeface="Arial" charset="0"/>
              </a:rPr>
              <a:t> ihracat gerçekleştirilmiştir.</a:t>
            </a:r>
          </a:p>
        </p:txBody>
      </p:sp>
      <p:pic>
        <p:nvPicPr>
          <p:cNvPr id="23" name="Picture 8" descr="Ireland-ei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493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SKOR0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276475"/>
            <a:ext cx="576262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0" descr="SING0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76475"/>
            <a:ext cx="5953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1" descr="UNST0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349500"/>
            <a:ext cx="555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213018" y="5562379"/>
            <a:ext cx="8717964" cy="781616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altLang="en-US" sz="2000" b="1">
                <a:solidFill>
                  <a:srgbClr val="990033"/>
                </a:solidFill>
              </a:rPr>
              <a:t>Gelişmiş ve gelişmekte olan birçok ülke, ilaç sektörünü stratejik sektör olarak belirleyerek Ar-Ge ve üretim yatırımlarını çekmeyi </a:t>
            </a:r>
            <a:r>
              <a:rPr lang="tr-TR" altLang="en-US" sz="2000" b="1" smtClean="0">
                <a:solidFill>
                  <a:srgbClr val="990033"/>
                </a:solidFill>
              </a:rPr>
              <a:t>başarmıştır</a:t>
            </a:r>
            <a:r>
              <a:rPr lang="en-US" altLang="en-US" sz="2000" b="1" smtClean="0">
                <a:solidFill>
                  <a:srgbClr val="990033"/>
                </a:solidFill>
              </a:rPr>
              <a:t>…</a:t>
            </a:r>
            <a:endParaRPr lang="tr-TR" altLang="en-US" sz="2000" b="1" dirty="0">
              <a:solidFill>
                <a:srgbClr val="990033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7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19481" y="2151284"/>
            <a:ext cx="2781129" cy="442388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marL="84408" indent="-84408">
              <a:spcAft>
                <a:spcPts val="277"/>
              </a:spcAft>
              <a:buFont typeface="Arial" pitchFamily="34" charset="0"/>
              <a:buChar char="•"/>
              <a:defRPr/>
            </a:pPr>
            <a:endParaRPr lang="tr-TR" sz="1662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6823" y="5065060"/>
            <a:ext cx="4187207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77"/>
              </a:spcAft>
              <a:defRPr/>
            </a:pPr>
            <a:endParaRPr lang="tr-TR" sz="1662" dirty="0">
              <a:solidFill>
                <a:srgbClr val="000000"/>
              </a:solidFill>
            </a:endParaRPr>
          </a:p>
          <a:p>
            <a:pPr marL="84408" indent="-84408">
              <a:spcAft>
                <a:spcPts val="277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6487" y="462011"/>
            <a:ext cx="682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Başka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Ülkeler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Başardı</a:t>
            </a:r>
            <a:r>
              <a:rPr lang="en-US" sz="2400" b="1" dirty="0" smtClean="0">
                <a:solidFill>
                  <a:schemeClr val="bg1"/>
                </a:solidFill>
              </a:rPr>
              <a:t>. Biz </a:t>
            </a:r>
            <a:r>
              <a:rPr lang="en-US" sz="2400" b="1" dirty="0" err="1" smtClean="0">
                <a:solidFill>
                  <a:schemeClr val="bg1"/>
                </a:solidFill>
              </a:rPr>
              <a:t>Neden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Başarmayalım</a:t>
            </a:r>
            <a:r>
              <a:rPr lang="en-US" sz="2400" b="1" dirty="0" smtClean="0">
                <a:solidFill>
                  <a:schemeClr val="bg1"/>
                </a:solidFill>
              </a:rPr>
              <a:t>..?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1" y="1352795"/>
            <a:ext cx="8573729" cy="464488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1372" y="1352795"/>
            <a:ext cx="387563" cy="4546559"/>
            <a:chOff x="299983" y="1352796"/>
            <a:chExt cx="387563" cy="4375844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-202155" y="1873165"/>
              <a:ext cx="1410069" cy="36933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İ</a:t>
              </a:r>
              <a:r>
                <a:rPr lang="en-US" smtClean="0"/>
                <a:t>RLANDA</a:t>
              </a:r>
              <a:endParaRPr lang="tr-TR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-282267" y="3463102"/>
              <a:ext cx="1533832" cy="36933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n-US"/>
                <a:t>GÜNEY </a:t>
              </a:r>
              <a:r>
                <a:rPr lang="en-US" dirty="0"/>
                <a:t>KORE</a:t>
              </a:r>
              <a:endParaRPr lang="tr-TR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-56124" y="4985653"/>
              <a:ext cx="1116643" cy="36933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/>
            </a:lstStyle>
            <a:p>
              <a:r>
                <a:rPr lang="en-US"/>
                <a:t>SİNGAPUR</a:t>
              </a:r>
              <a:endParaRPr lang="tr-TR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19481" y="2151284"/>
            <a:ext cx="2781129" cy="442388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 marL="84408" indent="-84408">
              <a:spcAft>
                <a:spcPts val="277"/>
              </a:spcAft>
              <a:buFont typeface="Arial" pitchFamily="34" charset="0"/>
              <a:buChar char="•"/>
              <a:defRPr/>
            </a:pPr>
            <a:endParaRPr lang="tr-TR" sz="1662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6823" y="5065060"/>
            <a:ext cx="4187207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77"/>
              </a:spcAft>
              <a:defRPr/>
            </a:pPr>
            <a:endParaRPr lang="tr-TR" sz="1662" dirty="0">
              <a:solidFill>
                <a:srgbClr val="000000"/>
              </a:solidFill>
            </a:endParaRPr>
          </a:p>
          <a:p>
            <a:pPr marL="84408" indent="-84408">
              <a:spcAft>
                <a:spcPts val="277"/>
              </a:spcAft>
              <a:buFont typeface="Arial" pitchFamily="34" charset="0"/>
              <a:buChar char="•"/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6487" y="462011"/>
            <a:ext cx="6825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Türkiye’nin Potansiyeli ve Civarındaki Fırsatlar</a:t>
            </a:r>
            <a:r>
              <a:rPr lang="en-US" sz="2400" b="1" dirty="0" smtClean="0">
                <a:solidFill>
                  <a:schemeClr val="bg1"/>
                </a:solidFill>
              </a:rPr>
              <a:t>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Content Placeholder 333"/>
          <p:cNvSpPr txBox="1">
            <a:spLocks/>
          </p:cNvSpPr>
          <p:nvPr/>
        </p:nvSpPr>
        <p:spPr>
          <a:xfrm>
            <a:off x="457200" y="1268413"/>
            <a:ext cx="8229600" cy="5040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altLang="tr-TR" sz="2000" b="1" dirty="0">
                <a:solidFill>
                  <a:srgbClr val="990033"/>
                </a:solidFill>
              </a:rPr>
              <a:t>Türkiye </a:t>
            </a:r>
            <a:r>
              <a:rPr lang="tr-TR" altLang="tr-TR" sz="2000" b="1" dirty="0" err="1">
                <a:solidFill>
                  <a:srgbClr val="990033"/>
                </a:solidFill>
              </a:rPr>
              <a:t>jeostratejik</a:t>
            </a:r>
            <a:r>
              <a:rPr lang="tr-TR" altLang="tr-TR" sz="2000" b="1" dirty="0">
                <a:solidFill>
                  <a:srgbClr val="990033"/>
                </a:solidFill>
              </a:rPr>
              <a:t> konumu ve 8 milyar $’</a:t>
            </a:r>
            <a:r>
              <a:rPr lang="tr-TR" altLang="tr-TR" sz="2000" b="1" dirty="0" err="1">
                <a:solidFill>
                  <a:srgbClr val="990033"/>
                </a:solidFill>
              </a:rPr>
              <a:t>lık</a:t>
            </a:r>
            <a:r>
              <a:rPr lang="tr-TR" altLang="tr-TR" sz="2000" b="1" dirty="0">
                <a:solidFill>
                  <a:srgbClr val="990033"/>
                </a:solidFill>
              </a:rPr>
              <a:t> ihracat potansiyeli ile komşu ülkelerin kilit hizmet ve ilaç tedarikçisi olma </a:t>
            </a:r>
            <a:r>
              <a:rPr lang="tr-TR" altLang="tr-TR" sz="2000" b="1">
                <a:solidFill>
                  <a:srgbClr val="990033"/>
                </a:solidFill>
              </a:rPr>
              <a:t>fırsatına </a:t>
            </a:r>
            <a:r>
              <a:rPr lang="tr-TR" altLang="tr-TR" sz="2000" b="1" smtClean="0">
                <a:solidFill>
                  <a:srgbClr val="990033"/>
                </a:solidFill>
              </a:rPr>
              <a:t>sahiptir</a:t>
            </a:r>
            <a:r>
              <a:rPr lang="en-US" altLang="tr-TR" sz="2000" b="1" smtClean="0">
                <a:solidFill>
                  <a:srgbClr val="990033"/>
                </a:solidFill>
              </a:rPr>
              <a:t>…</a:t>
            </a:r>
            <a:endParaRPr lang="en-GB" altLang="tr-TR" sz="2000" b="1" dirty="0">
              <a:solidFill>
                <a:srgbClr val="990033"/>
              </a:solidFill>
            </a:endParaRPr>
          </a:p>
        </p:txBody>
      </p:sp>
      <p:grpSp>
        <p:nvGrpSpPr>
          <p:cNvPr id="18" name="Group 1193"/>
          <p:cNvGrpSpPr>
            <a:grpSpLocks/>
          </p:cNvGrpSpPr>
          <p:nvPr/>
        </p:nvGrpSpPr>
        <p:grpSpPr bwMode="auto">
          <a:xfrm>
            <a:off x="971550" y="2276475"/>
            <a:ext cx="7129463" cy="3960813"/>
            <a:chOff x="533400" y="2069354"/>
            <a:chExt cx="6630889" cy="3854346"/>
          </a:xfrm>
        </p:grpSpPr>
        <p:grpSp>
          <p:nvGrpSpPr>
            <p:cNvPr id="19" name="Group 366"/>
            <p:cNvGrpSpPr>
              <a:grpSpLocks/>
            </p:cNvGrpSpPr>
            <p:nvPr/>
          </p:nvGrpSpPr>
          <p:grpSpPr bwMode="auto">
            <a:xfrm>
              <a:off x="533401" y="2132856"/>
              <a:ext cx="6630888" cy="3790844"/>
              <a:chOff x="529351" y="1981200"/>
              <a:chExt cx="8854333" cy="4163129"/>
            </a:xfrm>
          </p:grpSpPr>
          <p:grpSp>
            <p:nvGrpSpPr>
              <p:cNvPr id="24" name="Group 4"/>
              <p:cNvGrpSpPr>
                <a:grpSpLocks/>
              </p:cNvGrpSpPr>
              <p:nvPr/>
            </p:nvGrpSpPr>
            <p:grpSpPr bwMode="auto">
              <a:xfrm>
                <a:off x="1790364" y="2017059"/>
                <a:ext cx="7292086" cy="3758866"/>
                <a:chOff x="898" y="1126"/>
                <a:chExt cx="4551" cy="3018"/>
              </a:xfrm>
              <a:solidFill>
                <a:schemeClr val="accent1"/>
              </a:solidFill>
            </p:grpSpPr>
            <p:sp>
              <p:nvSpPr>
                <p:cNvPr id="131" name="Freeform 5"/>
                <p:cNvSpPr>
                  <a:spLocks/>
                </p:cNvSpPr>
                <p:nvPr/>
              </p:nvSpPr>
              <p:spPr bwMode="auto">
                <a:xfrm>
                  <a:off x="1560" y="2255"/>
                  <a:ext cx="35" cy="17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1" y="6"/>
                    </a:cxn>
                    <a:cxn ang="0">
                      <a:pos x="4" y="4"/>
                    </a:cxn>
                    <a:cxn ang="0">
                      <a:pos x="8" y="4"/>
                    </a:cxn>
                    <a:cxn ang="0">
                      <a:pos x="12" y="2"/>
                    </a:cxn>
                    <a:cxn ang="0">
                      <a:pos x="14" y="2"/>
                    </a:cxn>
                    <a:cxn ang="0">
                      <a:pos x="14" y="4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1" y="6"/>
                    </a:cxn>
                    <a:cxn ang="0">
                      <a:pos x="8" y="7"/>
                    </a:cxn>
                    <a:cxn ang="0">
                      <a:pos x="4" y="7"/>
                    </a:cxn>
                    <a:cxn ang="0">
                      <a:pos x="1" y="9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18" h="9">
                      <a:moveTo>
                        <a:pt x="1" y="7"/>
                      </a:moveTo>
                      <a:cubicBezTo>
                        <a:pt x="0" y="7"/>
                        <a:pt x="0" y="7"/>
                        <a:pt x="1" y="6"/>
                      </a:cubicBezTo>
                      <a:cubicBezTo>
                        <a:pt x="4" y="4"/>
                        <a:pt x="3" y="4"/>
                        <a:pt x="4" y="4"/>
                      </a:cubicBezTo>
                      <a:cubicBezTo>
                        <a:pt x="6" y="4"/>
                        <a:pt x="6" y="4"/>
                        <a:pt x="8" y="4"/>
                      </a:cubicBezTo>
                      <a:cubicBezTo>
                        <a:pt x="9" y="2"/>
                        <a:pt x="11" y="4"/>
                        <a:pt x="12" y="2"/>
                      </a:cubicBezTo>
                      <a:cubicBezTo>
                        <a:pt x="15" y="0"/>
                        <a:pt x="17" y="0"/>
                        <a:pt x="14" y="2"/>
                      </a:cubicBezTo>
                      <a:cubicBezTo>
                        <a:pt x="12" y="4"/>
                        <a:pt x="12" y="4"/>
                        <a:pt x="14" y="4"/>
                      </a:cubicBezTo>
                      <a:cubicBezTo>
                        <a:pt x="15" y="2"/>
                        <a:pt x="15" y="4"/>
                        <a:pt x="17" y="2"/>
                      </a:cubicBezTo>
                      <a:cubicBezTo>
                        <a:pt x="18" y="2"/>
                        <a:pt x="18" y="2"/>
                        <a:pt x="17" y="2"/>
                      </a:cubicBezTo>
                      <a:cubicBezTo>
                        <a:pt x="15" y="4"/>
                        <a:pt x="12" y="6"/>
                        <a:pt x="11" y="6"/>
                      </a:cubicBezTo>
                      <a:cubicBezTo>
                        <a:pt x="9" y="6"/>
                        <a:pt x="9" y="7"/>
                        <a:pt x="8" y="7"/>
                      </a:cubicBezTo>
                      <a:cubicBezTo>
                        <a:pt x="6" y="7"/>
                        <a:pt x="4" y="7"/>
                        <a:pt x="4" y="7"/>
                      </a:cubicBezTo>
                      <a:cubicBezTo>
                        <a:pt x="4" y="9"/>
                        <a:pt x="1" y="9"/>
                        <a:pt x="1" y="9"/>
                      </a:cubicBezTo>
                      <a:cubicBezTo>
                        <a:pt x="3" y="7"/>
                        <a:pt x="3" y="7"/>
                        <a:pt x="1" y="7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32" name="Freeform 6"/>
                <p:cNvSpPr>
                  <a:spLocks/>
                </p:cNvSpPr>
                <p:nvPr/>
              </p:nvSpPr>
              <p:spPr bwMode="auto">
                <a:xfrm>
                  <a:off x="3040" y="1999"/>
                  <a:ext cx="279" cy="190"/>
                </a:xfrm>
                <a:custGeom>
                  <a:avLst/>
                  <a:gdLst/>
                  <a:ahLst/>
                  <a:cxnLst>
                    <a:cxn ang="0">
                      <a:pos x="14" y="19"/>
                    </a:cxn>
                    <a:cxn ang="0">
                      <a:pos x="14" y="27"/>
                    </a:cxn>
                    <a:cxn ang="0">
                      <a:pos x="6" y="41"/>
                    </a:cxn>
                    <a:cxn ang="0">
                      <a:pos x="3" y="46"/>
                    </a:cxn>
                    <a:cxn ang="0">
                      <a:pos x="5" y="53"/>
                    </a:cxn>
                    <a:cxn ang="0">
                      <a:pos x="6" y="55"/>
                    </a:cxn>
                    <a:cxn ang="0">
                      <a:pos x="12" y="55"/>
                    </a:cxn>
                    <a:cxn ang="0">
                      <a:pos x="24" y="58"/>
                    </a:cxn>
                    <a:cxn ang="0">
                      <a:pos x="37" y="52"/>
                    </a:cxn>
                    <a:cxn ang="0">
                      <a:pos x="52" y="53"/>
                    </a:cxn>
                    <a:cxn ang="0">
                      <a:pos x="56" y="58"/>
                    </a:cxn>
                    <a:cxn ang="0">
                      <a:pos x="61" y="67"/>
                    </a:cxn>
                    <a:cxn ang="0">
                      <a:pos x="62" y="74"/>
                    </a:cxn>
                    <a:cxn ang="0">
                      <a:pos x="55" y="75"/>
                    </a:cxn>
                    <a:cxn ang="0">
                      <a:pos x="49" y="84"/>
                    </a:cxn>
                    <a:cxn ang="0">
                      <a:pos x="56" y="86"/>
                    </a:cxn>
                    <a:cxn ang="0">
                      <a:pos x="59" y="83"/>
                    </a:cxn>
                    <a:cxn ang="0">
                      <a:pos x="68" y="74"/>
                    </a:cxn>
                    <a:cxn ang="0">
                      <a:pos x="78" y="70"/>
                    </a:cxn>
                    <a:cxn ang="0">
                      <a:pos x="82" y="72"/>
                    </a:cxn>
                    <a:cxn ang="0">
                      <a:pos x="81" y="77"/>
                    </a:cxn>
                    <a:cxn ang="0">
                      <a:pos x="91" y="78"/>
                    </a:cxn>
                    <a:cxn ang="0">
                      <a:pos x="91" y="91"/>
                    </a:cxn>
                    <a:cxn ang="0">
                      <a:pos x="100" y="92"/>
                    </a:cxn>
                    <a:cxn ang="0">
                      <a:pos x="113" y="89"/>
                    </a:cxn>
                    <a:cxn ang="0">
                      <a:pos x="111" y="84"/>
                    </a:cxn>
                    <a:cxn ang="0">
                      <a:pos x="102" y="75"/>
                    </a:cxn>
                    <a:cxn ang="0">
                      <a:pos x="111" y="70"/>
                    </a:cxn>
                    <a:cxn ang="0">
                      <a:pos x="128" y="66"/>
                    </a:cxn>
                    <a:cxn ang="0">
                      <a:pos x="141" y="55"/>
                    </a:cxn>
                    <a:cxn ang="0">
                      <a:pos x="141" y="46"/>
                    </a:cxn>
                    <a:cxn ang="0">
                      <a:pos x="143" y="41"/>
                    </a:cxn>
                    <a:cxn ang="0">
                      <a:pos x="138" y="35"/>
                    </a:cxn>
                    <a:cxn ang="0">
                      <a:pos x="125" y="30"/>
                    </a:cxn>
                    <a:cxn ang="0">
                      <a:pos x="108" y="27"/>
                    </a:cxn>
                    <a:cxn ang="0">
                      <a:pos x="99" y="16"/>
                    </a:cxn>
                    <a:cxn ang="0">
                      <a:pos x="97" y="8"/>
                    </a:cxn>
                    <a:cxn ang="0">
                      <a:pos x="88" y="3"/>
                    </a:cxn>
                    <a:cxn ang="0">
                      <a:pos x="76" y="5"/>
                    </a:cxn>
                    <a:cxn ang="0">
                      <a:pos x="65" y="14"/>
                    </a:cxn>
                    <a:cxn ang="0">
                      <a:pos x="53" y="13"/>
                    </a:cxn>
                    <a:cxn ang="0">
                      <a:pos x="38" y="10"/>
                    </a:cxn>
                    <a:cxn ang="0">
                      <a:pos x="15" y="11"/>
                    </a:cxn>
                  </a:cxnLst>
                  <a:rect l="0" t="0" r="r" b="b"/>
                  <a:pathLst>
                    <a:path w="144" h="98">
                      <a:moveTo>
                        <a:pt x="12" y="13"/>
                      </a:moveTo>
                      <a:cubicBezTo>
                        <a:pt x="14" y="16"/>
                        <a:pt x="11" y="14"/>
                        <a:pt x="14" y="19"/>
                      </a:cubicBezTo>
                      <a:cubicBezTo>
                        <a:pt x="20" y="24"/>
                        <a:pt x="14" y="21"/>
                        <a:pt x="15" y="22"/>
                      </a:cubicBezTo>
                      <a:cubicBezTo>
                        <a:pt x="17" y="24"/>
                        <a:pt x="18" y="25"/>
                        <a:pt x="14" y="27"/>
                      </a:cubicBezTo>
                      <a:cubicBezTo>
                        <a:pt x="12" y="27"/>
                        <a:pt x="8" y="32"/>
                        <a:pt x="6" y="35"/>
                      </a:cubicBezTo>
                      <a:cubicBezTo>
                        <a:pt x="3" y="38"/>
                        <a:pt x="6" y="39"/>
                        <a:pt x="6" y="41"/>
                      </a:cubicBezTo>
                      <a:cubicBezTo>
                        <a:pt x="5" y="42"/>
                        <a:pt x="9" y="44"/>
                        <a:pt x="3" y="42"/>
                      </a:cubicBezTo>
                      <a:cubicBezTo>
                        <a:pt x="5" y="44"/>
                        <a:pt x="3" y="44"/>
                        <a:pt x="3" y="46"/>
                      </a:cubicBezTo>
                      <a:cubicBezTo>
                        <a:pt x="3" y="47"/>
                        <a:pt x="2" y="46"/>
                        <a:pt x="0" y="50"/>
                      </a:cubicBezTo>
                      <a:cubicBezTo>
                        <a:pt x="5" y="52"/>
                        <a:pt x="3" y="55"/>
                        <a:pt x="5" y="53"/>
                      </a:cubicBezTo>
                      <a:cubicBezTo>
                        <a:pt x="6" y="53"/>
                        <a:pt x="6" y="55"/>
                        <a:pt x="6" y="55"/>
                      </a:cubicBezTo>
                      <a:cubicBezTo>
                        <a:pt x="6" y="55"/>
                        <a:pt x="6" y="55"/>
                        <a:pt x="6" y="55"/>
                      </a:cubicBezTo>
                      <a:cubicBezTo>
                        <a:pt x="8" y="55"/>
                        <a:pt x="8" y="56"/>
                        <a:pt x="8" y="55"/>
                      </a:cubicBezTo>
                      <a:cubicBezTo>
                        <a:pt x="9" y="53"/>
                        <a:pt x="9" y="55"/>
                        <a:pt x="12" y="55"/>
                      </a:cubicBezTo>
                      <a:cubicBezTo>
                        <a:pt x="17" y="55"/>
                        <a:pt x="17" y="56"/>
                        <a:pt x="18" y="56"/>
                      </a:cubicBezTo>
                      <a:cubicBezTo>
                        <a:pt x="21" y="55"/>
                        <a:pt x="21" y="60"/>
                        <a:pt x="24" y="58"/>
                      </a:cubicBezTo>
                      <a:cubicBezTo>
                        <a:pt x="26" y="56"/>
                        <a:pt x="24" y="56"/>
                        <a:pt x="29" y="56"/>
                      </a:cubicBezTo>
                      <a:cubicBezTo>
                        <a:pt x="34" y="55"/>
                        <a:pt x="32" y="53"/>
                        <a:pt x="37" y="52"/>
                      </a:cubicBezTo>
                      <a:cubicBezTo>
                        <a:pt x="38" y="50"/>
                        <a:pt x="41" y="50"/>
                        <a:pt x="43" y="50"/>
                      </a:cubicBezTo>
                      <a:cubicBezTo>
                        <a:pt x="44" y="49"/>
                        <a:pt x="50" y="53"/>
                        <a:pt x="52" y="53"/>
                      </a:cubicBezTo>
                      <a:cubicBezTo>
                        <a:pt x="53" y="52"/>
                        <a:pt x="53" y="56"/>
                        <a:pt x="56" y="55"/>
                      </a:cubicBezTo>
                      <a:cubicBezTo>
                        <a:pt x="58" y="55"/>
                        <a:pt x="58" y="56"/>
                        <a:pt x="56" y="58"/>
                      </a:cubicBezTo>
                      <a:cubicBezTo>
                        <a:pt x="55" y="61"/>
                        <a:pt x="58" y="63"/>
                        <a:pt x="59" y="63"/>
                      </a:cubicBezTo>
                      <a:cubicBezTo>
                        <a:pt x="61" y="63"/>
                        <a:pt x="58" y="66"/>
                        <a:pt x="61" y="67"/>
                      </a:cubicBezTo>
                      <a:cubicBezTo>
                        <a:pt x="64" y="69"/>
                        <a:pt x="61" y="72"/>
                        <a:pt x="62" y="74"/>
                      </a:cubicBezTo>
                      <a:cubicBezTo>
                        <a:pt x="65" y="74"/>
                        <a:pt x="62" y="75"/>
                        <a:pt x="62" y="74"/>
                      </a:cubicBezTo>
                      <a:cubicBezTo>
                        <a:pt x="61" y="74"/>
                        <a:pt x="58" y="75"/>
                        <a:pt x="56" y="74"/>
                      </a:cubicBezTo>
                      <a:cubicBezTo>
                        <a:pt x="55" y="72"/>
                        <a:pt x="53" y="74"/>
                        <a:pt x="55" y="75"/>
                      </a:cubicBezTo>
                      <a:cubicBezTo>
                        <a:pt x="56" y="78"/>
                        <a:pt x="50" y="81"/>
                        <a:pt x="52" y="83"/>
                      </a:cubicBezTo>
                      <a:cubicBezTo>
                        <a:pt x="52" y="84"/>
                        <a:pt x="50" y="84"/>
                        <a:pt x="49" y="84"/>
                      </a:cubicBezTo>
                      <a:cubicBezTo>
                        <a:pt x="52" y="88"/>
                        <a:pt x="53" y="88"/>
                        <a:pt x="53" y="88"/>
                      </a:cubicBezTo>
                      <a:cubicBezTo>
                        <a:pt x="53" y="86"/>
                        <a:pt x="55" y="88"/>
                        <a:pt x="56" y="86"/>
                      </a:cubicBezTo>
                      <a:cubicBezTo>
                        <a:pt x="56" y="84"/>
                        <a:pt x="59" y="84"/>
                        <a:pt x="61" y="88"/>
                      </a:cubicBezTo>
                      <a:cubicBezTo>
                        <a:pt x="61" y="84"/>
                        <a:pt x="61" y="86"/>
                        <a:pt x="59" y="83"/>
                      </a:cubicBezTo>
                      <a:cubicBezTo>
                        <a:pt x="59" y="80"/>
                        <a:pt x="61" y="83"/>
                        <a:pt x="64" y="81"/>
                      </a:cubicBezTo>
                      <a:cubicBezTo>
                        <a:pt x="67" y="78"/>
                        <a:pt x="68" y="77"/>
                        <a:pt x="68" y="74"/>
                      </a:cubicBezTo>
                      <a:cubicBezTo>
                        <a:pt x="68" y="70"/>
                        <a:pt x="73" y="72"/>
                        <a:pt x="75" y="70"/>
                      </a:cubicBezTo>
                      <a:cubicBezTo>
                        <a:pt x="76" y="70"/>
                        <a:pt x="78" y="72"/>
                        <a:pt x="78" y="70"/>
                      </a:cubicBezTo>
                      <a:cubicBezTo>
                        <a:pt x="78" y="67"/>
                        <a:pt x="78" y="64"/>
                        <a:pt x="79" y="67"/>
                      </a:cubicBezTo>
                      <a:cubicBezTo>
                        <a:pt x="79" y="70"/>
                        <a:pt x="78" y="72"/>
                        <a:pt x="82" y="72"/>
                      </a:cubicBezTo>
                      <a:cubicBezTo>
                        <a:pt x="79" y="74"/>
                        <a:pt x="76" y="70"/>
                        <a:pt x="76" y="72"/>
                      </a:cubicBezTo>
                      <a:cubicBezTo>
                        <a:pt x="75" y="74"/>
                        <a:pt x="81" y="75"/>
                        <a:pt x="81" y="77"/>
                      </a:cubicBezTo>
                      <a:cubicBezTo>
                        <a:pt x="81" y="78"/>
                        <a:pt x="87" y="77"/>
                        <a:pt x="88" y="77"/>
                      </a:cubicBezTo>
                      <a:cubicBezTo>
                        <a:pt x="90" y="78"/>
                        <a:pt x="91" y="75"/>
                        <a:pt x="91" y="78"/>
                      </a:cubicBezTo>
                      <a:cubicBezTo>
                        <a:pt x="93" y="81"/>
                        <a:pt x="82" y="83"/>
                        <a:pt x="82" y="86"/>
                      </a:cubicBezTo>
                      <a:cubicBezTo>
                        <a:pt x="84" y="88"/>
                        <a:pt x="91" y="86"/>
                        <a:pt x="91" y="91"/>
                      </a:cubicBezTo>
                      <a:cubicBezTo>
                        <a:pt x="91" y="95"/>
                        <a:pt x="88" y="92"/>
                        <a:pt x="91" y="95"/>
                      </a:cubicBezTo>
                      <a:cubicBezTo>
                        <a:pt x="94" y="98"/>
                        <a:pt x="97" y="94"/>
                        <a:pt x="100" y="92"/>
                      </a:cubicBezTo>
                      <a:cubicBezTo>
                        <a:pt x="103" y="91"/>
                        <a:pt x="102" y="94"/>
                        <a:pt x="105" y="91"/>
                      </a:cubicBezTo>
                      <a:cubicBezTo>
                        <a:pt x="108" y="86"/>
                        <a:pt x="108" y="91"/>
                        <a:pt x="113" y="89"/>
                      </a:cubicBezTo>
                      <a:cubicBezTo>
                        <a:pt x="117" y="88"/>
                        <a:pt x="113" y="89"/>
                        <a:pt x="114" y="86"/>
                      </a:cubicBezTo>
                      <a:cubicBezTo>
                        <a:pt x="116" y="84"/>
                        <a:pt x="114" y="83"/>
                        <a:pt x="111" y="84"/>
                      </a:cubicBezTo>
                      <a:cubicBezTo>
                        <a:pt x="106" y="86"/>
                        <a:pt x="106" y="89"/>
                        <a:pt x="103" y="83"/>
                      </a:cubicBezTo>
                      <a:cubicBezTo>
                        <a:pt x="99" y="77"/>
                        <a:pt x="100" y="77"/>
                        <a:pt x="102" y="75"/>
                      </a:cubicBezTo>
                      <a:cubicBezTo>
                        <a:pt x="106" y="74"/>
                        <a:pt x="102" y="78"/>
                        <a:pt x="105" y="77"/>
                      </a:cubicBezTo>
                      <a:cubicBezTo>
                        <a:pt x="106" y="75"/>
                        <a:pt x="110" y="70"/>
                        <a:pt x="111" y="70"/>
                      </a:cubicBezTo>
                      <a:cubicBezTo>
                        <a:pt x="116" y="72"/>
                        <a:pt x="123" y="66"/>
                        <a:pt x="125" y="66"/>
                      </a:cubicBezTo>
                      <a:cubicBezTo>
                        <a:pt x="128" y="66"/>
                        <a:pt x="126" y="67"/>
                        <a:pt x="128" y="66"/>
                      </a:cubicBezTo>
                      <a:cubicBezTo>
                        <a:pt x="126" y="56"/>
                        <a:pt x="132" y="61"/>
                        <a:pt x="132" y="58"/>
                      </a:cubicBezTo>
                      <a:cubicBezTo>
                        <a:pt x="134" y="55"/>
                        <a:pt x="140" y="58"/>
                        <a:pt x="141" y="55"/>
                      </a:cubicBezTo>
                      <a:cubicBezTo>
                        <a:pt x="143" y="53"/>
                        <a:pt x="141" y="50"/>
                        <a:pt x="140" y="49"/>
                      </a:cubicBezTo>
                      <a:cubicBezTo>
                        <a:pt x="138" y="47"/>
                        <a:pt x="140" y="46"/>
                        <a:pt x="141" y="46"/>
                      </a:cubicBezTo>
                      <a:cubicBezTo>
                        <a:pt x="144" y="46"/>
                        <a:pt x="143" y="44"/>
                        <a:pt x="141" y="44"/>
                      </a:cubicBezTo>
                      <a:cubicBezTo>
                        <a:pt x="140" y="44"/>
                        <a:pt x="140" y="42"/>
                        <a:pt x="143" y="41"/>
                      </a:cubicBezTo>
                      <a:cubicBezTo>
                        <a:pt x="144" y="39"/>
                        <a:pt x="143" y="39"/>
                        <a:pt x="143" y="36"/>
                      </a:cubicBezTo>
                      <a:cubicBezTo>
                        <a:pt x="143" y="35"/>
                        <a:pt x="140" y="38"/>
                        <a:pt x="138" y="35"/>
                      </a:cubicBezTo>
                      <a:cubicBezTo>
                        <a:pt x="137" y="32"/>
                        <a:pt x="134" y="35"/>
                        <a:pt x="132" y="33"/>
                      </a:cubicBezTo>
                      <a:cubicBezTo>
                        <a:pt x="129" y="28"/>
                        <a:pt x="128" y="33"/>
                        <a:pt x="125" y="30"/>
                      </a:cubicBezTo>
                      <a:cubicBezTo>
                        <a:pt x="122" y="28"/>
                        <a:pt x="123" y="24"/>
                        <a:pt x="119" y="27"/>
                      </a:cubicBezTo>
                      <a:cubicBezTo>
                        <a:pt x="113" y="30"/>
                        <a:pt x="113" y="25"/>
                        <a:pt x="108" y="27"/>
                      </a:cubicBezTo>
                      <a:cubicBezTo>
                        <a:pt x="105" y="28"/>
                        <a:pt x="108" y="22"/>
                        <a:pt x="105" y="19"/>
                      </a:cubicBezTo>
                      <a:cubicBezTo>
                        <a:pt x="102" y="14"/>
                        <a:pt x="102" y="17"/>
                        <a:pt x="99" y="16"/>
                      </a:cubicBezTo>
                      <a:cubicBezTo>
                        <a:pt x="96" y="16"/>
                        <a:pt x="99" y="16"/>
                        <a:pt x="96" y="13"/>
                      </a:cubicBezTo>
                      <a:cubicBezTo>
                        <a:pt x="94" y="11"/>
                        <a:pt x="100" y="10"/>
                        <a:pt x="97" y="8"/>
                      </a:cubicBezTo>
                      <a:cubicBezTo>
                        <a:pt x="93" y="7"/>
                        <a:pt x="96" y="0"/>
                        <a:pt x="93" y="3"/>
                      </a:cubicBezTo>
                      <a:cubicBezTo>
                        <a:pt x="90" y="5"/>
                        <a:pt x="91" y="0"/>
                        <a:pt x="88" y="3"/>
                      </a:cubicBezTo>
                      <a:cubicBezTo>
                        <a:pt x="85" y="5"/>
                        <a:pt x="82" y="2"/>
                        <a:pt x="82" y="5"/>
                      </a:cubicBezTo>
                      <a:cubicBezTo>
                        <a:pt x="81" y="8"/>
                        <a:pt x="78" y="7"/>
                        <a:pt x="76" y="5"/>
                      </a:cubicBezTo>
                      <a:cubicBezTo>
                        <a:pt x="70" y="5"/>
                        <a:pt x="68" y="8"/>
                        <a:pt x="68" y="13"/>
                      </a:cubicBezTo>
                      <a:cubicBezTo>
                        <a:pt x="68" y="17"/>
                        <a:pt x="67" y="17"/>
                        <a:pt x="65" y="14"/>
                      </a:cubicBezTo>
                      <a:cubicBezTo>
                        <a:pt x="64" y="14"/>
                        <a:pt x="61" y="14"/>
                        <a:pt x="59" y="14"/>
                      </a:cubicBezTo>
                      <a:cubicBezTo>
                        <a:pt x="56" y="16"/>
                        <a:pt x="58" y="10"/>
                        <a:pt x="53" y="13"/>
                      </a:cubicBezTo>
                      <a:cubicBezTo>
                        <a:pt x="50" y="16"/>
                        <a:pt x="55" y="11"/>
                        <a:pt x="46" y="11"/>
                      </a:cubicBezTo>
                      <a:cubicBezTo>
                        <a:pt x="40" y="11"/>
                        <a:pt x="43" y="10"/>
                        <a:pt x="38" y="10"/>
                      </a:cubicBezTo>
                      <a:cubicBezTo>
                        <a:pt x="35" y="11"/>
                        <a:pt x="34" y="7"/>
                        <a:pt x="23" y="8"/>
                      </a:cubicBezTo>
                      <a:cubicBezTo>
                        <a:pt x="14" y="10"/>
                        <a:pt x="18" y="13"/>
                        <a:pt x="15" y="11"/>
                      </a:cubicBezTo>
                      <a:cubicBezTo>
                        <a:pt x="14" y="11"/>
                        <a:pt x="12" y="13"/>
                        <a:pt x="12" y="13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33" name="Freeform 7"/>
                <p:cNvSpPr>
                  <a:spLocks/>
                </p:cNvSpPr>
                <p:nvPr/>
              </p:nvSpPr>
              <p:spPr bwMode="auto">
                <a:xfrm>
                  <a:off x="2318" y="1644"/>
                  <a:ext cx="175" cy="91"/>
                </a:xfrm>
                <a:custGeom>
                  <a:avLst/>
                  <a:gdLst/>
                  <a:ahLst/>
                  <a:cxnLst>
                    <a:cxn ang="0">
                      <a:pos x="81" y="13"/>
                    </a:cxn>
                    <a:cxn ang="0">
                      <a:pos x="86" y="16"/>
                    </a:cxn>
                    <a:cxn ang="0">
                      <a:pos x="89" y="25"/>
                    </a:cxn>
                    <a:cxn ang="0">
                      <a:pos x="83" y="30"/>
                    </a:cxn>
                    <a:cxn ang="0">
                      <a:pos x="72" y="34"/>
                    </a:cxn>
                    <a:cxn ang="0">
                      <a:pos x="60" y="41"/>
                    </a:cxn>
                    <a:cxn ang="0">
                      <a:pos x="51" y="45"/>
                    </a:cxn>
                    <a:cxn ang="0">
                      <a:pos x="40" y="44"/>
                    </a:cxn>
                    <a:cxn ang="0">
                      <a:pos x="26" y="39"/>
                    </a:cxn>
                    <a:cxn ang="0">
                      <a:pos x="17" y="37"/>
                    </a:cxn>
                    <a:cxn ang="0">
                      <a:pos x="22" y="36"/>
                    </a:cxn>
                    <a:cxn ang="0">
                      <a:pos x="20" y="30"/>
                    </a:cxn>
                    <a:cxn ang="0">
                      <a:pos x="17" y="27"/>
                    </a:cxn>
                    <a:cxn ang="0">
                      <a:pos x="7" y="25"/>
                    </a:cxn>
                    <a:cxn ang="0">
                      <a:pos x="14" y="24"/>
                    </a:cxn>
                    <a:cxn ang="0">
                      <a:pos x="22" y="24"/>
                    </a:cxn>
                    <a:cxn ang="0">
                      <a:pos x="19" y="20"/>
                    </a:cxn>
                    <a:cxn ang="0">
                      <a:pos x="20" y="17"/>
                    </a:cxn>
                    <a:cxn ang="0">
                      <a:pos x="10" y="17"/>
                    </a:cxn>
                    <a:cxn ang="0">
                      <a:pos x="2" y="16"/>
                    </a:cxn>
                    <a:cxn ang="0">
                      <a:pos x="5" y="14"/>
                    </a:cxn>
                    <a:cxn ang="0">
                      <a:pos x="8" y="11"/>
                    </a:cxn>
                    <a:cxn ang="0">
                      <a:pos x="13" y="8"/>
                    </a:cxn>
                    <a:cxn ang="0">
                      <a:pos x="20" y="10"/>
                    </a:cxn>
                    <a:cxn ang="0">
                      <a:pos x="13" y="6"/>
                    </a:cxn>
                    <a:cxn ang="0">
                      <a:pos x="19" y="3"/>
                    </a:cxn>
                    <a:cxn ang="0">
                      <a:pos x="26" y="8"/>
                    </a:cxn>
                    <a:cxn ang="0">
                      <a:pos x="28" y="16"/>
                    </a:cxn>
                    <a:cxn ang="0">
                      <a:pos x="34" y="14"/>
                    </a:cxn>
                    <a:cxn ang="0">
                      <a:pos x="36" y="11"/>
                    </a:cxn>
                    <a:cxn ang="0">
                      <a:pos x="39" y="10"/>
                    </a:cxn>
                    <a:cxn ang="0">
                      <a:pos x="43" y="11"/>
                    </a:cxn>
                    <a:cxn ang="0">
                      <a:pos x="49" y="8"/>
                    </a:cxn>
                    <a:cxn ang="0">
                      <a:pos x="52" y="10"/>
                    </a:cxn>
                    <a:cxn ang="0">
                      <a:pos x="57" y="10"/>
                    </a:cxn>
                    <a:cxn ang="0">
                      <a:pos x="63" y="6"/>
                    </a:cxn>
                    <a:cxn ang="0">
                      <a:pos x="66" y="5"/>
                    </a:cxn>
                    <a:cxn ang="0">
                      <a:pos x="72" y="3"/>
                    </a:cxn>
                    <a:cxn ang="0">
                      <a:pos x="78" y="5"/>
                    </a:cxn>
                    <a:cxn ang="0">
                      <a:pos x="80" y="6"/>
                    </a:cxn>
                    <a:cxn ang="0">
                      <a:pos x="81" y="11"/>
                    </a:cxn>
                    <a:cxn ang="0">
                      <a:pos x="81" y="13"/>
                    </a:cxn>
                  </a:cxnLst>
                  <a:rect l="0" t="0" r="r" b="b"/>
                  <a:pathLst>
                    <a:path w="90" h="47">
                      <a:moveTo>
                        <a:pt x="81" y="13"/>
                      </a:moveTo>
                      <a:cubicBezTo>
                        <a:pt x="84" y="13"/>
                        <a:pt x="83" y="14"/>
                        <a:pt x="86" y="16"/>
                      </a:cubicBezTo>
                      <a:cubicBezTo>
                        <a:pt x="90" y="16"/>
                        <a:pt x="90" y="22"/>
                        <a:pt x="89" y="25"/>
                      </a:cubicBezTo>
                      <a:cubicBezTo>
                        <a:pt x="86" y="28"/>
                        <a:pt x="86" y="25"/>
                        <a:pt x="83" y="30"/>
                      </a:cubicBezTo>
                      <a:cubicBezTo>
                        <a:pt x="80" y="34"/>
                        <a:pt x="77" y="31"/>
                        <a:pt x="72" y="34"/>
                      </a:cubicBezTo>
                      <a:cubicBezTo>
                        <a:pt x="66" y="37"/>
                        <a:pt x="64" y="41"/>
                        <a:pt x="60" y="41"/>
                      </a:cubicBezTo>
                      <a:cubicBezTo>
                        <a:pt x="54" y="41"/>
                        <a:pt x="57" y="44"/>
                        <a:pt x="51" y="45"/>
                      </a:cubicBezTo>
                      <a:cubicBezTo>
                        <a:pt x="45" y="47"/>
                        <a:pt x="46" y="44"/>
                        <a:pt x="40" y="44"/>
                      </a:cubicBezTo>
                      <a:cubicBezTo>
                        <a:pt x="34" y="44"/>
                        <a:pt x="34" y="39"/>
                        <a:pt x="26" y="39"/>
                      </a:cubicBezTo>
                      <a:cubicBezTo>
                        <a:pt x="19" y="39"/>
                        <a:pt x="17" y="41"/>
                        <a:pt x="17" y="37"/>
                      </a:cubicBezTo>
                      <a:cubicBezTo>
                        <a:pt x="16" y="34"/>
                        <a:pt x="20" y="39"/>
                        <a:pt x="22" y="36"/>
                      </a:cubicBezTo>
                      <a:cubicBezTo>
                        <a:pt x="23" y="34"/>
                        <a:pt x="23" y="31"/>
                        <a:pt x="20" y="30"/>
                      </a:cubicBezTo>
                      <a:cubicBezTo>
                        <a:pt x="19" y="30"/>
                        <a:pt x="22" y="27"/>
                        <a:pt x="17" y="27"/>
                      </a:cubicBezTo>
                      <a:cubicBezTo>
                        <a:pt x="10" y="25"/>
                        <a:pt x="7" y="28"/>
                        <a:pt x="7" y="25"/>
                      </a:cubicBezTo>
                      <a:cubicBezTo>
                        <a:pt x="7" y="24"/>
                        <a:pt x="11" y="25"/>
                        <a:pt x="14" y="24"/>
                      </a:cubicBezTo>
                      <a:cubicBezTo>
                        <a:pt x="16" y="22"/>
                        <a:pt x="17" y="25"/>
                        <a:pt x="22" y="24"/>
                      </a:cubicBezTo>
                      <a:cubicBezTo>
                        <a:pt x="26" y="20"/>
                        <a:pt x="19" y="24"/>
                        <a:pt x="19" y="20"/>
                      </a:cubicBezTo>
                      <a:cubicBezTo>
                        <a:pt x="19" y="19"/>
                        <a:pt x="26" y="17"/>
                        <a:pt x="20" y="17"/>
                      </a:cubicBezTo>
                      <a:cubicBezTo>
                        <a:pt x="14" y="16"/>
                        <a:pt x="14" y="16"/>
                        <a:pt x="10" y="17"/>
                      </a:cubicBezTo>
                      <a:cubicBezTo>
                        <a:pt x="5" y="19"/>
                        <a:pt x="0" y="16"/>
                        <a:pt x="2" y="16"/>
                      </a:cubicBezTo>
                      <a:cubicBezTo>
                        <a:pt x="4" y="14"/>
                        <a:pt x="7" y="16"/>
                        <a:pt x="5" y="14"/>
                      </a:cubicBezTo>
                      <a:cubicBezTo>
                        <a:pt x="5" y="11"/>
                        <a:pt x="8" y="14"/>
                        <a:pt x="8" y="11"/>
                      </a:cubicBezTo>
                      <a:cubicBezTo>
                        <a:pt x="8" y="8"/>
                        <a:pt x="10" y="5"/>
                        <a:pt x="13" y="8"/>
                      </a:cubicBezTo>
                      <a:cubicBezTo>
                        <a:pt x="16" y="10"/>
                        <a:pt x="22" y="13"/>
                        <a:pt x="20" y="10"/>
                      </a:cubicBezTo>
                      <a:cubicBezTo>
                        <a:pt x="19" y="8"/>
                        <a:pt x="14" y="8"/>
                        <a:pt x="13" y="6"/>
                      </a:cubicBezTo>
                      <a:cubicBezTo>
                        <a:pt x="11" y="5"/>
                        <a:pt x="14" y="2"/>
                        <a:pt x="19" y="3"/>
                      </a:cubicBezTo>
                      <a:cubicBezTo>
                        <a:pt x="23" y="5"/>
                        <a:pt x="20" y="5"/>
                        <a:pt x="26" y="8"/>
                      </a:cubicBezTo>
                      <a:cubicBezTo>
                        <a:pt x="31" y="11"/>
                        <a:pt x="26" y="11"/>
                        <a:pt x="28" y="16"/>
                      </a:cubicBezTo>
                      <a:cubicBezTo>
                        <a:pt x="31" y="22"/>
                        <a:pt x="31" y="11"/>
                        <a:pt x="34" y="14"/>
                      </a:cubicBezTo>
                      <a:cubicBezTo>
                        <a:pt x="36" y="17"/>
                        <a:pt x="37" y="14"/>
                        <a:pt x="36" y="11"/>
                      </a:cubicBezTo>
                      <a:cubicBezTo>
                        <a:pt x="34" y="10"/>
                        <a:pt x="37" y="5"/>
                        <a:pt x="39" y="10"/>
                      </a:cubicBezTo>
                      <a:cubicBezTo>
                        <a:pt x="42" y="14"/>
                        <a:pt x="43" y="14"/>
                        <a:pt x="43" y="11"/>
                      </a:cubicBezTo>
                      <a:cubicBezTo>
                        <a:pt x="43" y="8"/>
                        <a:pt x="49" y="5"/>
                        <a:pt x="49" y="8"/>
                      </a:cubicBezTo>
                      <a:cubicBezTo>
                        <a:pt x="51" y="11"/>
                        <a:pt x="52" y="13"/>
                        <a:pt x="52" y="10"/>
                      </a:cubicBezTo>
                      <a:cubicBezTo>
                        <a:pt x="52" y="6"/>
                        <a:pt x="54" y="5"/>
                        <a:pt x="57" y="10"/>
                      </a:cubicBezTo>
                      <a:cubicBezTo>
                        <a:pt x="60" y="13"/>
                        <a:pt x="60" y="5"/>
                        <a:pt x="63" y="6"/>
                      </a:cubicBezTo>
                      <a:cubicBezTo>
                        <a:pt x="66" y="8"/>
                        <a:pt x="68" y="6"/>
                        <a:pt x="66" y="5"/>
                      </a:cubicBezTo>
                      <a:cubicBezTo>
                        <a:pt x="64" y="2"/>
                        <a:pt x="71" y="0"/>
                        <a:pt x="72" y="3"/>
                      </a:cubicBezTo>
                      <a:cubicBezTo>
                        <a:pt x="75" y="10"/>
                        <a:pt x="75" y="5"/>
                        <a:pt x="78" y="5"/>
                      </a:cubicBezTo>
                      <a:cubicBezTo>
                        <a:pt x="81" y="3"/>
                        <a:pt x="83" y="3"/>
                        <a:pt x="80" y="6"/>
                      </a:cubicBezTo>
                      <a:cubicBezTo>
                        <a:pt x="75" y="10"/>
                        <a:pt x="84" y="6"/>
                        <a:pt x="81" y="11"/>
                      </a:cubicBezTo>
                      <a:cubicBezTo>
                        <a:pt x="80" y="11"/>
                        <a:pt x="80" y="13"/>
                        <a:pt x="81" y="13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34" name="Freeform 8"/>
                <p:cNvSpPr>
                  <a:spLocks/>
                </p:cNvSpPr>
                <p:nvPr/>
              </p:nvSpPr>
              <p:spPr bwMode="auto">
                <a:xfrm>
                  <a:off x="2536" y="1931"/>
                  <a:ext cx="71" cy="99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22" y="12"/>
                    </a:cxn>
                    <a:cxn ang="0">
                      <a:pos x="28" y="16"/>
                    </a:cxn>
                    <a:cxn ang="0">
                      <a:pos x="30" y="14"/>
                    </a:cxn>
                    <a:cxn ang="0">
                      <a:pos x="31" y="17"/>
                    </a:cxn>
                    <a:cxn ang="0">
                      <a:pos x="34" y="17"/>
                    </a:cxn>
                    <a:cxn ang="0">
                      <a:pos x="34" y="19"/>
                    </a:cxn>
                    <a:cxn ang="0">
                      <a:pos x="36" y="23"/>
                    </a:cxn>
                    <a:cxn ang="0">
                      <a:pos x="36" y="36"/>
                    </a:cxn>
                    <a:cxn ang="0">
                      <a:pos x="33" y="40"/>
                    </a:cxn>
                    <a:cxn ang="0">
                      <a:pos x="28" y="40"/>
                    </a:cxn>
                    <a:cxn ang="0">
                      <a:pos x="19" y="45"/>
                    </a:cxn>
                    <a:cxn ang="0">
                      <a:pos x="18" y="47"/>
                    </a:cxn>
                    <a:cxn ang="0">
                      <a:pos x="7" y="48"/>
                    </a:cxn>
                    <a:cxn ang="0">
                      <a:pos x="6" y="47"/>
                    </a:cxn>
                    <a:cxn ang="0">
                      <a:pos x="4" y="44"/>
                    </a:cxn>
                    <a:cxn ang="0">
                      <a:pos x="3" y="40"/>
                    </a:cxn>
                    <a:cxn ang="0">
                      <a:pos x="7" y="39"/>
                    </a:cxn>
                    <a:cxn ang="0">
                      <a:pos x="12" y="36"/>
                    </a:cxn>
                    <a:cxn ang="0">
                      <a:pos x="13" y="34"/>
                    </a:cxn>
                    <a:cxn ang="0">
                      <a:pos x="7" y="34"/>
                    </a:cxn>
                    <a:cxn ang="0">
                      <a:pos x="12" y="30"/>
                    </a:cxn>
                    <a:cxn ang="0">
                      <a:pos x="10" y="28"/>
                    </a:cxn>
                    <a:cxn ang="0">
                      <a:pos x="6" y="23"/>
                    </a:cxn>
                    <a:cxn ang="0">
                      <a:pos x="9" y="20"/>
                    </a:cxn>
                    <a:cxn ang="0">
                      <a:pos x="6" y="17"/>
                    </a:cxn>
                    <a:cxn ang="0">
                      <a:pos x="4" y="16"/>
                    </a:cxn>
                    <a:cxn ang="0">
                      <a:pos x="12" y="16"/>
                    </a:cxn>
                    <a:cxn ang="0">
                      <a:pos x="15" y="16"/>
                    </a:cxn>
                    <a:cxn ang="0">
                      <a:pos x="19" y="12"/>
                    </a:cxn>
                    <a:cxn ang="0">
                      <a:pos x="15" y="11"/>
                    </a:cxn>
                    <a:cxn ang="0">
                      <a:pos x="18" y="6"/>
                    </a:cxn>
                    <a:cxn ang="0">
                      <a:pos x="24" y="3"/>
                    </a:cxn>
                    <a:cxn ang="0">
                      <a:pos x="28" y="1"/>
                    </a:cxn>
                    <a:cxn ang="0">
                      <a:pos x="28" y="5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37" h="51">
                      <a:moveTo>
                        <a:pt x="24" y="9"/>
                      </a:moveTo>
                      <a:cubicBezTo>
                        <a:pt x="21" y="9"/>
                        <a:pt x="25" y="11"/>
                        <a:pt x="22" y="12"/>
                      </a:cubicBezTo>
                      <a:cubicBezTo>
                        <a:pt x="18" y="14"/>
                        <a:pt x="28" y="19"/>
                        <a:pt x="28" y="16"/>
                      </a:cubicBezTo>
                      <a:cubicBezTo>
                        <a:pt x="28" y="14"/>
                        <a:pt x="30" y="12"/>
                        <a:pt x="30" y="14"/>
                      </a:cubicBezTo>
                      <a:cubicBezTo>
                        <a:pt x="31" y="17"/>
                        <a:pt x="31" y="16"/>
                        <a:pt x="31" y="17"/>
                      </a:cubicBezTo>
                      <a:cubicBezTo>
                        <a:pt x="33" y="19"/>
                        <a:pt x="33" y="17"/>
                        <a:pt x="34" y="17"/>
                      </a:cubicBezTo>
                      <a:cubicBezTo>
                        <a:pt x="36" y="17"/>
                        <a:pt x="36" y="19"/>
                        <a:pt x="34" y="19"/>
                      </a:cubicBezTo>
                      <a:cubicBezTo>
                        <a:pt x="34" y="19"/>
                        <a:pt x="34" y="20"/>
                        <a:pt x="36" y="23"/>
                      </a:cubicBezTo>
                      <a:cubicBezTo>
                        <a:pt x="37" y="26"/>
                        <a:pt x="37" y="31"/>
                        <a:pt x="36" y="36"/>
                      </a:cubicBezTo>
                      <a:cubicBezTo>
                        <a:pt x="33" y="40"/>
                        <a:pt x="36" y="40"/>
                        <a:pt x="33" y="40"/>
                      </a:cubicBezTo>
                      <a:cubicBezTo>
                        <a:pt x="30" y="40"/>
                        <a:pt x="31" y="40"/>
                        <a:pt x="28" y="40"/>
                      </a:cubicBezTo>
                      <a:cubicBezTo>
                        <a:pt x="24" y="42"/>
                        <a:pt x="21" y="47"/>
                        <a:pt x="19" y="45"/>
                      </a:cubicBezTo>
                      <a:cubicBezTo>
                        <a:pt x="19" y="42"/>
                        <a:pt x="19" y="45"/>
                        <a:pt x="18" y="47"/>
                      </a:cubicBezTo>
                      <a:cubicBezTo>
                        <a:pt x="18" y="48"/>
                        <a:pt x="4" y="51"/>
                        <a:pt x="7" y="48"/>
                      </a:cubicBezTo>
                      <a:cubicBezTo>
                        <a:pt x="12" y="44"/>
                        <a:pt x="3" y="50"/>
                        <a:pt x="6" y="47"/>
                      </a:cubicBezTo>
                      <a:cubicBezTo>
                        <a:pt x="7" y="44"/>
                        <a:pt x="0" y="47"/>
                        <a:pt x="4" y="44"/>
                      </a:cubicBezTo>
                      <a:cubicBezTo>
                        <a:pt x="7" y="39"/>
                        <a:pt x="0" y="44"/>
                        <a:pt x="3" y="40"/>
                      </a:cubicBezTo>
                      <a:cubicBezTo>
                        <a:pt x="6" y="37"/>
                        <a:pt x="9" y="40"/>
                        <a:pt x="7" y="39"/>
                      </a:cubicBezTo>
                      <a:cubicBezTo>
                        <a:pt x="6" y="37"/>
                        <a:pt x="7" y="36"/>
                        <a:pt x="12" y="36"/>
                      </a:cubicBezTo>
                      <a:cubicBezTo>
                        <a:pt x="16" y="36"/>
                        <a:pt x="15" y="34"/>
                        <a:pt x="13" y="34"/>
                      </a:cubicBezTo>
                      <a:cubicBezTo>
                        <a:pt x="12" y="34"/>
                        <a:pt x="3" y="37"/>
                        <a:pt x="7" y="34"/>
                      </a:cubicBezTo>
                      <a:cubicBezTo>
                        <a:pt x="12" y="31"/>
                        <a:pt x="7" y="30"/>
                        <a:pt x="12" y="30"/>
                      </a:cubicBezTo>
                      <a:cubicBezTo>
                        <a:pt x="16" y="28"/>
                        <a:pt x="12" y="26"/>
                        <a:pt x="10" y="28"/>
                      </a:cubicBezTo>
                      <a:cubicBezTo>
                        <a:pt x="9" y="28"/>
                        <a:pt x="3" y="25"/>
                        <a:pt x="6" y="23"/>
                      </a:cubicBezTo>
                      <a:cubicBezTo>
                        <a:pt x="7" y="22"/>
                        <a:pt x="6" y="22"/>
                        <a:pt x="9" y="20"/>
                      </a:cubicBezTo>
                      <a:cubicBezTo>
                        <a:pt x="12" y="19"/>
                        <a:pt x="3" y="20"/>
                        <a:pt x="6" y="17"/>
                      </a:cubicBezTo>
                      <a:cubicBezTo>
                        <a:pt x="7" y="16"/>
                        <a:pt x="4" y="17"/>
                        <a:pt x="4" y="16"/>
                      </a:cubicBezTo>
                      <a:cubicBezTo>
                        <a:pt x="6" y="14"/>
                        <a:pt x="9" y="14"/>
                        <a:pt x="12" y="16"/>
                      </a:cubicBezTo>
                      <a:cubicBezTo>
                        <a:pt x="13" y="16"/>
                        <a:pt x="13" y="14"/>
                        <a:pt x="15" y="16"/>
                      </a:cubicBezTo>
                      <a:cubicBezTo>
                        <a:pt x="18" y="16"/>
                        <a:pt x="16" y="14"/>
                        <a:pt x="19" y="12"/>
                      </a:cubicBezTo>
                      <a:cubicBezTo>
                        <a:pt x="22" y="9"/>
                        <a:pt x="16" y="11"/>
                        <a:pt x="15" y="11"/>
                      </a:cubicBezTo>
                      <a:cubicBezTo>
                        <a:pt x="15" y="9"/>
                        <a:pt x="19" y="9"/>
                        <a:pt x="18" y="6"/>
                      </a:cubicBezTo>
                      <a:cubicBezTo>
                        <a:pt x="18" y="5"/>
                        <a:pt x="22" y="3"/>
                        <a:pt x="24" y="3"/>
                      </a:cubicBezTo>
                      <a:cubicBezTo>
                        <a:pt x="27" y="3"/>
                        <a:pt x="25" y="0"/>
                        <a:pt x="28" y="1"/>
                      </a:cubicBezTo>
                      <a:cubicBezTo>
                        <a:pt x="31" y="3"/>
                        <a:pt x="28" y="3"/>
                        <a:pt x="28" y="5"/>
                      </a:cubicBezTo>
                      <a:cubicBezTo>
                        <a:pt x="25" y="6"/>
                        <a:pt x="27" y="9"/>
                        <a:pt x="24" y="9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35" name="Freeform 9"/>
                <p:cNvSpPr>
                  <a:spLocks/>
                </p:cNvSpPr>
                <p:nvPr/>
              </p:nvSpPr>
              <p:spPr bwMode="auto">
                <a:xfrm>
                  <a:off x="4051" y="2009"/>
                  <a:ext cx="498" cy="240"/>
                </a:xfrm>
                <a:custGeom>
                  <a:avLst/>
                  <a:gdLst/>
                  <a:ahLst/>
                  <a:cxnLst>
                    <a:cxn ang="0">
                      <a:pos x="230" y="28"/>
                    </a:cxn>
                    <a:cxn ang="0">
                      <a:pos x="222" y="48"/>
                    </a:cxn>
                    <a:cxn ang="0">
                      <a:pos x="225" y="53"/>
                    </a:cxn>
                    <a:cxn ang="0">
                      <a:pos x="234" y="53"/>
                    </a:cxn>
                    <a:cxn ang="0">
                      <a:pos x="240" y="50"/>
                    </a:cxn>
                    <a:cxn ang="0">
                      <a:pos x="251" y="56"/>
                    </a:cxn>
                    <a:cxn ang="0">
                      <a:pos x="255" y="65"/>
                    </a:cxn>
                    <a:cxn ang="0">
                      <a:pos x="246" y="65"/>
                    </a:cxn>
                    <a:cxn ang="0">
                      <a:pos x="239" y="65"/>
                    </a:cxn>
                    <a:cxn ang="0">
                      <a:pos x="228" y="70"/>
                    </a:cxn>
                    <a:cxn ang="0">
                      <a:pos x="225" y="76"/>
                    </a:cxn>
                    <a:cxn ang="0">
                      <a:pos x="216" y="80"/>
                    </a:cxn>
                    <a:cxn ang="0">
                      <a:pos x="207" y="87"/>
                    </a:cxn>
                    <a:cxn ang="0">
                      <a:pos x="192" y="84"/>
                    </a:cxn>
                    <a:cxn ang="0">
                      <a:pos x="189" y="92"/>
                    </a:cxn>
                    <a:cxn ang="0">
                      <a:pos x="192" y="100"/>
                    </a:cxn>
                    <a:cxn ang="0">
                      <a:pos x="181" y="107"/>
                    </a:cxn>
                    <a:cxn ang="0">
                      <a:pos x="173" y="114"/>
                    </a:cxn>
                    <a:cxn ang="0">
                      <a:pos x="169" y="114"/>
                    </a:cxn>
                    <a:cxn ang="0">
                      <a:pos x="160" y="114"/>
                    </a:cxn>
                    <a:cxn ang="0">
                      <a:pos x="154" y="115"/>
                    </a:cxn>
                    <a:cxn ang="0">
                      <a:pos x="138" y="123"/>
                    </a:cxn>
                    <a:cxn ang="0">
                      <a:pos x="134" y="123"/>
                    </a:cxn>
                    <a:cxn ang="0">
                      <a:pos x="131" y="120"/>
                    </a:cxn>
                    <a:cxn ang="0">
                      <a:pos x="117" y="117"/>
                    </a:cxn>
                    <a:cxn ang="0">
                      <a:pos x="100" y="111"/>
                    </a:cxn>
                    <a:cxn ang="0">
                      <a:pos x="75" y="111"/>
                    </a:cxn>
                    <a:cxn ang="0">
                      <a:pos x="69" y="109"/>
                    </a:cxn>
                    <a:cxn ang="0">
                      <a:pos x="64" y="100"/>
                    </a:cxn>
                    <a:cxn ang="0">
                      <a:pos x="55" y="92"/>
                    </a:cxn>
                    <a:cxn ang="0">
                      <a:pos x="38" y="84"/>
                    </a:cxn>
                    <a:cxn ang="0">
                      <a:pos x="27" y="83"/>
                    </a:cxn>
                    <a:cxn ang="0">
                      <a:pos x="24" y="76"/>
                    </a:cxn>
                    <a:cxn ang="0">
                      <a:pos x="26" y="67"/>
                    </a:cxn>
                    <a:cxn ang="0">
                      <a:pos x="18" y="52"/>
                    </a:cxn>
                    <a:cxn ang="0">
                      <a:pos x="15" y="50"/>
                    </a:cxn>
                    <a:cxn ang="0">
                      <a:pos x="9" y="48"/>
                    </a:cxn>
                    <a:cxn ang="0">
                      <a:pos x="2" y="36"/>
                    </a:cxn>
                    <a:cxn ang="0">
                      <a:pos x="12" y="31"/>
                    </a:cxn>
                    <a:cxn ang="0">
                      <a:pos x="21" y="24"/>
                    </a:cxn>
                    <a:cxn ang="0">
                      <a:pos x="41" y="19"/>
                    </a:cxn>
                    <a:cxn ang="0">
                      <a:pos x="53" y="22"/>
                    </a:cxn>
                    <a:cxn ang="0">
                      <a:pos x="84" y="24"/>
                    </a:cxn>
                    <a:cxn ang="0">
                      <a:pos x="82" y="10"/>
                    </a:cxn>
                    <a:cxn ang="0">
                      <a:pos x="99" y="5"/>
                    </a:cxn>
                    <a:cxn ang="0">
                      <a:pos x="116" y="13"/>
                    </a:cxn>
                    <a:cxn ang="0">
                      <a:pos x="131" y="24"/>
                    </a:cxn>
                    <a:cxn ang="0">
                      <a:pos x="152" y="25"/>
                    </a:cxn>
                    <a:cxn ang="0">
                      <a:pos x="170" y="35"/>
                    </a:cxn>
                    <a:cxn ang="0">
                      <a:pos x="195" y="33"/>
                    </a:cxn>
                    <a:cxn ang="0">
                      <a:pos x="214" y="24"/>
                    </a:cxn>
                    <a:cxn ang="0">
                      <a:pos x="230" y="28"/>
                    </a:cxn>
                  </a:cxnLst>
                  <a:rect l="0" t="0" r="r" b="b"/>
                  <a:pathLst>
                    <a:path w="257" h="124">
                      <a:moveTo>
                        <a:pt x="230" y="28"/>
                      </a:moveTo>
                      <a:cubicBezTo>
                        <a:pt x="219" y="50"/>
                        <a:pt x="225" y="45"/>
                        <a:pt x="222" y="48"/>
                      </a:cubicBezTo>
                      <a:cubicBezTo>
                        <a:pt x="219" y="50"/>
                        <a:pt x="223" y="55"/>
                        <a:pt x="225" y="53"/>
                      </a:cubicBezTo>
                      <a:cubicBezTo>
                        <a:pt x="227" y="52"/>
                        <a:pt x="231" y="52"/>
                        <a:pt x="234" y="53"/>
                      </a:cubicBezTo>
                      <a:cubicBezTo>
                        <a:pt x="237" y="56"/>
                        <a:pt x="234" y="50"/>
                        <a:pt x="240" y="50"/>
                      </a:cubicBezTo>
                      <a:cubicBezTo>
                        <a:pt x="246" y="50"/>
                        <a:pt x="248" y="53"/>
                        <a:pt x="251" y="56"/>
                      </a:cubicBezTo>
                      <a:cubicBezTo>
                        <a:pt x="254" y="59"/>
                        <a:pt x="257" y="64"/>
                        <a:pt x="255" y="65"/>
                      </a:cubicBezTo>
                      <a:cubicBezTo>
                        <a:pt x="252" y="67"/>
                        <a:pt x="248" y="64"/>
                        <a:pt x="246" y="65"/>
                      </a:cubicBezTo>
                      <a:cubicBezTo>
                        <a:pt x="245" y="67"/>
                        <a:pt x="243" y="64"/>
                        <a:pt x="239" y="65"/>
                      </a:cubicBezTo>
                      <a:cubicBezTo>
                        <a:pt x="236" y="69"/>
                        <a:pt x="231" y="67"/>
                        <a:pt x="228" y="70"/>
                      </a:cubicBezTo>
                      <a:cubicBezTo>
                        <a:pt x="225" y="75"/>
                        <a:pt x="228" y="75"/>
                        <a:pt x="225" y="76"/>
                      </a:cubicBezTo>
                      <a:cubicBezTo>
                        <a:pt x="222" y="80"/>
                        <a:pt x="219" y="81"/>
                        <a:pt x="216" y="80"/>
                      </a:cubicBezTo>
                      <a:cubicBezTo>
                        <a:pt x="211" y="80"/>
                        <a:pt x="213" y="84"/>
                        <a:pt x="207" y="87"/>
                      </a:cubicBezTo>
                      <a:cubicBezTo>
                        <a:pt x="199" y="90"/>
                        <a:pt x="196" y="83"/>
                        <a:pt x="192" y="84"/>
                      </a:cubicBezTo>
                      <a:cubicBezTo>
                        <a:pt x="189" y="84"/>
                        <a:pt x="189" y="87"/>
                        <a:pt x="189" y="92"/>
                      </a:cubicBezTo>
                      <a:cubicBezTo>
                        <a:pt x="189" y="95"/>
                        <a:pt x="195" y="98"/>
                        <a:pt x="192" y="100"/>
                      </a:cubicBezTo>
                      <a:cubicBezTo>
                        <a:pt x="187" y="103"/>
                        <a:pt x="185" y="103"/>
                        <a:pt x="181" y="107"/>
                      </a:cubicBezTo>
                      <a:cubicBezTo>
                        <a:pt x="178" y="112"/>
                        <a:pt x="175" y="111"/>
                        <a:pt x="173" y="114"/>
                      </a:cubicBezTo>
                      <a:cubicBezTo>
                        <a:pt x="172" y="115"/>
                        <a:pt x="170" y="112"/>
                        <a:pt x="169" y="114"/>
                      </a:cubicBezTo>
                      <a:cubicBezTo>
                        <a:pt x="166" y="115"/>
                        <a:pt x="166" y="114"/>
                        <a:pt x="160" y="114"/>
                      </a:cubicBezTo>
                      <a:cubicBezTo>
                        <a:pt x="155" y="114"/>
                        <a:pt x="158" y="112"/>
                        <a:pt x="154" y="115"/>
                      </a:cubicBezTo>
                      <a:cubicBezTo>
                        <a:pt x="151" y="118"/>
                        <a:pt x="151" y="115"/>
                        <a:pt x="138" y="123"/>
                      </a:cubicBezTo>
                      <a:cubicBezTo>
                        <a:pt x="137" y="124"/>
                        <a:pt x="137" y="121"/>
                        <a:pt x="134" y="123"/>
                      </a:cubicBezTo>
                      <a:cubicBezTo>
                        <a:pt x="132" y="123"/>
                        <a:pt x="135" y="118"/>
                        <a:pt x="131" y="120"/>
                      </a:cubicBezTo>
                      <a:cubicBezTo>
                        <a:pt x="126" y="123"/>
                        <a:pt x="120" y="117"/>
                        <a:pt x="117" y="117"/>
                      </a:cubicBezTo>
                      <a:cubicBezTo>
                        <a:pt x="114" y="117"/>
                        <a:pt x="111" y="111"/>
                        <a:pt x="100" y="111"/>
                      </a:cubicBezTo>
                      <a:cubicBezTo>
                        <a:pt x="90" y="112"/>
                        <a:pt x="88" y="112"/>
                        <a:pt x="75" y="111"/>
                      </a:cubicBezTo>
                      <a:cubicBezTo>
                        <a:pt x="72" y="109"/>
                        <a:pt x="69" y="112"/>
                        <a:pt x="69" y="109"/>
                      </a:cubicBezTo>
                      <a:cubicBezTo>
                        <a:pt x="67" y="104"/>
                        <a:pt x="65" y="107"/>
                        <a:pt x="64" y="100"/>
                      </a:cubicBezTo>
                      <a:cubicBezTo>
                        <a:pt x="62" y="93"/>
                        <a:pt x="64" y="100"/>
                        <a:pt x="55" y="92"/>
                      </a:cubicBezTo>
                      <a:cubicBezTo>
                        <a:pt x="47" y="84"/>
                        <a:pt x="43" y="84"/>
                        <a:pt x="38" y="84"/>
                      </a:cubicBezTo>
                      <a:cubicBezTo>
                        <a:pt x="34" y="84"/>
                        <a:pt x="31" y="83"/>
                        <a:pt x="27" y="83"/>
                      </a:cubicBezTo>
                      <a:cubicBezTo>
                        <a:pt x="23" y="83"/>
                        <a:pt x="23" y="78"/>
                        <a:pt x="24" y="76"/>
                      </a:cubicBezTo>
                      <a:cubicBezTo>
                        <a:pt x="27" y="72"/>
                        <a:pt x="24" y="73"/>
                        <a:pt x="26" y="67"/>
                      </a:cubicBezTo>
                      <a:cubicBezTo>
                        <a:pt x="27" y="61"/>
                        <a:pt x="20" y="55"/>
                        <a:pt x="18" y="52"/>
                      </a:cubicBezTo>
                      <a:cubicBezTo>
                        <a:pt x="18" y="50"/>
                        <a:pt x="17" y="53"/>
                        <a:pt x="15" y="50"/>
                      </a:cubicBezTo>
                      <a:cubicBezTo>
                        <a:pt x="14" y="47"/>
                        <a:pt x="12" y="52"/>
                        <a:pt x="9" y="48"/>
                      </a:cubicBezTo>
                      <a:cubicBezTo>
                        <a:pt x="5" y="47"/>
                        <a:pt x="0" y="41"/>
                        <a:pt x="2" y="36"/>
                      </a:cubicBezTo>
                      <a:cubicBezTo>
                        <a:pt x="6" y="30"/>
                        <a:pt x="5" y="35"/>
                        <a:pt x="12" y="31"/>
                      </a:cubicBezTo>
                      <a:cubicBezTo>
                        <a:pt x="18" y="30"/>
                        <a:pt x="12" y="28"/>
                        <a:pt x="21" y="24"/>
                      </a:cubicBezTo>
                      <a:cubicBezTo>
                        <a:pt x="31" y="19"/>
                        <a:pt x="37" y="16"/>
                        <a:pt x="41" y="19"/>
                      </a:cubicBezTo>
                      <a:cubicBezTo>
                        <a:pt x="46" y="22"/>
                        <a:pt x="52" y="16"/>
                        <a:pt x="53" y="22"/>
                      </a:cubicBezTo>
                      <a:cubicBezTo>
                        <a:pt x="55" y="27"/>
                        <a:pt x="81" y="31"/>
                        <a:pt x="84" y="24"/>
                      </a:cubicBezTo>
                      <a:cubicBezTo>
                        <a:pt x="85" y="17"/>
                        <a:pt x="76" y="17"/>
                        <a:pt x="82" y="10"/>
                      </a:cubicBezTo>
                      <a:cubicBezTo>
                        <a:pt x="88" y="0"/>
                        <a:pt x="85" y="0"/>
                        <a:pt x="99" y="5"/>
                      </a:cubicBezTo>
                      <a:cubicBezTo>
                        <a:pt x="111" y="11"/>
                        <a:pt x="116" y="5"/>
                        <a:pt x="116" y="13"/>
                      </a:cubicBezTo>
                      <a:cubicBezTo>
                        <a:pt x="116" y="21"/>
                        <a:pt x="123" y="27"/>
                        <a:pt x="131" y="24"/>
                      </a:cubicBezTo>
                      <a:cubicBezTo>
                        <a:pt x="140" y="21"/>
                        <a:pt x="141" y="21"/>
                        <a:pt x="152" y="25"/>
                      </a:cubicBezTo>
                      <a:cubicBezTo>
                        <a:pt x="163" y="28"/>
                        <a:pt x="157" y="31"/>
                        <a:pt x="170" y="35"/>
                      </a:cubicBezTo>
                      <a:cubicBezTo>
                        <a:pt x="190" y="39"/>
                        <a:pt x="182" y="31"/>
                        <a:pt x="195" y="33"/>
                      </a:cubicBezTo>
                      <a:cubicBezTo>
                        <a:pt x="207" y="33"/>
                        <a:pt x="204" y="17"/>
                        <a:pt x="214" y="24"/>
                      </a:cubicBezTo>
                      <a:cubicBezTo>
                        <a:pt x="223" y="30"/>
                        <a:pt x="223" y="24"/>
                        <a:pt x="230" y="28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36" name="Freeform 10"/>
                <p:cNvSpPr>
                  <a:spLocks/>
                </p:cNvSpPr>
                <p:nvPr/>
              </p:nvSpPr>
              <p:spPr bwMode="auto">
                <a:xfrm>
                  <a:off x="3829" y="1976"/>
                  <a:ext cx="951" cy="711"/>
                </a:xfrm>
                <a:custGeom>
                  <a:avLst/>
                  <a:gdLst/>
                  <a:ahLst/>
                  <a:cxnLst>
                    <a:cxn ang="0">
                      <a:pos x="441" y="136"/>
                    </a:cxn>
                    <a:cxn ang="0">
                      <a:pos x="427" y="142"/>
                    </a:cxn>
                    <a:cxn ang="0">
                      <a:pos x="414" y="150"/>
                    </a:cxn>
                    <a:cxn ang="0">
                      <a:pos x="398" y="160"/>
                    </a:cxn>
                    <a:cxn ang="0">
                      <a:pos x="383" y="171"/>
                    </a:cxn>
                    <a:cxn ang="0">
                      <a:pos x="382" y="160"/>
                    </a:cxn>
                    <a:cxn ang="0">
                      <a:pos x="376" y="151"/>
                    </a:cxn>
                    <a:cxn ang="0">
                      <a:pos x="351" y="168"/>
                    </a:cxn>
                    <a:cxn ang="0">
                      <a:pos x="365" y="190"/>
                    </a:cxn>
                    <a:cxn ang="0">
                      <a:pos x="383" y="187"/>
                    </a:cxn>
                    <a:cxn ang="0">
                      <a:pos x="385" y="193"/>
                    </a:cxn>
                    <a:cxn ang="0">
                      <a:pos x="371" y="204"/>
                    </a:cxn>
                    <a:cxn ang="0">
                      <a:pos x="379" y="240"/>
                    </a:cxn>
                    <a:cxn ang="0">
                      <a:pos x="371" y="246"/>
                    </a:cxn>
                    <a:cxn ang="0">
                      <a:pos x="383" y="257"/>
                    </a:cxn>
                    <a:cxn ang="0">
                      <a:pos x="386" y="268"/>
                    </a:cxn>
                    <a:cxn ang="0">
                      <a:pos x="380" y="285"/>
                    </a:cxn>
                    <a:cxn ang="0">
                      <a:pos x="368" y="300"/>
                    </a:cxn>
                    <a:cxn ang="0">
                      <a:pos x="365" y="313"/>
                    </a:cxn>
                    <a:cxn ang="0">
                      <a:pos x="357" y="322"/>
                    </a:cxn>
                    <a:cxn ang="0">
                      <a:pos x="345" y="333"/>
                    </a:cxn>
                    <a:cxn ang="0">
                      <a:pos x="335" y="342"/>
                    </a:cxn>
                    <a:cxn ang="0">
                      <a:pos x="325" y="345"/>
                    </a:cxn>
                    <a:cxn ang="0">
                      <a:pos x="316" y="347"/>
                    </a:cxn>
                    <a:cxn ang="0">
                      <a:pos x="303" y="353"/>
                    </a:cxn>
                    <a:cxn ang="0">
                      <a:pos x="290" y="364"/>
                    </a:cxn>
                    <a:cxn ang="0">
                      <a:pos x="287" y="353"/>
                    </a:cxn>
                    <a:cxn ang="0">
                      <a:pos x="277" y="353"/>
                    </a:cxn>
                    <a:cxn ang="0">
                      <a:pos x="265" y="342"/>
                    </a:cxn>
                    <a:cxn ang="0">
                      <a:pos x="245" y="341"/>
                    </a:cxn>
                    <a:cxn ang="0">
                      <a:pos x="233" y="341"/>
                    </a:cxn>
                    <a:cxn ang="0">
                      <a:pos x="220" y="353"/>
                    </a:cxn>
                    <a:cxn ang="0">
                      <a:pos x="205" y="345"/>
                    </a:cxn>
                    <a:cxn ang="0">
                      <a:pos x="195" y="328"/>
                    </a:cxn>
                    <a:cxn ang="0">
                      <a:pos x="201" y="310"/>
                    </a:cxn>
                    <a:cxn ang="0">
                      <a:pos x="190" y="285"/>
                    </a:cxn>
                    <a:cxn ang="0">
                      <a:pos x="176" y="274"/>
                    </a:cxn>
                    <a:cxn ang="0">
                      <a:pos x="144" y="289"/>
                    </a:cxn>
                    <a:cxn ang="0">
                      <a:pos x="126" y="289"/>
                    </a:cxn>
                    <a:cxn ang="0">
                      <a:pos x="105" y="286"/>
                    </a:cxn>
                    <a:cxn ang="0">
                      <a:pos x="93" y="280"/>
                    </a:cxn>
                    <a:cxn ang="0">
                      <a:pos x="67" y="261"/>
                    </a:cxn>
                    <a:cxn ang="0">
                      <a:pos x="41" y="241"/>
                    </a:cxn>
                    <a:cxn ang="0">
                      <a:pos x="47" y="223"/>
                    </a:cxn>
                    <a:cxn ang="0">
                      <a:pos x="45" y="202"/>
                    </a:cxn>
                    <a:cxn ang="0">
                      <a:pos x="21" y="196"/>
                    </a:cxn>
                    <a:cxn ang="0">
                      <a:pos x="12" y="179"/>
                    </a:cxn>
                    <a:cxn ang="0">
                      <a:pos x="7" y="157"/>
                    </a:cxn>
                    <a:cxn ang="0">
                      <a:pos x="39" y="143"/>
                    </a:cxn>
                    <a:cxn ang="0">
                      <a:pos x="56" y="106"/>
                    </a:cxn>
                    <a:cxn ang="0">
                      <a:pos x="76" y="78"/>
                    </a:cxn>
                    <a:cxn ang="0">
                      <a:pos x="111" y="55"/>
                    </a:cxn>
                    <a:cxn ang="0">
                      <a:pos x="140" y="84"/>
                    </a:cxn>
                    <a:cxn ang="0">
                      <a:pos x="178" y="117"/>
                    </a:cxn>
                    <a:cxn ang="0">
                      <a:pos x="245" y="137"/>
                    </a:cxn>
                    <a:cxn ang="0">
                      <a:pos x="283" y="131"/>
                    </a:cxn>
                    <a:cxn ang="0">
                      <a:pos x="306" y="101"/>
                    </a:cxn>
                    <a:cxn ang="0">
                      <a:pos x="353" y="83"/>
                    </a:cxn>
                    <a:cxn ang="0">
                      <a:pos x="348" y="70"/>
                    </a:cxn>
                    <a:cxn ang="0">
                      <a:pos x="373" y="24"/>
                    </a:cxn>
                    <a:cxn ang="0">
                      <a:pos x="441" y="50"/>
                    </a:cxn>
                    <a:cxn ang="0">
                      <a:pos x="481" y="64"/>
                    </a:cxn>
                    <a:cxn ang="0">
                      <a:pos x="458" y="123"/>
                    </a:cxn>
                  </a:cxnLst>
                  <a:rect l="0" t="0" r="r" b="b"/>
                  <a:pathLst>
                    <a:path w="490" h="367">
                      <a:moveTo>
                        <a:pt x="453" y="131"/>
                      </a:moveTo>
                      <a:cubicBezTo>
                        <a:pt x="453" y="128"/>
                        <a:pt x="453" y="131"/>
                        <a:pt x="452" y="129"/>
                      </a:cubicBezTo>
                      <a:cubicBezTo>
                        <a:pt x="450" y="128"/>
                        <a:pt x="452" y="126"/>
                        <a:pt x="449" y="125"/>
                      </a:cubicBezTo>
                      <a:cubicBezTo>
                        <a:pt x="446" y="125"/>
                        <a:pt x="449" y="132"/>
                        <a:pt x="446" y="131"/>
                      </a:cubicBezTo>
                      <a:cubicBezTo>
                        <a:pt x="443" y="131"/>
                        <a:pt x="444" y="134"/>
                        <a:pt x="441" y="136"/>
                      </a:cubicBezTo>
                      <a:cubicBezTo>
                        <a:pt x="440" y="137"/>
                        <a:pt x="441" y="136"/>
                        <a:pt x="438" y="136"/>
                      </a:cubicBezTo>
                      <a:cubicBezTo>
                        <a:pt x="436" y="137"/>
                        <a:pt x="433" y="134"/>
                        <a:pt x="433" y="137"/>
                      </a:cubicBezTo>
                      <a:cubicBezTo>
                        <a:pt x="433" y="140"/>
                        <a:pt x="436" y="140"/>
                        <a:pt x="435" y="142"/>
                      </a:cubicBezTo>
                      <a:cubicBezTo>
                        <a:pt x="433" y="143"/>
                        <a:pt x="433" y="142"/>
                        <a:pt x="432" y="142"/>
                      </a:cubicBezTo>
                      <a:cubicBezTo>
                        <a:pt x="430" y="143"/>
                        <a:pt x="429" y="142"/>
                        <a:pt x="427" y="142"/>
                      </a:cubicBezTo>
                      <a:cubicBezTo>
                        <a:pt x="426" y="142"/>
                        <a:pt x="426" y="137"/>
                        <a:pt x="424" y="139"/>
                      </a:cubicBezTo>
                      <a:cubicBezTo>
                        <a:pt x="423" y="140"/>
                        <a:pt x="424" y="139"/>
                        <a:pt x="423" y="140"/>
                      </a:cubicBezTo>
                      <a:cubicBezTo>
                        <a:pt x="421" y="142"/>
                        <a:pt x="423" y="142"/>
                        <a:pt x="421" y="143"/>
                      </a:cubicBezTo>
                      <a:cubicBezTo>
                        <a:pt x="420" y="145"/>
                        <a:pt x="418" y="148"/>
                        <a:pt x="417" y="148"/>
                      </a:cubicBezTo>
                      <a:cubicBezTo>
                        <a:pt x="414" y="148"/>
                        <a:pt x="415" y="150"/>
                        <a:pt x="414" y="150"/>
                      </a:cubicBezTo>
                      <a:cubicBezTo>
                        <a:pt x="412" y="150"/>
                        <a:pt x="414" y="151"/>
                        <a:pt x="412" y="151"/>
                      </a:cubicBezTo>
                      <a:cubicBezTo>
                        <a:pt x="409" y="153"/>
                        <a:pt x="411" y="153"/>
                        <a:pt x="409" y="153"/>
                      </a:cubicBezTo>
                      <a:cubicBezTo>
                        <a:pt x="408" y="153"/>
                        <a:pt x="406" y="156"/>
                        <a:pt x="405" y="157"/>
                      </a:cubicBezTo>
                      <a:cubicBezTo>
                        <a:pt x="405" y="159"/>
                        <a:pt x="405" y="159"/>
                        <a:pt x="405" y="159"/>
                      </a:cubicBezTo>
                      <a:cubicBezTo>
                        <a:pt x="401" y="162"/>
                        <a:pt x="400" y="159"/>
                        <a:pt x="398" y="160"/>
                      </a:cubicBezTo>
                      <a:cubicBezTo>
                        <a:pt x="397" y="162"/>
                        <a:pt x="397" y="159"/>
                        <a:pt x="395" y="162"/>
                      </a:cubicBezTo>
                      <a:cubicBezTo>
                        <a:pt x="395" y="164"/>
                        <a:pt x="392" y="162"/>
                        <a:pt x="391" y="164"/>
                      </a:cubicBezTo>
                      <a:cubicBezTo>
                        <a:pt x="389" y="165"/>
                        <a:pt x="388" y="165"/>
                        <a:pt x="386" y="168"/>
                      </a:cubicBezTo>
                      <a:cubicBezTo>
                        <a:pt x="386" y="171"/>
                        <a:pt x="383" y="170"/>
                        <a:pt x="383" y="170"/>
                      </a:cubicBezTo>
                      <a:cubicBezTo>
                        <a:pt x="383" y="170"/>
                        <a:pt x="385" y="171"/>
                        <a:pt x="383" y="171"/>
                      </a:cubicBezTo>
                      <a:cubicBezTo>
                        <a:pt x="380" y="171"/>
                        <a:pt x="379" y="174"/>
                        <a:pt x="379" y="171"/>
                      </a:cubicBezTo>
                      <a:cubicBezTo>
                        <a:pt x="379" y="168"/>
                        <a:pt x="379" y="171"/>
                        <a:pt x="380" y="170"/>
                      </a:cubicBezTo>
                      <a:cubicBezTo>
                        <a:pt x="382" y="167"/>
                        <a:pt x="382" y="170"/>
                        <a:pt x="383" y="168"/>
                      </a:cubicBezTo>
                      <a:cubicBezTo>
                        <a:pt x="383" y="165"/>
                        <a:pt x="380" y="164"/>
                        <a:pt x="380" y="164"/>
                      </a:cubicBezTo>
                      <a:cubicBezTo>
                        <a:pt x="379" y="164"/>
                        <a:pt x="382" y="162"/>
                        <a:pt x="382" y="160"/>
                      </a:cubicBezTo>
                      <a:cubicBezTo>
                        <a:pt x="380" y="160"/>
                        <a:pt x="383" y="160"/>
                        <a:pt x="386" y="156"/>
                      </a:cubicBezTo>
                      <a:cubicBezTo>
                        <a:pt x="388" y="153"/>
                        <a:pt x="388" y="153"/>
                        <a:pt x="386" y="151"/>
                      </a:cubicBezTo>
                      <a:cubicBezTo>
                        <a:pt x="383" y="148"/>
                        <a:pt x="385" y="148"/>
                        <a:pt x="383" y="148"/>
                      </a:cubicBezTo>
                      <a:cubicBezTo>
                        <a:pt x="382" y="150"/>
                        <a:pt x="380" y="146"/>
                        <a:pt x="379" y="148"/>
                      </a:cubicBezTo>
                      <a:cubicBezTo>
                        <a:pt x="376" y="150"/>
                        <a:pt x="379" y="150"/>
                        <a:pt x="376" y="151"/>
                      </a:cubicBezTo>
                      <a:cubicBezTo>
                        <a:pt x="374" y="154"/>
                        <a:pt x="376" y="156"/>
                        <a:pt x="373" y="156"/>
                      </a:cubicBezTo>
                      <a:cubicBezTo>
                        <a:pt x="371" y="157"/>
                        <a:pt x="363" y="160"/>
                        <a:pt x="363" y="164"/>
                      </a:cubicBezTo>
                      <a:cubicBezTo>
                        <a:pt x="363" y="167"/>
                        <a:pt x="362" y="168"/>
                        <a:pt x="359" y="168"/>
                      </a:cubicBezTo>
                      <a:cubicBezTo>
                        <a:pt x="357" y="167"/>
                        <a:pt x="357" y="171"/>
                        <a:pt x="356" y="168"/>
                      </a:cubicBezTo>
                      <a:cubicBezTo>
                        <a:pt x="354" y="167"/>
                        <a:pt x="351" y="167"/>
                        <a:pt x="351" y="168"/>
                      </a:cubicBezTo>
                      <a:cubicBezTo>
                        <a:pt x="351" y="170"/>
                        <a:pt x="350" y="171"/>
                        <a:pt x="351" y="174"/>
                      </a:cubicBezTo>
                      <a:cubicBezTo>
                        <a:pt x="351" y="178"/>
                        <a:pt x="353" y="178"/>
                        <a:pt x="354" y="178"/>
                      </a:cubicBezTo>
                      <a:cubicBezTo>
                        <a:pt x="354" y="179"/>
                        <a:pt x="357" y="179"/>
                        <a:pt x="359" y="179"/>
                      </a:cubicBezTo>
                      <a:cubicBezTo>
                        <a:pt x="360" y="178"/>
                        <a:pt x="363" y="182"/>
                        <a:pt x="362" y="184"/>
                      </a:cubicBezTo>
                      <a:cubicBezTo>
                        <a:pt x="360" y="185"/>
                        <a:pt x="362" y="190"/>
                        <a:pt x="365" y="190"/>
                      </a:cubicBezTo>
                      <a:cubicBezTo>
                        <a:pt x="370" y="190"/>
                        <a:pt x="370" y="190"/>
                        <a:pt x="370" y="188"/>
                      </a:cubicBezTo>
                      <a:cubicBezTo>
                        <a:pt x="368" y="187"/>
                        <a:pt x="371" y="187"/>
                        <a:pt x="373" y="185"/>
                      </a:cubicBezTo>
                      <a:cubicBezTo>
                        <a:pt x="373" y="182"/>
                        <a:pt x="377" y="182"/>
                        <a:pt x="379" y="184"/>
                      </a:cubicBezTo>
                      <a:cubicBezTo>
                        <a:pt x="379" y="184"/>
                        <a:pt x="379" y="185"/>
                        <a:pt x="380" y="185"/>
                      </a:cubicBezTo>
                      <a:cubicBezTo>
                        <a:pt x="382" y="184"/>
                        <a:pt x="380" y="185"/>
                        <a:pt x="383" y="187"/>
                      </a:cubicBezTo>
                      <a:cubicBezTo>
                        <a:pt x="388" y="187"/>
                        <a:pt x="385" y="184"/>
                        <a:pt x="388" y="185"/>
                      </a:cubicBezTo>
                      <a:cubicBezTo>
                        <a:pt x="388" y="187"/>
                        <a:pt x="392" y="187"/>
                        <a:pt x="391" y="188"/>
                      </a:cubicBezTo>
                      <a:cubicBezTo>
                        <a:pt x="388" y="192"/>
                        <a:pt x="392" y="192"/>
                        <a:pt x="389" y="193"/>
                      </a:cubicBezTo>
                      <a:cubicBezTo>
                        <a:pt x="386" y="195"/>
                        <a:pt x="388" y="192"/>
                        <a:pt x="386" y="192"/>
                      </a:cubicBezTo>
                      <a:cubicBezTo>
                        <a:pt x="385" y="193"/>
                        <a:pt x="386" y="190"/>
                        <a:pt x="385" y="193"/>
                      </a:cubicBezTo>
                      <a:cubicBezTo>
                        <a:pt x="382" y="195"/>
                        <a:pt x="382" y="193"/>
                        <a:pt x="380" y="195"/>
                      </a:cubicBezTo>
                      <a:cubicBezTo>
                        <a:pt x="377" y="196"/>
                        <a:pt x="377" y="198"/>
                        <a:pt x="377" y="198"/>
                      </a:cubicBezTo>
                      <a:cubicBezTo>
                        <a:pt x="376" y="198"/>
                        <a:pt x="376" y="201"/>
                        <a:pt x="374" y="201"/>
                      </a:cubicBezTo>
                      <a:cubicBezTo>
                        <a:pt x="371" y="202"/>
                        <a:pt x="373" y="199"/>
                        <a:pt x="371" y="199"/>
                      </a:cubicBezTo>
                      <a:cubicBezTo>
                        <a:pt x="370" y="201"/>
                        <a:pt x="373" y="202"/>
                        <a:pt x="371" y="204"/>
                      </a:cubicBezTo>
                      <a:cubicBezTo>
                        <a:pt x="370" y="204"/>
                        <a:pt x="371" y="206"/>
                        <a:pt x="368" y="206"/>
                      </a:cubicBezTo>
                      <a:cubicBezTo>
                        <a:pt x="366" y="207"/>
                        <a:pt x="360" y="216"/>
                        <a:pt x="363" y="215"/>
                      </a:cubicBezTo>
                      <a:cubicBezTo>
                        <a:pt x="368" y="215"/>
                        <a:pt x="365" y="218"/>
                        <a:pt x="370" y="220"/>
                      </a:cubicBezTo>
                      <a:cubicBezTo>
                        <a:pt x="374" y="221"/>
                        <a:pt x="373" y="227"/>
                        <a:pt x="376" y="232"/>
                      </a:cubicBezTo>
                      <a:cubicBezTo>
                        <a:pt x="379" y="237"/>
                        <a:pt x="376" y="237"/>
                        <a:pt x="379" y="240"/>
                      </a:cubicBezTo>
                      <a:cubicBezTo>
                        <a:pt x="382" y="241"/>
                        <a:pt x="380" y="241"/>
                        <a:pt x="382" y="244"/>
                      </a:cubicBezTo>
                      <a:cubicBezTo>
                        <a:pt x="385" y="246"/>
                        <a:pt x="386" y="249"/>
                        <a:pt x="383" y="247"/>
                      </a:cubicBezTo>
                      <a:cubicBezTo>
                        <a:pt x="379" y="246"/>
                        <a:pt x="379" y="247"/>
                        <a:pt x="377" y="246"/>
                      </a:cubicBezTo>
                      <a:cubicBezTo>
                        <a:pt x="376" y="246"/>
                        <a:pt x="377" y="244"/>
                        <a:pt x="376" y="244"/>
                      </a:cubicBezTo>
                      <a:cubicBezTo>
                        <a:pt x="374" y="243"/>
                        <a:pt x="373" y="246"/>
                        <a:pt x="371" y="246"/>
                      </a:cubicBezTo>
                      <a:cubicBezTo>
                        <a:pt x="370" y="244"/>
                        <a:pt x="368" y="240"/>
                        <a:pt x="368" y="241"/>
                      </a:cubicBezTo>
                      <a:cubicBezTo>
                        <a:pt x="366" y="243"/>
                        <a:pt x="371" y="247"/>
                        <a:pt x="374" y="244"/>
                      </a:cubicBezTo>
                      <a:cubicBezTo>
                        <a:pt x="374" y="244"/>
                        <a:pt x="377" y="246"/>
                        <a:pt x="376" y="246"/>
                      </a:cubicBezTo>
                      <a:cubicBezTo>
                        <a:pt x="376" y="247"/>
                        <a:pt x="377" y="247"/>
                        <a:pt x="380" y="251"/>
                      </a:cubicBezTo>
                      <a:cubicBezTo>
                        <a:pt x="383" y="254"/>
                        <a:pt x="386" y="257"/>
                        <a:pt x="383" y="257"/>
                      </a:cubicBezTo>
                      <a:cubicBezTo>
                        <a:pt x="382" y="257"/>
                        <a:pt x="377" y="260"/>
                        <a:pt x="377" y="261"/>
                      </a:cubicBezTo>
                      <a:cubicBezTo>
                        <a:pt x="377" y="263"/>
                        <a:pt x="374" y="260"/>
                        <a:pt x="373" y="263"/>
                      </a:cubicBezTo>
                      <a:cubicBezTo>
                        <a:pt x="373" y="265"/>
                        <a:pt x="374" y="261"/>
                        <a:pt x="374" y="263"/>
                      </a:cubicBezTo>
                      <a:cubicBezTo>
                        <a:pt x="376" y="268"/>
                        <a:pt x="379" y="260"/>
                        <a:pt x="382" y="265"/>
                      </a:cubicBezTo>
                      <a:cubicBezTo>
                        <a:pt x="385" y="268"/>
                        <a:pt x="388" y="266"/>
                        <a:pt x="386" y="268"/>
                      </a:cubicBezTo>
                      <a:cubicBezTo>
                        <a:pt x="382" y="271"/>
                        <a:pt x="385" y="268"/>
                        <a:pt x="385" y="272"/>
                      </a:cubicBezTo>
                      <a:cubicBezTo>
                        <a:pt x="386" y="277"/>
                        <a:pt x="380" y="274"/>
                        <a:pt x="383" y="275"/>
                      </a:cubicBezTo>
                      <a:cubicBezTo>
                        <a:pt x="385" y="277"/>
                        <a:pt x="382" y="277"/>
                        <a:pt x="383" y="279"/>
                      </a:cubicBezTo>
                      <a:cubicBezTo>
                        <a:pt x="383" y="280"/>
                        <a:pt x="380" y="279"/>
                        <a:pt x="382" y="282"/>
                      </a:cubicBezTo>
                      <a:cubicBezTo>
                        <a:pt x="383" y="285"/>
                        <a:pt x="382" y="283"/>
                        <a:pt x="380" y="285"/>
                      </a:cubicBezTo>
                      <a:cubicBezTo>
                        <a:pt x="380" y="286"/>
                        <a:pt x="380" y="280"/>
                        <a:pt x="379" y="285"/>
                      </a:cubicBezTo>
                      <a:cubicBezTo>
                        <a:pt x="377" y="289"/>
                        <a:pt x="374" y="289"/>
                        <a:pt x="374" y="291"/>
                      </a:cubicBezTo>
                      <a:cubicBezTo>
                        <a:pt x="376" y="293"/>
                        <a:pt x="373" y="297"/>
                        <a:pt x="371" y="299"/>
                      </a:cubicBezTo>
                      <a:cubicBezTo>
                        <a:pt x="370" y="299"/>
                        <a:pt x="373" y="300"/>
                        <a:pt x="370" y="302"/>
                      </a:cubicBezTo>
                      <a:cubicBezTo>
                        <a:pt x="368" y="302"/>
                        <a:pt x="370" y="299"/>
                        <a:pt x="368" y="300"/>
                      </a:cubicBezTo>
                      <a:cubicBezTo>
                        <a:pt x="365" y="300"/>
                        <a:pt x="368" y="300"/>
                        <a:pt x="368" y="302"/>
                      </a:cubicBezTo>
                      <a:cubicBezTo>
                        <a:pt x="370" y="305"/>
                        <a:pt x="371" y="303"/>
                        <a:pt x="368" y="303"/>
                      </a:cubicBezTo>
                      <a:cubicBezTo>
                        <a:pt x="366" y="305"/>
                        <a:pt x="365" y="308"/>
                        <a:pt x="366" y="307"/>
                      </a:cubicBezTo>
                      <a:cubicBezTo>
                        <a:pt x="370" y="307"/>
                        <a:pt x="365" y="310"/>
                        <a:pt x="366" y="313"/>
                      </a:cubicBezTo>
                      <a:cubicBezTo>
                        <a:pt x="368" y="314"/>
                        <a:pt x="366" y="316"/>
                        <a:pt x="365" y="313"/>
                      </a:cubicBezTo>
                      <a:cubicBezTo>
                        <a:pt x="363" y="311"/>
                        <a:pt x="362" y="313"/>
                        <a:pt x="363" y="314"/>
                      </a:cubicBezTo>
                      <a:cubicBezTo>
                        <a:pt x="363" y="314"/>
                        <a:pt x="366" y="314"/>
                        <a:pt x="363" y="316"/>
                      </a:cubicBezTo>
                      <a:cubicBezTo>
                        <a:pt x="362" y="317"/>
                        <a:pt x="362" y="314"/>
                        <a:pt x="360" y="316"/>
                      </a:cubicBezTo>
                      <a:cubicBezTo>
                        <a:pt x="360" y="317"/>
                        <a:pt x="363" y="317"/>
                        <a:pt x="362" y="319"/>
                      </a:cubicBezTo>
                      <a:cubicBezTo>
                        <a:pt x="359" y="320"/>
                        <a:pt x="359" y="324"/>
                        <a:pt x="357" y="322"/>
                      </a:cubicBezTo>
                      <a:cubicBezTo>
                        <a:pt x="356" y="320"/>
                        <a:pt x="356" y="324"/>
                        <a:pt x="356" y="322"/>
                      </a:cubicBezTo>
                      <a:cubicBezTo>
                        <a:pt x="354" y="320"/>
                        <a:pt x="354" y="324"/>
                        <a:pt x="354" y="324"/>
                      </a:cubicBezTo>
                      <a:cubicBezTo>
                        <a:pt x="356" y="325"/>
                        <a:pt x="353" y="328"/>
                        <a:pt x="351" y="330"/>
                      </a:cubicBezTo>
                      <a:cubicBezTo>
                        <a:pt x="350" y="331"/>
                        <a:pt x="351" y="328"/>
                        <a:pt x="348" y="330"/>
                      </a:cubicBezTo>
                      <a:cubicBezTo>
                        <a:pt x="347" y="333"/>
                        <a:pt x="347" y="330"/>
                        <a:pt x="345" y="333"/>
                      </a:cubicBezTo>
                      <a:cubicBezTo>
                        <a:pt x="344" y="335"/>
                        <a:pt x="342" y="335"/>
                        <a:pt x="344" y="335"/>
                      </a:cubicBezTo>
                      <a:cubicBezTo>
                        <a:pt x="345" y="336"/>
                        <a:pt x="342" y="336"/>
                        <a:pt x="342" y="338"/>
                      </a:cubicBezTo>
                      <a:cubicBezTo>
                        <a:pt x="342" y="339"/>
                        <a:pt x="341" y="339"/>
                        <a:pt x="338" y="341"/>
                      </a:cubicBezTo>
                      <a:cubicBezTo>
                        <a:pt x="336" y="342"/>
                        <a:pt x="336" y="339"/>
                        <a:pt x="335" y="339"/>
                      </a:cubicBezTo>
                      <a:cubicBezTo>
                        <a:pt x="335" y="339"/>
                        <a:pt x="336" y="342"/>
                        <a:pt x="335" y="342"/>
                      </a:cubicBezTo>
                      <a:cubicBezTo>
                        <a:pt x="333" y="341"/>
                        <a:pt x="331" y="339"/>
                        <a:pt x="330" y="342"/>
                      </a:cubicBezTo>
                      <a:cubicBezTo>
                        <a:pt x="328" y="344"/>
                        <a:pt x="328" y="339"/>
                        <a:pt x="327" y="341"/>
                      </a:cubicBezTo>
                      <a:cubicBezTo>
                        <a:pt x="325" y="341"/>
                        <a:pt x="328" y="342"/>
                        <a:pt x="327" y="344"/>
                      </a:cubicBezTo>
                      <a:cubicBezTo>
                        <a:pt x="325" y="344"/>
                        <a:pt x="325" y="341"/>
                        <a:pt x="325" y="342"/>
                      </a:cubicBezTo>
                      <a:cubicBezTo>
                        <a:pt x="324" y="344"/>
                        <a:pt x="325" y="344"/>
                        <a:pt x="325" y="345"/>
                      </a:cubicBezTo>
                      <a:cubicBezTo>
                        <a:pt x="324" y="345"/>
                        <a:pt x="324" y="345"/>
                        <a:pt x="322" y="345"/>
                      </a:cubicBezTo>
                      <a:cubicBezTo>
                        <a:pt x="321" y="344"/>
                        <a:pt x="322" y="344"/>
                        <a:pt x="321" y="342"/>
                      </a:cubicBezTo>
                      <a:cubicBezTo>
                        <a:pt x="319" y="341"/>
                        <a:pt x="319" y="338"/>
                        <a:pt x="318" y="339"/>
                      </a:cubicBezTo>
                      <a:cubicBezTo>
                        <a:pt x="318" y="339"/>
                        <a:pt x="319" y="344"/>
                        <a:pt x="319" y="345"/>
                      </a:cubicBezTo>
                      <a:cubicBezTo>
                        <a:pt x="318" y="348"/>
                        <a:pt x="318" y="345"/>
                        <a:pt x="316" y="347"/>
                      </a:cubicBezTo>
                      <a:cubicBezTo>
                        <a:pt x="316" y="348"/>
                        <a:pt x="315" y="345"/>
                        <a:pt x="315" y="348"/>
                      </a:cubicBezTo>
                      <a:cubicBezTo>
                        <a:pt x="315" y="352"/>
                        <a:pt x="313" y="347"/>
                        <a:pt x="312" y="350"/>
                      </a:cubicBezTo>
                      <a:cubicBezTo>
                        <a:pt x="310" y="352"/>
                        <a:pt x="310" y="348"/>
                        <a:pt x="309" y="350"/>
                      </a:cubicBezTo>
                      <a:cubicBezTo>
                        <a:pt x="307" y="353"/>
                        <a:pt x="309" y="352"/>
                        <a:pt x="307" y="350"/>
                      </a:cubicBezTo>
                      <a:cubicBezTo>
                        <a:pt x="304" y="350"/>
                        <a:pt x="307" y="352"/>
                        <a:pt x="303" y="353"/>
                      </a:cubicBezTo>
                      <a:cubicBezTo>
                        <a:pt x="298" y="355"/>
                        <a:pt x="300" y="353"/>
                        <a:pt x="296" y="355"/>
                      </a:cubicBezTo>
                      <a:cubicBezTo>
                        <a:pt x="293" y="356"/>
                        <a:pt x="292" y="358"/>
                        <a:pt x="292" y="359"/>
                      </a:cubicBezTo>
                      <a:cubicBezTo>
                        <a:pt x="292" y="361"/>
                        <a:pt x="293" y="358"/>
                        <a:pt x="293" y="361"/>
                      </a:cubicBezTo>
                      <a:cubicBezTo>
                        <a:pt x="293" y="364"/>
                        <a:pt x="296" y="364"/>
                        <a:pt x="292" y="366"/>
                      </a:cubicBezTo>
                      <a:cubicBezTo>
                        <a:pt x="289" y="367"/>
                        <a:pt x="290" y="366"/>
                        <a:pt x="290" y="364"/>
                      </a:cubicBezTo>
                      <a:cubicBezTo>
                        <a:pt x="289" y="363"/>
                        <a:pt x="287" y="363"/>
                        <a:pt x="289" y="361"/>
                      </a:cubicBezTo>
                      <a:cubicBezTo>
                        <a:pt x="289" y="359"/>
                        <a:pt x="287" y="361"/>
                        <a:pt x="287" y="358"/>
                      </a:cubicBezTo>
                      <a:cubicBezTo>
                        <a:pt x="289" y="355"/>
                        <a:pt x="290" y="355"/>
                        <a:pt x="289" y="353"/>
                      </a:cubicBezTo>
                      <a:cubicBezTo>
                        <a:pt x="289" y="353"/>
                        <a:pt x="289" y="355"/>
                        <a:pt x="287" y="353"/>
                      </a:cubicBezTo>
                      <a:cubicBezTo>
                        <a:pt x="286" y="350"/>
                        <a:pt x="286" y="352"/>
                        <a:pt x="287" y="353"/>
                      </a:cubicBezTo>
                      <a:cubicBezTo>
                        <a:pt x="287" y="355"/>
                        <a:pt x="286" y="353"/>
                        <a:pt x="284" y="355"/>
                      </a:cubicBezTo>
                      <a:cubicBezTo>
                        <a:pt x="281" y="355"/>
                        <a:pt x="286" y="352"/>
                        <a:pt x="283" y="352"/>
                      </a:cubicBezTo>
                      <a:cubicBezTo>
                        <a:pt x="280" y="352"/>
                        <a:pt x="280" y="348"/>
                        <a:pt x="278" y="350"/>
                      </a:cubicBezTo>
                      <a:cubicBezTo>
                        <a:pt x="278" y="352"/>
                        <a:pt x="280" y="352"/>
                        <a:pt x="278" y="353"/>
                      </a:cubicBezTo>
                      <a:cubicBezTo>
                        <a:pt x="278" y="353"/>
                        <a:pt x="277" y="350"/>
                        <a:pt x="277" y="353"/>
                      </a:cubicBezTo>
                      <a:cubicBezTo>
                        <a:pt x="277" y="355"/>
                        <a:pt x="275" y="353"/>
                        <a:pt x="275" y="353"/>
                      </a:cubicBezTo>
                      <a:cubicBezTo>
                        <a:pt x="272" y="352"/>
                        <a:pt x="271" y="353"/>
                        <a:pt x="269" y="352"/>
                      </a:cubicBezTo>
                      <a:cubicBezTo>
                        <a:pt x="269" y="350"/>
                        <a:pt x="268" y="352"/>
                        <a:pt x="268" y="350"/>
                      </a:cubicBezTo>
                      <a:cubicBezTo>
                        <a:pt x="266" y="347"/>
                        <a:pt x="265" y="348"/>
                        <a:pt x="265" y="347"/>
                      </a:cubicBezTo>
                      <a:cubicBezTo>
                        <a:pt x="265" y="344"/>
                        <a:pt x="262" y="345"/>
                        <a:pt x="265" y="342"/>
                      </a:cubicBezTo>
                      <a:cubicBezTo>
                        <a:pt x="266" y="339"/>
                        <a:pt x="265" y="339"/>
                        <a:pt x="263" y="339"/>
                      </a:cubicBezTo>
                      <a:cubicBezTo>
                        <a:pt x="260" y="341"/>
                        <a:pt x="262" y="338"/>
                        <a:pt x="258" y="339"/>
                      </a:cubicBezTo>
                      <a:cubicBezTo>
                        <a:pt x="255" y="339"/>
                        <a:pt x="254" y="333"/>
                        <a:pt x="252" y="335"/>
                      </a:cubicBezTo>
                      <a:cubicBezTo>
                        <a:pt x="251" y="338"/>
                        <a:pt x="249" y="336"/>
                        <a:pt x="249" y="338"/>
                      </a:cubicBezTo>
                      <a:cubicBezTo>
                        <a:pt x="251" y="339"/>
                        <a:pt x="246" y="342"/>
                        <a:pt x="245" y="341"/>
                      </a:cubicBezTo>
                      <a:cubicBezTo>
                        <a:pt x="245" y="339"/>
                        <a:pt x="243" y="339"/>
                        <a:pt x="243" y="342"/>
                      </a:cubicBezTo>
                      <a:cubicBezTo>
                        <a:pt x="243" y="345"/>
                        <a:pt x="242" y="342"/>
                        <a:pt x="240" y="341"/>
                      </a:cubicBezTo>
                      <a:cubicBezTo>
                        <a:pt x="240" y="341"/>
                        <a:pt x="240" y="342"/>
                        <a:pt x="239" y="341"/>
                      </a:cubicBezTo>
                      <a:cubicBezTo>
                        <a:pt x="237" y="338"/>
                        <a:pt x="237" y="344"/>
                        <a:pt x="236" y="344"/>
                      </a:cubicBezTo>
                      <a:cubicBezTo>
                        <a:pt x="234" y="344"/>
                        <a:pt x="236" y="342"/>
                        <a:pt x="233" y="341"/>
                      </a:cubicBezTo>
                      <a:cubicBezTo>
                        <a:pt x="230" y="339"/>
                        <a:pt x="231" y="344"/>
                        <a:pt x="228" y="344"/>
                      </a:cubicBezTo>
                      <a:cubicBezTo>
                        <a:pt x="227" y="344"/>
                        <a:pt x="222" y="344"/>
                        <a:pt x="225" y="348"/>
                      </a:cubicBezTo>
                      <a:cubicBezTo>
                        <a:pt x="227" y="355"/>
                        <a:pt x="225" y="353"/>
                        <a:pt x="225" y="355"/>
                      </a:cubicBezTo>
                      <a:cubicBezTo>
                        <a:pt x="227" y="356"/>
                        <a:pt x="225" y="358"/>
                        <a:pt x="225" y="356"/>
                      </a:cubicBezTo>
                      <a:cubicBezTo>
                        <a:pt x="223" y="355"/>
                        <a:pt x="222" y="359"/>
                        <a:pt x="220" y="353"/>
                      </a:cubicBezTo>
                      <a:cubicBezTo>
                        <a:pt x="220" y="352"/>
                        <a:pt x="220" y="348"/>
                        <a:pt x="217" y="352"/>
                      </a:cubicBezTo>
                      <a:cubicBezTo>
                        <a:pt x="214" y="356"/>
                        <a:pt x="214" y="353"/>
                        <a:pt x="213" y="353"/>
                      </a:cubicBezTo>
                      <a:cubicBezTo>
                        <a:pt x="211" y="355"/>
                        <a:pt x="213" y="352"/>
                        <a:pt x="211" y="352"/>
                      </a:cubicBezTo>
                      <a:cubicBezTo>
                        <a:pt x="210" y="350"/>
                        <a:pt x="211" y="348"/>
                        <a:pt x="210" y="347"/>
                      </a:cubicBezTo>
                      <a:cubicBezTo>
                        <a:pt x="208" y="347"/>
                        <a:pt x="204" y="348"/>
                        <a:pt x="205" y="345"/>
                      </a:cubicBezTo>
                      <a:cubicBezTo>
                        <a:pt x="207" y="341"/>
                        <a:pt x="205" y="342"/>
                        <a:pt x="205" y="339"/>
                      </a:cubicBezTo>
                      <a:cubicBezTo>
                        <a:pt x="207" y="338"/>
                        <a:pt x="210" y="338"/>
                        <a:pt x="205" y="338"/>
                      </a:cubicBezTo>
                      <a:cubicBezTo>
                        <a:pt x="201" y="338"/>
                        <a:pt x="202" y="335"/>
                        <a:pt x="201" y="331"/>
                      </a:cubicBezTo>
                      <a:cubicBezTo>
                        <a:pt x="199" y="328"/>
                        <a:pt x="204" y="325"/>
                        <a:pt x="201" y="327"/>
                      </a:cubicBezTo>
                      <a:cubicBezTo>
                        <a:pt x="199" y="328"/>
                        <a:pt x="198" y="325"/>
                        <a:pt x="195" y="328"/>
                      </a:cubicBezTo>
                      <a:cubicBezTo>
                        <a:pt x="192" y="330"/>
                        <a:pt x="192" y="328"/>
                        <a:pt x="193" y="327"/>
                      </a:cubicBezTo>
                      <a:cubicBezTo>
                        <a:pt x="195" y="325"/>
                        <a:pt x="188" y="322"/>
                        <a:pt x="193" y="320"/>
                      </a:cubicBezTo>
                      <a:cubicBezTo>
                        <a:pt x="195" y="319"/>
                        <a:pt x="192" y="316"/>
                        <a:pt x="195" y="314"/>
                      </a:cubicBezTo>
                      <a:cubicBezTo>
                        <a:pt x="198" y="314"/>
                        <a:pt x="196" y="311"/>
                        <a:pt x="198" y="311"/>
                      </a:cubicBezTo>
                      <a:cubicBezTo>
                        <a:pt x="199" y="313"/>
                        <a:pt x="198" y="310"/>
                        <a:pt x="201" y="310"/>
                      </a:cubicBezTo>
                      <a:cubicBezTo>
                        <a:pt x="202" y="310"/>
                        <a:pt x="199" y="307"/>
                        <a:pt x="201" y="302"/>
                      </a:cubicBezTo>
                      <a:cubicBezTo>
                        <a:pt x="202" y="297"/>
                        <a:pt x="199" y="296"/>
                        <a:pt x="201" y="294"/>
                      </a:cubicBezTo>
                      <a:cubicBezTo>
                        <a:pt x="202" y="293"/>
                        <a:pt x="201" y="289"/>
                        <a:pt x="199" y="291"/>
                      </a:cubicBezTo>
                      <a:cubicBezTo>
                        <a:pt x="196" y="293"/>
                        <a:pt x="199" y="286"/>
                        <a:pt x="195" y="283"/>
                      </a:cubicBezTo>
                      <a:cubicBezTo>
                        <a:pt x="190" y="279"/>
                        <a:pt x="192" y="283"/>
                        <a:pt x="190" y="285"/>
                      </a:cubicBezTo>
                      <a:cubicBezTo>
                        <a:pt x="188" y="283"/>
                        <a:pt x="188" y="282"/>
                        <a:pt x="184" y="283"/>
                      </a:cubicBezTo>
                      <a:cubicBezTo>
                        <a:pt x="178" y="283"/>
                        <a:pt x="185" y="282"/>
                        <a:pt x="184" y="277"/>
                      </a:cubicBezTo>
                      <a:cubicBezTo>
                        <a:pt x="184" y="274"/>
                        <a:pt x="179" y="279"/>
                        <a:pt x="182" y="275"/>
                      </a:cubicBezTo>
                      <a:cubicBezTo>
                        <a:pt x="184" y="272"/>
                        <a:pt x="182" y="275"/>
                        <a:pt x="181" y="272"/>
                      </a:cubicBezTo>
                      <a:cubicBezTo>
                        <a:pt x="181" y="271"/>
                        <a:pt x="176" y="272"/>
                        <a:pt x="176" y="274"/>
                      </a:cubicBezTo>
                      <a:cubicBezTo>
                        <a:pt x="175" y="275"/>
                        <a:pt x="173" y="275"/>
                        <a:pt x="170" y="274"/>
                      </a:cubicBezTo>
                      <a:cubicBezTo>
                        <a:pt x="169" y="272"/>
                        <a:pt x="167" y="274"/>
                        <a:pt x="164" y="277"/>
                      </a:cubicBezTo>
                      <a:cubicBezTo>
                        <a:pt x="161" y="280"/>
                        <a:pt x="158" y="279"/>
                        <a:pt x="157" y="282"/>
                      </a:cubicBezTo>
                      <a:cubicBezTo>
                        <a:pt x="157" y="285"/>
                        <a:pt x="153" y="283"/>
                        <a:pt x="153" y="286"/>
                      </a:cubicBezTo>
                      <a:cubicBezTo>
                        <a:pt x="153" y="288"/>
                        <a:pt x="150" y="289"/>
                        <a:pt x="144" y="289"/>
                      </a:cubicBezTo>
                      <a:cubicBezTo>
                        <a:pt x="146" y="286"/>
                        <a:pt x="144" y="286"/>
                        <a:pt x="143" y="286"/>
                      </a:cubicBezTo>
                      <a:cubicBezTo>
                        <a:pt x="141" y="285"/>
                        <a:pt x="141" y="288"/>
                        <a:pt x="140" y="286"/>
                      </a:cubicBezTo>
                      <a:cubicBezTo>
                        <a:pt x="138" y="285"/>
                        <a:pt x="134" y="286"/>
                        <a:pt x="135" y="285"/>
                      </a:cubicBezTo>
                      <a:cubicBezTo>
                        <a:pt x="137" y="283"/>
                        <a:pt x="131" y="282"/>
                        <a:pt x="129" y="286"/>
                      </a:cubicBezTo>
                      <a:cubicBezTo>
                        <a:pt x="128" y="289"/>
                        <a:pt x="126" y="286"/>
                        <a:pt x="126" y="289"/>
                      </a:cubicBezTo>
                      <a:cubicBezTo>
                        <a:pt x="125" y="293"/>
                        <a:pt x="125" y="291"/>
                        <a:pt x="123" y="294"/>
                      </a:cubicBezTo>
                      <a:cubicBezTo>
                        <a:pt x="122" y="289"/>
                        <a:pt x="128" y="282"/>
                        <a:pt x="117" y="288"/>
                      </a:cubicBezTo>
                      <a:cubicBezTo>
                        <a:pt x="117" y="288"/>
                        <a:pt x="115" y="288"/>
                        <a:pt x="114" y="288"/>
                      </a:cubicBezTo>
                      <a:cubicBezTo>
                        <a:pt x="114" y="289"/>
                        <a:pt x="114" y="288"/>
                        <a:pt x="111" y="288"/>
                      </a:cubicBezTo>
                      <a:cubicBezTo>
                        <a:pt x="109" y="289"/>
                        <a:pt x="106" y="283"/>
                        <a:pt x="105" y="286"/>
                      </a:cubicBezTo>
                      <a:cubicBezTo>
                        <a:pt x="105" y="288"/>
                        <a:pt x="103" y="288"/>
                        <a:pt x="102" y="286"/>
                      </a:cubicBezTo>
                      <a:cubicBezTo>
                        <a:pt x="100" y="283"/>
                        <a:pt x="102" y="288"/>
                        <a:pt x="100" y="288"/>
                      </a:cubicBezTo>
                      <a:cubicBezTo>
                        <a:pt x="99" y="288"/>
                        <a:pt x="99" y="283"/>
                        <a:pt x="97" y="283"/>
                      </a:cubicBezTo>
                      <a:cubicBezTo>
                        <a:pt x="94" y="283"/>
                        <a:pt x="93" y="285"/>
                        <a:pt x="94" y="282"/>
                      </a:cubicBezTo>
                      <a:cubicBezTo>
                        <a:pt x="94" y="280"/>
                        <a:pt x="94" y="280"/>
                        <a:pt x="93" y="280"/>
                      </a:cubicBezTo>
                      <a:cubicBezTo>
                        <a:pt x="91" y="282"/>
                        <a:pt x="87" y="279"/>
                        <a:pt x="87" y="275"/>
                      </a:cubicBezTo>
                      <a:cubicBezTo>
                        <a:pt x="87" y="272"/>
                        <a:pt x="85" y="274"/>
                        <a:pt x="82" y="274"/>
                      </a:cubicBezTo>
                      <a:cubicBezTo>
                        <a:pt x="80" y="275"/>
                        <a:pt x="79" y="269"/>
                        <a:pt x="77" y="269"/>
                      </a:cubicBezTo>
                      <a:cubicBezTo>
                        <a:pt x="74" y="269"/>
                        <a:pt x="74" y="266"/>
                        <a:pt x="71" y="266"/>
                      </a:cubicBezTo>
                      <a:cubicBezTo>
                        <a:pt x="68" y="265"/>
                        <a:pt x="73" y="263"/>
                        <a:pt x="67" y="261"/>
                      </a:cubicBezTo>
                      <a:cubicBezTo>
                        <a:pt x="62" y="260"/>
                        <a:pt x="64" y="269"/>
                        <a:pt x="61" y="263"/>
                      </a:cubicBezTo>
                      <a:cubicBezTo>
                        <a:pt x="61" y="261"/>
                        <a:pt x="56" y="260"/>
                        <a:pt x="53" y="257"/>
                      </a:cubicBezTo>
                      <a:cubicBezTo>
                        <a:pt x="50" y="254"/>
                        <a:pt x="50" y="258"/>
                        <a:pt x="47" y="252"/>
                      </a:cubicBezTo>
                      <a:cubicBezTo>
                        <a:pt x="45" y="249"/>
                        <a:pt x="42" y="255"/>
                        <a:pt x="42" y="251"/>
                      </a:cubicBezTo>
                      <a:cubicBezTo>
                        <a:pt x="44" y="246"/>
                        <a:pt x="42" y="243"/>
                        <a:pt x="41" y="241"/>
                      </a:cubicBezTo>
                      <a:cubicBezTo>
                        <a:pt x="39" y="238"/>
                        <a:pt x="42" y="238"/>
                        <a:pt x="44" y="240"/>
                      </a:cubicBezTo>
                      <a:cubicBezTo>
                        <a:pt x="45" y="243"/>
                        <a:pt x="45" y="240"/>
                        <a:pt x="47" y="240"/>
                      </a:cubicBezTo>
                      <a:cubicBezTo>
                        <a:pt x="52" y="238"/>
                        <a:pt x="47" y="235"/>
                        <a:pt x="48" y="234"/>
                      </a:cubicBezTo>
                      <a:cubicBezTo>
                        <a:pt x="48" y="232"/>
                        <a:pt x="42" y="232"/>
                        <a:pt x="44" y="227"/>
                      </a:cubicBezTo>
                      <a:cubicBezTo>
                        <a:pt x="45" y="226"/>
                        <a:pt x="41" y="224"/>
                        <a:pt x="47" y="223"/>
                      </a:cubicBezTo>
                      <a:cubicBezTo>
                        <a:pt x="52" y="223"/>
                        <a:pt x="47" y="221"/>
                        <a:pt x="53" y="216"/>
                      </a:cubicBezTo>
                      <a:cubicBezTo>
                        <a:pt x="56" y="213"/>
                        <a:pt x="53" y="213"/>
                        <a:pt x="55" y="210"/>
                      </a:cubicBezTo>
                      <a:cubicBezTo>
                        <a:pt x="58" y="207"/>
                        <a:pt x="55" y="206"/>
                        <a:pt x="55" y="207"/>
                      </a:cubicBezTo>
                      <a:cubicBezTo>
                        <a:pt x="53" y="210"/>
                        <a:pt x="53" y="206"/>
                        <a:pt x="52" y="207"/>
                      </a:cubicBezTo>
                      <a:cubicBezTo>
                        <a:pt x="50" y="207"/>
                        <a:pt x="52" y="202"/>
                        <a:pt x="45" y="202"/>
                      </a:cubicBezTo>
                      <a:cubicBezTo>
                        <a:pt x="39" y="204"/>
                        <a:pt x="41" y="206"/>
                        <a:pt x="36" y="207"/>
                      </a:cubicBezTo>
                      <a:cubicBezTo>
                        <a:pt x="35" y="207"/>
                        <a:pt x="35" y="207"/>
                        <a:pt x="35" y="207"/>
                      </a:cubicBezTo>
                      <a:cubicBezTo>
                        <a:pt x="32" y="207"/>
                        <a:pt x="27" y="206"/>
                        <a:pt x="26" y="204"/>
                      </a:cubicBezTo>
                      <a:cubicBezTo>
                        <a:pt x="26" y="202"/>
                        <a:pt x="24" y="206"/>
                        <a:pt x="21" y="202"/>
                      </a:cubicBezTo>
                      <a:cubicBezTo>
                        <a:pt x="20" y="199"/>
                        <a:pt x="23" y="201"/>
                        <a:pt x="21" y="196"/>
                      </a:cubicBezTo>
                      <a:cubicBezTo>
                        <a:pt x="18" y="192"/>
                        <a:pt x="17" y="196"/>
                        <a:pt x="17" y="193"/>
                      </a:cubicBezTo>
                      <a:cubicBezTo>
                        <a:pt x="15" y="190"/>
                        <a:pt x="12" y="193"/>
                        <a:pt x="9" y="190"/>
                      </a:cubicBezTo>
                      <a:cubicBezTo>
                        <a:pt x="7" y="190"/>
                        <a:pt x="7" y="188"/>
                        <a:pt x="10" y="188"/>
                      </a:cubicBezTo>
                      <a:cubicBezTo>
                        <a:pt x="13" y="188"/>
                        <a:pt x="15" y="187"/>
                        <a:pt x="13" y="185"/>
                      </a:cubicBezTo>
                      <a:cubicBezTo>
                        <a:pt x="10" y="184"/>
                        <a:pt x="13" y="181"/>
                        <a:pt x="12" y="179"/>
                      </a:cubicBezTo>
                      <a:cubicBezTo>
                        <a:pt x="10" y="178"/>
                        <a:pt x="12" y="176"/>
                        <a:pt x="12" y="174"/>
                      </a:cubicBezTo>
                      <a:cubicBezTo>
                        <a:pt x="10" y="173"/>
                        <a:pt x="6" y="171"/>
                        <a:pt x="6" y="174"/>
                      </a:cubicBezTo>
                      <a:cubicBezTo>
                        <a:pt x="6" y="176"/>
                        <a:pt x="3" y="173"/>
                        <a:pt x="4" y="170"/>
                      </a:cubicBezTo>
                      <a:cubicBezTo>
                        <a:pt x="4" y="168"/>
                        <a:pt x="1" y="168"/>
                        <a:pt x="3" y="165"/>
                      </a:cubicBezTo>
                      <a:cubicBezTo>
                        <a:pt x="9" y="164"/>
                        <a:pt x="0" y="159"/>
                        <a:pt x="7" y="157"/>
                      </a:cubicBezTo>
                      <a:cubicBezTo>
                        <a:pt x="13" y="156"/>
                        <a:pt x="10" y="153"/>
                        <a:pt x="13" y="153"/>
                      </a:cubicBezTo>
                      <a:cubicBezTo>
                        <a:pt x="18" y="154"/>
                        <a:pt x="17" y="148"/>
                        <a:pt x="18" y="153"/>
                      </a:cubicBezTo>
                      <a:cubicBezTo>
                        <a:pt x="20" y="157"/>
                        <a:pt x="21" y="153"/>
                        <a:pt x="23" y="154"/>
                      </a:cubicBezTo>
                      <a:cubicBezTo>
                        <a:pt x="26" y="156"/>
                        <a:pt x="26" y="153"/>
                        <a:pt x="27" y="148"/>
                      </a:cubicBezTo>
                      <a:cubicBezTo>
                        <a:pt x="29" y="145"/>
                        <a:pt x="38" y="150"/>
                        <a:pt x="39" y="143"/>
                      </a:cubicBezTo>
                      <a:cubicBezTo>
                        <a:pt x="41" y="140"/>
                        <a:pt x="48" y="139"/>
                        <a:pt x="52" y="137"/>
                      </a:cubicBezTo>
                      <a:cubicBezTo>
                        <a:pt x="53" y="136"/>
                        <a:pt x="53" y="137"/>
                        <a:pt x="56" y="134"/>
                      </a:cubicBezTo>
                      <a:cubicBezTo>
                        <a:pt x="56" y="132"/>
                        <a:pt x="53" y="128"/>
                        <a:pt x="56" y="126"/>
                      </a:cubicBezTo>
                      <a:cubicBezTo>
                        <a:pt x="59" y="126"/>
                        <a:pt x="55" y="125"/>
                        <a:pt x="58" y="123"/>
                      </a:cubicBezTo>
                      <a:cubicBezTo>
                        <a:pt x="62" y="122"/>
                        <a:pt x="55" y="109"/>
                        <a:pt x="56" y="106"/>
                      </a:cubicBezTo>
                      <a:cubicBezTo>
                        <a:pt x="58" y="103"/>
                        <a:pt x="47" y="103"/>
                        <a:pt x="55" y="101"/>
                      </a:cubicBezTo>
                      <a:cubicBezTo>
                        <a:pt x="59" y="100"/>
                        <a:pt x="65" y="98"/>
                        <a:pt x="67" y="98"/>
                      </a:cubicBezTo>
                      <a:cubicBezTo>
                        <a:pt x="70" y="100"/>
                        <a:pt x="73" y="101"/>
                        <a:pt x="74" y="98"/>
                      </a:cubicBezTo>
                      <a:cubicBezTo>
                        <a:pt x="74" y="95"/>
                        <a:pt x="70" y="97"/>
                        <a:pt x="71" y="94"/>
                      </a:cubicBezTo>
                      <a:cubicBezTo>
                        <a:pt x="74" y="91"/>
                        <a:pt x="76" y="81"/>
                        <a:pt x="76" y="78"/>
                      </a:cubicBezTo>
                      <a:cubicBezTo>
                        <a:pt x="77" y="73"/>
                        <a:pt x="82" y="80"/>
                        <a:pt x="87" y="80"/>
                      </a:cubicBezTo>
                      <a:cubicBezTo>
                        <a:pt x="91" y="78"/>
                        <a:pt x="90" y="81"/>
                        <a:pt x="93" y="80"/>
                      </a:cubicBezTo>
                      <a:cubicBezTo>
                        <a:pt x="97" y="78"/>
                        <a:pt x="99" y="76"/>
                        <a:pt x="97" y="73"/>
                      </a:cubicBezTo>
                      <a:cubicBezTo>
                        <a:pt x="96" y="70"/>
                        <a:pt x="94" y="64"/>
                        <a:pt x="103" y="61"/>
                      </a:cubicBezTo>
                      <a:cubicBezTo>
                        <a:pt x="111" y="59"/>
                        <a:pt x="102" y="53"/>
                        <a:pt x="111" y="55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114" y="58"/>
                        <a:pt x="118" y="64"/>
                        <a:pt x="123" y="66"/>
                      </a:cubicBezTo>
                      <a:cubicBezTo>
                        <a:pt x="126" y="69"/>
                        <a:pt x="128" y="64"/>
                        <a:pt x="129" y="67"/>
                      </a:cubicBezTo>
                      <a:cubicBezTo>
                        <a:pt x="131" y="70"/>
                        <a:pt x="132" y="67"/>
                        <a:pt x="132" y="69"/>
                      </a:cubicBezTo>
                      <a:cubicBezTo>
                        <a:pt x="134" y="72"/>
                        <a:pt x="141" y="78"/>
                        <a:pt x="140" y="84"/>
                      </a:cubicBezTo>
                      <a:cubicBezTo>
                        <a:pt x="138" y="91"/>
                        <a:pt x="141" y="89"/>
                        <a:pt x="138" y="94"/>
                      </a:cubicBezTo>
                      <a:cubicBezTo>
                        <a:pt x="137" y="95"/>
                        <a:pt x="137" y="100"/>
                        <a:pt x="141" y="100"/>
                      </a:cubicBezTo>
                      <a:cubicBezTo>
                        <a:pt x="144" y="100"/>
                        <a:pt x="147" y="101"/>
                        <a:pt x="152" y="101"/>
                      </a:cubicBezTo>
                      <a:cubicBezTo>
                        <a:pt x="157" y="101"/>
                        <a:pt x="161" y="101"/>
                        <a:pt x="169" y="109"/>
                      </a:cubicBezTo>
                      <a:cubicBezTo>
                        <a:pt x="178" y="117"/>
                        <a:pt x="176" y="111"/>
                        <a:pt x="178" y="117"/>
                      </a:cubicBezTo>
                      <a:cubicBezTo>
                        <a:pt x="179" y="125"/>
                        <a:pt x="181" y="122"/>
                        <a:pt x="182" y="126"/>
                      </a:cubicBezTo>
                      <a:cubicBezTo>
                        <a:pt x="182" y="129"/>
                        <a:pt x="185" y="126"/>
                        <a:pt x="188" y="128"/>
                      </a:cubicBezTo>
                      <a:cubicBezTo>
                        <a:pt x="202" y="129"/>
                        <a:pt x="204" y="129"/>
                        <a:pt x="214" y="128"/>
                      </a:cubicBezTo>
                      <a:cubicBezTo>
                        <a:pt x="225" y="128"/>
                        <a:pt x="228" y="134"/>
                        <a:pt x="231" y="134"/>
                      </a:cubicBezTo>
                      <a:cubicBezTo>
                        <a:pt x="234" y="134"/>
                        <a:pt x="240" y="140"/>
                        <a:pt x="245" y="137"/>
                      </a:cubicBezTo>
                      <a:cubicBezTo>
                        <a:pt x="249" y="136"/>
                        <a:pt x="246" y="140"/>
                        <a:pt x="248" y="140"/>
                      </a:cubicBezTo>
                      <a:cubicBezTo>
                        <a:pt x="251" y="139"/>
                        <a:pt x="251" y="142"/>
                        <a:pt x="252" y="140"/>
                      </a:cubicBezTo>
                      <a:cubicBezTo>
                        <a:pt x="265" y="132"/>
                        <a:pt x="265" y="136"/>
                        <a:pt x="268" y="132"/>
                      </a:cubicBezTo>
                      <a:cubicBezTo>
                        <a:pt x="272" y="129"/>
                        <a:pt x="269" y="131"/>
                        <a:pt x="274" y="131"/>
                      </a:cubicBezTo>
                      <a:cubicBezTo>
                        <a:pt x="280" y="131"/>
                        <a:pt x="280" y="132"/>
                        <a:pt x="283" y="131"/>
                      </a:cubicBezTo>
                      <a:cubicBezTo>
                        <a:pt x="284" y="129"/>
                        <a:pt x="286" y="132"/>
                        <a:pt x="287" y="131"/>
                      </a:cubicBezTo>
                      <a:cubicBezTo>
                        <a:pt x="289" y="128"/>
                        <a:pt x="292" y="129"/>
                        <a:pt x="295" y="125"/>
                      </a:cubicBezTo>
                      <a:cubicBezTo>
                        <a:pt x="300" y="120"/>
                        <a:pt x="301" y="120"/>
                        <a:pt x="306" y="117"/>
                      </a:cubicBezTo>
                      <a:cubicBezTo>
                        <a:pt x="309" y="115"/>
                        <a:pt x="303" y="112"/>
                        <a:pt x="303" y="109"/>
                      </a:cubicBezTo>
                      <a:cubicBezTo>
                        <a:pt x="303" y="104"/>
                        <a:pt x="303" y="101"/>
                        <a:pt x="306" y="101"/>
                      </a:cubicBezTo>
                      <a:cubicBezTo>
                        <a:pt x="310" y="100"/>
                        <a:pt x="313" y="108"/>
                        <a:pt x="321" y="104"/>
                      </a:cubicBezTo>
                      <a:cubicBezTo>
                        <a:pt x="327" y="101"/>
                        <a:pt x="325" y="97"/>
                        <a:pt x="330" y="97"/>
                      </a:cubicBezTo>
                      <a:cubicBezTo>
                        <a:pt x="333" y="98"/>
                        <a:pt x="336" y="97"/>
                        <a:pt x="339" y="94"/>
                      </a:cubicBezTo>
                      <a:cubicBezTo>
                        <a:pt x="342" y="92"/>
                        <a:pt x="339" y="92"/>
                        <a:pt x="342" y="87"/>
                      </a:cubicBezTo>
                      <a:cubicBezTo>
                        <a:pt x="345" y="84"/>
                        <a:pt x="350" y="86"/>
                        <a:pt x="353" y="83"/>
                      </a:cubicBezTo>
                      <a:cubicBezTo>
                        <a:pt x="357" y="81"/>
                        <a:pt x="359" y="84"/>
                        <a:pt x="360" y="83"/>
                      </a:cubicBezTo>
                      <a:cubicBezTo>
                        <a:pt x="362" y="81"/>
                        <a:pt x="366" y="84"/>
                        <a:pt x="370" y="83"/>
                      </a:cubicBezTo>
                      <a:cubicBezTo>
                        <a:pt x="371" y="81"/>
                        <a:pt x="368" y="76"/>
                        <a:pt x="365" y="73"/>
                      </a:cubicBezTo>
                      <a:cubicBezTo>
                        <a:pt x="362" y="70"/>
                        <a:pt x="360" y="67"/>
                        <a:pt x="354" y="67"/>
                      </a:cubicBezTo>
                      <a:cubicBezTo>
                        <a:pt x="348" y="67"/>
                        <a:pt x="351" y="73"/>
                        <a:pt x="348" y="70"/>
                      </a:cubicBezTo>
                      <a:cubicBezTo>
                        <a:pt x="345" y="69"/>
                        <a:pt x="341" y="69"/>
                        <a:pt x="339" y="70"/>
                      </a:cubicBezTo>
                      <a:cubicBezTo>
                        <a:pt x="338" y="72"/>
                        <a:pt x="333" y="67"/>
                        <a:pt x="336" y="66"/>
                      </a:cubicBezTo>
                      <a:cubicBezTo>
                        <a:pt x="339" y="63"/>
                        <a:pt x="333" y="67"/>
                        <a:pt x="344" y="46"/>
                      </a:cubicBezTo>
                      <a:cubicBezTo>
                        <a:pt x="351" y="50"/>
                        <a:pt x="354" y="50"/>
                        <a:pt x="360" y="44"/>
                      </a:cubicBezTo>
                      <a:cubicBezTo>
                        <a:pt x="366" y="38"/>
                        <a:pt x="365" y="33"/>
                        <a:pt x="373" y="24"/>
                      </a:cubicBezTo>
                      <a:cubicBezTo>
                        <a:pt x="379" y="16"/>
                        <a:pt x="376" y="13"/>
                        <a:pt x="371" y="13"/>
                      </a:cubicBezTo>
                      <a:cubicBezTo>
                        <a:pt x="366" y="13"/>
                        <a:pt x="373" y="3"/>
                        <a:pt x="388" y="2"/>
                      </a:cubicBezTo>
                      <a:cubicBezTo>
                        <a:pt x="401" y="0"/>
                        <a:pt x="406" y="5"/>
                        <a:pt x="411" y="5"/>
                      </a:cubicBezTo>
                      <a:cubicBezTo>
                        <a:pt x="415" y="5"/>
                        <a:pt x="424" y="18"/>
                        <a:pt x="427" y="33"/>
                      </a:cubicBezTo>
                      <a:cubicBezTo>
                        <a:pt x="429" y="50"/>
                        <a:pt x="432" y="49"/>
                        <a:pt x="441" y="50"/>
                      </a:cubicBezTo>
                      <a:cubicBezTo>
                        <a:pt x="450" y="52"/>
                        <a:pt x="447" y="56"/>
                        <a:pt x="452" y="56"/>
                      </a:cubicBezTo>
                      <a:cubicBezTo>
                        <a:pt x="456" y="58"/>
                        <a:pt x="452" y="61"/>
                        <a:pt x="455" y="63"/>
                      </a:cubicBezTo>
                      <a:cubicBezTo>
                        <a:pt x="458" y="64"/>
                        <a:pt x="452" y="66"/>
                        <a:pt x="456" y="69"/>
                      </a:cubicBezTo>
                      <a:cubicBezTo>
                        <a:pt x="461" y="73"/>
                        <a:pt x="467" y="72"/>
                        <a:pt x="471" y="67"/>
                      </a:cubicBezTo>
                      <a:cubicBezTo>
                        <a:pt x="476" y="64"/>
                        <a:pt x="476" y="69"/>
                        <a:pt x="481" y="64"/>
                      </a:cubicBezTo>
                      <a:cubicBezTo>
                        <a:pt x="485" y="59"/>
                        <a:pt x="490" y="67"/>
                        <a:pt x="485" y="73"/>
                      </a:cubicBezTo>
                      <a:cubicBezTo>
                        <a:pt x="481" y="81"/>
                        <a:pt x="478" y="104"/>
                        <a:pt x="471" y="101"/>
                      </a:cubicBezTo>
                      <a:cubicBezTo>
                        <a:pt x="465" y="98"/>
                        <a:pt x="464" y="97"/>
                        <a:pt x="462" y="100"/>
                      </a:cubicBezTo>
                      <a:cubicBezTo>
                        <a:pt x="461" y="104"/>
                        <a:pt x="455" y="100"/>
                        <a:pt x="458" y="106"/>
                      </a:cubicBezTo>
                      <a:cubicBezTo>
                        <a:pt x="459" y="112"/>
                        <a:pt x="461" y="119"/>
                        <a:pt x="458" y="123"/>
                      </a:cubicBezTo>
                      <a:cubicBezTo>
                        <a:pt x="456" y="129"/>
                        <a:pt x="455" y="123"/>
                        <a:pt x="453" y="129"/>
                      </a:cubicBezTo>
                      <a:cubicBezTo>
                        <a:pt x="453" y="131"/>
                        <a:pt x="453" y="131"/>
                        <a:pt x="453" y="131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37" name="Freeform 11"/>
                <p:cNvSpPr>
                  <a:spLocks noEditPoints="1"/>
                </p:cNvSpPr>
                <p:nvPr/>
              </p:nvSpPr>
              <p:spPr bwMode="auto">
                <a:xfrm>
                  <a:off x="5259" y="3746"/>
                  <a:ext cx="190" cy="266"/>
                </a:xfrm>
                <a:custGeom>
                  <a:avLst/>
                  <a:gdLst/>
                  <a:ahLst/>
                  <a:cxnLst>
                    <a:cxn ang="0">
                      <a:pos x="47" y="68"/>
                    </a:cxn>
                    <a:cxn ang="0">
                      <a:pos x="53" y="68"/>
                    </a:cxn>
                    <a:cxn ang="0">
                      <a:pos x="53" y="70"/>
                    </a:cxn>
                    <a:cxn ang="0">
                      <a:pos x="56" y="74"/>
                    </a:cxn>
                    <a:cxn ang="0">
                      <a:pos x="62" y="76"/>
                    </a:cxn>
                    <a:cxn ang="0">
                      <a:pos x="62" y="82"/>
                    </a:cxn>
                    <a:cxn ang="0">
                      <a:pos x="53" y="95"/>
                    </a:cxn>
                    <a:cxn ang="0">
                      <a:pos x="53" y="101"/>
                    </a:cxn>
                    <a:cxn ang="0">
                      <a:pos x="51" y="104"/>
                    </a:cxn>
                    <a:cxn ang="0">
                      <a:pos x="39" y="113"/>
                    </a:cxn>
                    <a:cxn ang="0">
                      <a:pos x="36" y="126"/>
                    </a:cxn>
                    <a:cxn ang="0">
                      <a:pos x="30" y="132"/>
                    </a:cxn>
                    <a:cxn ang="0">
                      <a:pos x="18" y="135"/>
                    </a:cxn>
                    <a:cxn ang="0">
                      <a:pos x="13" y="132"/>
                    </a:cxn>
                    <a:cxn ang="0">
                      <a:pos x="9" y="130"/>
                    </a:cxn>
                    <a:cxn ang="0">
                      <a:pos x="1" y="129"/>
                    </a:cxn>
                    <a:cxn ang="0">
                      <a:pos x="4" y="124"/>
                    </a:cxn>
                    <a:cxn ang="0">
                      <a:pos x="9" y="115"/>
                    </a:cxn>
                    <a:cxn ang="0">
                      <a:pos x="19" y="105"/>
                    </a:cxn>
                    <a:cxn ang="0">
                      <a:pos x="24" y="101"/>
                    </a:cxn>
                    <a:cxn ang="0">
                      <a:pos x="35" y="95"/>
                    </a:cxn>
                    <a:cxn ang="0">
                      <a:pos x="44" y="79"/>
                    </a:cxn>
                    <a:cxn ang="0">
                      <a:pos x="47" y="68"/>
                    </a:cxn>
                    <a:cxn ang="0">
                      <a:pos x="74" y="78"/>
                    </a:cxn>
                    <a:cxn ang="0">
                      <a:pos x="85" y="56"/>
                    </a:cxn>
                    <a:cxn ang="0">
                      <a:pos x="91" y="53"/>
                    </a:cxn>
                    <a:cxn ang="0">
                      <a:pos x="94" y="47"/>
                    </a:cxn>
                    <a:cxn ang="0">
                      <a:pos x="97" y="37"/>
                    </a:cxn>
                    <a:cxn ang="0">
                      <a:pos x="91" y="36"/>
                    </a:cxn>
                    <a:cxn ang="0">
                      <a:pos x="80" y="36"/>
                    </a:cxn>
                    <a:cxn ang="0">
                      <a:pos x="74" y="23"/>
                    </a:cxn>
                    <a:cxn ang="0">
                      <a:pos x="74" y="28"/>
                    </a:cxn>
                    <a:cxn ang="0">
                      <a:pos x="68" y="22"/>
                    </a:cxn>
                    <a:cxn ang="0">
                      <a:pos x="65" y="16"/>
                    </a:cxn>
                    <a:cxn ang="0">
                      <a:pos x="63" y="9"/>
                    </a:cxn>
                    <a:cxn ang="0">
                      <a:pos x="57" y="5"/>
                    </a:cxn>
                    <a:cxn ang="0">
                      <a:pos x="51" y="0"/>
                    </a:cxn>
                    <a:cxn ang="0">
                      <a:pos x="53" y="5"/>
                    </a:cxn>
                    <a:cxn ang="0">
                      <a:pos x="56" y="9"/>
                    </a:cxn>
                    <a:cxn ang="0">
                      <a:pos x="62" y="20"/>
                    </a:cxn>
                    <a:cxn ang="0">
                      <a:pos x="63" y="23"/>
                    </a:cxn>
                    <a:cxn ang="0">
                      <a:pos x="66" y="31"/>
                    </a:cxn>
                    <a:cxn ang="0">
                      <a:pos x="66" y="43"/>
                    </a:cxn>
                    <a:cxn ang="0">
                      <a:pos x="59" y="53"/>
                    </a:cxn>
                    <a:cxn ang="0">
                      <a:pos x="68" y="60"/>
                    </a:cxn>
                    <a:cxn ang="0">
                      <a:pos x="68" y="73"/>
                    </a:cxn>
                    <a:cxn ang="0">
                      <a:pos x="68" y="76"/>
                    </a:cxn>
                    <a:cxn ang="0">
                      <a:pos x="74" y="78"/>
                    </a:cxn>
                  </a:cxnLst>
                  <a:rect l="0" t="0" r="r" b="b"/>
                  <a:pathLst>
                    <a:path w="98" h="137">
                      <a:moveTo>
                        <a:pt x="47" y="68"/>
                      </a:moveTo>
                      <a:cubicBezTo>
                        <a:pt x="51" y="64"/>
                        <a:pt x="54" y="67"/>
                        <a:pt x="53" y="68"/>
                      </a:cubicBezTo>
                      <a:cubicBezTo>
                        <a:pt x="50" y="68"/>
                        <a:pt x="51" y="70"/>
                        <a:pt x="53" y="70"/>
                      </a:cubicBezTo>
                      <a:cubicBezTo>
                        <a:pt x="54" y="70"/>
                        <a:pt x="51" y="79"/>
                        <a:pt x="56" y="74"/>
                      </a:cubicBezTo>
                      <a:cubicBezTo>
                        <a:pt x="62" y="70"/>
                        <a:pt x="65" y="71"/>
                        <a:pt x="62" y="76"/>
                      </a:cubicBezTo>
                      <a:cubicBezTo>
                        <a:pt x="60" y="79"/>
                        <a:pt x="66" y="78"/>
                        <a:pt x="62" y="82"/>
                      </a:cubicBezTo>
                      <a:cubicBezTo>
                        <a:pt x="57" y="88"/>
                        <a:pt x="56" y="95"/>
                        <a:pt x="53" y="95"/>
                      </a:cubicBezTo>
                      <a:cubicBezTo>
                        <a:pt x="51" y="95"/>
                        <a:pt x="50" y="101"/>
                        <a:pt x="53" y="101"/>
                      </a:cubicBezTo>
                      <a:cubicBezTo>
                        <a:pt x="56" y="102"/>
                        <a:pt x="54" y="105"/>
                        <a:pt x="51" y="104"/>
                      </a:cubicBezTo>
                      <a:cubicBezTo>
                        <a:pt x="50" y="104"/>
                        <a:pt x="39" y="105"/>
                        <a:pt x="39" y="113"/>
                      </a:cubicBezTo>
                      <a:cubicBezTo>
                        <a:pt x="39" y="120"/>
                        <a:pt x="33" y="123"/>
                        <a:pt x="36" y="126"/>
                      </a:cubicBezTo>
                      <a:cubicBezTo>
                        <a:pt x="38" y="129"/>
                        <a:pt x="33" y="126"/>
                        <a:pt x="30" y="132"/>
                      </a:cubicBezTo>
                      <a:cubicBezTo>
                        <a:pt x="25" y="137"/>
                        <a:pt x="22" y="137"/>
                        <a:pt x="18" y="135"/>
                      </a:cubicBezTo>
                      <a:cubicBezTo>
                        <a:pt x="13" y="135"/>
                        <a:pt x="16" y="132"/>
                        <a:pt x="13" y="132"/>
                      </a:cubicBezTo>
                      <a:cubicBezTo>
                        <a:pt x="10" y="133"/>
                        <a:pt x="12" y="129"/>
                        <a:pt x="9" y="130"/>
                      </a:cubicBezTo>
                      <a:cubicBezTo>
                        <a:pt x="6" y="133"/>
                        <a:pt x="3" y="132"/>
                        <a:pt x="1" y="129"/>
                      </a:cubicBezTo>
                      <a:cubicBezTo>
                        <a:pt x="0" y="126"/>
                        <a:pt x="6" y="127"/>
                        <a:pt x="4" y="124"/>
                      </a:cubicBezTo>
                      <a:cubicBezTo>
                        <a:pt x="3" y="121"/>
                        <a:pt x="6" y="118"/>
                        <a:pt x="9" y="115"/>
                      </a:cubicBezTo>
                      <a:cubicBezTo>
                        <a:pt x="13" y="112"/>
                        <a:pt x="15" y="105"/>
                        <a:pt x="19" y="105"/>
                      </a:cubicBezTo>
                      <a:cubicBezTo>
                        <a:pt x="22" y="105"/>
                        <a:pt x="22" y="102"/>
                        <a:pt x="24" y="101"/>
                      </a:cubicBezTo>
                      <a:cubicBezTo>
                        <a:pt x="27" y="101"/>
                        <a:pt x="30" y="96"/>
                        <a:pt x="35" y="95"/>
                      </a:cubicBezTo>
                      <a:cubicBezTo>
                        <a:pt x="38" y="92"/>
                        <a:pt x="39" y="81"/>
                        <a:pt x="44" y="79"/>
                      </a:cubicBezTo>
                      <a:cubicBezTo>
                        <a:pt x="48" y="78"/>
                        <a:pt x="44" y="71"/>
                        <a:pt x="47" y="68"/>
                      </a:cubicBezTo>
                      <a:close/>
                      <a:moveTo>
                        <a:pt x="74" y="78"/>
                      </a:moveTo>
                      <a:cubicBezTo>
                        <a:pt x="76" y="76"/>
                        <a:pt x="88" y="59"/>
                        <a:pt x="85" y="56"/>
                      </a:cubicBezTo>
                      <a:cubicBezTo>
                        <a:pt x="83" y="54"/>
                        <a:pt x="86" y="48"/>
                        <a:pt x="91" y="53"/>
                      </a:cubicBezTo>
                      <a:cubicBezTo>
                        <a:pt x="95" y="56"/>
                        <a:pt x="89" y="47"/>
                        <a:pt x="94" y="47"/>
                      </a:cubicBezTo>
                      <a:cubicBezTo>
                        <a:pt x="97" y="45"/>
                        <a:pt x="95" y="39"/>
                        <a:pt x="97" y="37"/>
                      </a:cubicBezTo>
                      <a:cubicBezTo>
                        <a:pt x="98" y="34"/>
                        <a:pt x="92" y="33"/>
                        <a:pt x="91" y="36"/>
                      </a:cubicBezTo>
                      <a:cubicBezTo>
                        <a:pt x="89" y="40"/>
                        <a:pt x="85" y="39"/>
                        <a:pt x="80" y="36"/>
                      </a:cubicBezTo>
                      <a:cubicBezTo>
                        <a:pt x="76" y="33"/>
                        <a:pt x="77" y="26"/>
                        <a:pt x="74" y="23"/>
                      </a:cubicBezTo>
                      <a:cubicBezTo>
                        <a:pt x="71" y="19"/>
                        <a:pt x="71" y="23"/>
                        <a:pt x="74" y="28"/>
                      </a:cubicBezTo>
                      <a:cubicBezTo>
                        <a:pt x="76" y="33"/>
                        <a:pt x="66" y="26"/>
                        <a:pt x="68" y="22"/>
                      </a:cubicBezTo>
                      <a:cubicBezTo>
                        <a:pt x="68" y="19"/>
                        <a:pt x="65" y="19"/>
                        <a:pt x="65" y="16"/>
                      </a:cubicBezTo>
                      <a:cubicBezTo>
                        <a:pt x="65" y="12"/>
                        <a:pt x="65" y="12"/>
                        <a:pt x="63" y="9"/>
                      </a:cubicBezTo>
                      <a:cubicBezTo>
                        <a:pt x="62" y="6"/>
                        <a:pt x="60" y="6"/>
                        <a:pt x="57" y="5"/>
                      </a:cubicBezTo>
                      <a:cubicBezTo>
                        <a:pt x="54" y="5"/>
                        <a:pt x="56" y="0"/>
                        <a:pt x="51" y="0"/>
                      </a:cubicBezTo>
                      <a:cubicBezTo>
                        <a:pt x="48" y="0"/>
                        <a:pt x="50" y="0"/>
                        <a:pt x="53" y="5"/>
                      </a:cubicBezTo>
                      <a:cubicBezTo>
                        <a:pt x="56" y="8"/>
                        <a:pt x="53" y="6"/>
                        <a:pt x="56" y="9"/>
                      </a:cubicBezTo>
                      <a:cubicBezTo>
                        <a:pt x="57" y="14"/>
                        <a:pt x="60" y="23"/>
                        <a:pt x="62" y="20"/>
                      </a:cubicBezTo>
                      <a:cubicBezTo>
                        <a:pt x="63" y="17"/>
                        <a:pt x="65" y="25"/>
                        <a:pt x="63" y="23"/>
                      </a:cubicBezTo>
                      <a:cubicBezTo>
                        <a:pt x="62" y="22"/>
                        <a:pt x="62" y="23"/>
                        <a:pt x="66" y="31"/>
                      </a:cubicBezTo>
                      <a:cubicBezTo>
                        <a:pt x="70" y="39"/>
                        <a:pt x="66" y="39"/>
                        <a:pt x="66" y="43"/>
                      </a:cubicBezTo>
                      <a:cubicBezTo>
                        <a:pt x="66" y="50"/>
                        <a:pt x="60" y="50"/>
                        <a:pt x="59" y="53"/>
                      </a:cubicBezTo>
                      <a:cubicBezTo>
                        <a:pt x="59" y="56"/>
                        <a:pt x="65" y="59"/>
                        <a:pt x="68" y="60"/>
                      </a:cubicBezTo>
                      <a:cubicBezTo>
                        <a:pt x="73" y="62"/>
                        <a:pt x="70" y="71"/>
                        <a:pt x="68" y="73"/>
                      </a:cubicBezTo>
                      <a:cubicBezTo>
                        <a:pt x="66" y="74"/>
                        <a:pt x="63" y="74"/>
                        <a:pt x="68" y="76"/>
                      </a:cubicBezTo>
                      <a:cubicBezTo>
                        <a:pt x="71" y="76"/>
                        <a:pt x="70" y="81"/>
                        <a:pt x="74" y="78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38" name="Freeform 12"/>
                <p:cNvSpPr>
                  <a:spLocks/>
                </p:cNvSpPr>
                <p:nvPr/>
              </p:nvSpPr>
              <p:spPr bwMode="auto">
                <a:xfrm>
                  <a:off x="1575" y="1126"/>
                  <a:ext cx="949" cy="696"/>
                </a:xfrm>
                <a:custGeom>
                  <a:avLst/>
                  <a:gdLst/>
                  <a:ahLst/>
                  <a:cxnLst>
                    <a:cxn ang="0">
                      <a:pos x="394" y="224"/>
                    </a:cxn>
                    <a:cxn ang="0">
                      <a:pos x="343" y="245"/>
                    </a:cxn>
                    <a:cxn ang="0">
                      <a:pos x="315" y="259"/>
                    </a:cxn>
                    <a:cxn ang="0">
                      <a:pos x="291" y="276"/>
                    </a:cxn>
                    <a:cxn ang="0">
                      <a:pos x="280" y="283"/>
                    </a:cxn>
                    <a:cxn ang="0">
                      <a:pos x="279" y="272"/>
                    </a:cxn>
                    <a:cxn ang="0">
                      <a:pos x="273" y="283"/>
                    </a:cxn>
                    <a:cxn ang="0">
                      <a:pos x="260" y="290"/>
                    </a:cxn>
                    <a:cxn ang="0">
                      <a:pos x="256" y="303"/>
                    </a:cxn>
                    <a:cxn ang="0">
                      <a:pos x="244" y="321"/>
                    </a:cxn>
                    <a:cxn ang="0">
                      <a:pos x="241" y="346"/>
                    </a:cxn>
                    <a:cxn ang="0">
                      <a:pos x="227" y="356"/>
                    </a:cxn>
                    <a:cxn ang="0">
                      <a:pos x="215" y="342"/>
                    </a:cxn>
                    <a:cxn ang="0">
                      <a:pos x="198" y="343"/>
                    </a:cxn>
                    <a:cxn ang="0">
                      <a:pos x="187" y="331"/>
                    </a:cxn>
                    <a:cxn ang="0">
                      <a:pos x="175" y="314"/>
                    </a:cxn>
                    <a:cxn ang="0">
                      <a:pos x="178" y="298"/>
                    </a:cxn>
                    <a:cxn ang="0">
                      <a:pos x="172" y="297"/>
                    </a:cxn>
                    <a:cxn ang="0">
                      <a:pos x="160" y="281"/>
                    </a:cxn>
                    <a:cxn ang="0">
                      <a:pos x="155" y="252"/>
                    </a:cxn>
                    <a:cxn ang="0">
                      <a:pos x="174" y="241"/>
                    </a:cxn>
                    <a:cxn ang="0">
                      <a:pos x="169" y="220"/>
                    </a:cxn>
                    <a:cxn ang="0">
                      <a:pos x="175" y="213"/>
                    </a:cxn>
                    <a:cxn ang="0">
                      <a:pos x="152" y="197"/>
                    </a:cxn>
                    <a:cxn ang="0">
                      <a:pos x="142" y="183"/>
                    </a:cxn>
                    <a:cxn ang="0">
                      <a:pos x="129" y="158"/>
                    </a:cxn>
                    <a:cxn ang="0">
                      <a:pos x="97" y="127"/>
                    </a:cxn>
                    <a:cxn ang="0">
                      <a:pos x="56" y="126"/>
                    </a:cxn>
                    <a:cxn ang="0">
                      <a:pos x="17" y="115"/>
                    </a:cxn>
                    <a:cxn ang="0">
                      <a:pos x="21" y="102"/>
                    </a:cxn>
                    <a:cxn ang="0">
                      <a:pos x="39" y="79"/>
                    </a:cxn>
                    <a:cxn ang="0">
                      <a:pos x="62" y="49"/>
                    </a:cxn>
                    <a:cxn ang="0">
                      <a:pos x="154" y="26"/>
                    </a:cxn>
                    <a:cxn ang="0">
                      <a:pos x="183" y="21"/>
                    </a:cxn>
                    <a:cxn ang="0">
                      <a:pos x="221" y="17"/>
                    </a:cxn>
                    <a:cxn ang="0">
                      <a:pos x="209" y="14"/>
                    </a:cxn>
                    <a:cxn ang="0">
                      <a:pos x="279" y="10"/>
                    </a:cxn>
                    <a:cxn ang="0">
                      <a:pos x="343" y="3"/>
                    </a:cxn>
                    <a:cxn ang="0">
                      <a:pos x="355" y="10"/>
                    </a:cxn>
                    <a:cxn ang="0">
                      <a:pos x="393" y="26"/>
                    </a:cxn>
                    <a:cxn ang="0">
                      <a:pos x="375" y="35"/>
                    </a:cxn>
                    <a:cxn ang="0">
                      <a:pos x="407" y="43"/>
                    </a:cxn>
                    <a:cxn ang="0">
                      <a:pos x="483" y="38"/>
                    </a:cxn>
                    <a:cxn ang="0">
                      <a:pos x="426" y="54"/>
                    </a:cxn>
                    <a:cxn ang="0">
                      <a:pos x="420" y="65"/>
                    </a:cxn>
                    <a:cxn ang="0">
                      <a:pos x="422" y="82"/>
                    </a:cxn>
                    <a:cxn ang="0">
                      <a:pos x="425" y="102"/>
                    </a:cxn>
                    <a:cxn ang="0">
                      <a:pos x="413" y="116"/>
                    </a:cxn>
                    <a:cxn ang="0">
                      <a:pos x="425" y="132"/>
                    </a:cxn>
                    <a:cxn ang="0">
                      <a:pos x="426" y="155"/>
                    </a:cxn>
                    <a:cxn ang="0">
                      <a:pos x="408" y="169"/>
                    </a:cxn>
                    <a:cxn ang="0">
                      <a:pos x="391" y="188"/>
                    </a:cxn>
                    <a:cxn ang="0">
                      <a:pos x="408" y="199"/>
                    </a:cxn>
                    <a:cxn ang="0">
                      <a:pos x="382" y="199"/>
                    </a:cxn>
                    <a:cxn ang="0">
                      <a:pos x="362" y="205"/>
                    </a:cxn>
                    <a:cxn ang="0">
                      <a:pos x="362" y="216"/>
                    </a:cxn>
                  </a:cxnLst>
                  <a:rect l="0" t="0" r="r" b="b"/>
                  <a:pathLst>
                    <a:path w="489" h="359">
                      <a:moveTo>
                        <a:pt x="375" y="216"/>
                      </a:moveTo>
                      <a:cubicBezTo>
                        <a:pt x="382" y="210"/>
                        <a:pt x="387" y="219"/>
                        <a:pt x="396" y="219"/>
                      </a:cubicBezTo>
                      <a:cubicBezTo>
                        <a:pt x="405" y="217"/>
                        <a:pt x="408" y="217"/>
                        <a:pt x="402" y="220"/>
                      </a:cubicBezTo>
                      <a:cubicBezTo>
                        <a:pt x="396" y="222"/>
                        <a:pt x="401" y="224"/>
                        <a:pt x="394" y="224"/>
                      </a:cubicBezTo>
                      <a:cubicBezTo>
                        <a:pt x="390" y="224"/>
                        <a:pt x="396" y="227"/>
                        <a:pt x="390" y="228"/>
                      </a:cubicBezTo>
                      <a:cubicBezTo>
                        <a:pt x="384" y="228"/>
                        <a:pt x="381" y="231"/>
                        <a:pt x="378" y="236"/>
                      </a:cubicBezTo>
                      <a:cubicBezTo>
                        <a:pt x="375" y="239"/>
                        <a:pt x="362" y="239"/>
                        <a:pt x="353" y="242"/>
                      </a:cubicBezTo>
                      <a:cubicBezTo>
                        <a:pt x="344" y="247"/>
                        <a:pt x="344" y="241"/>
                        <a:pt x="343" y="245"/>
                      </a:cubicBezTo>
                      <a:cubicBezTo>
                        <a:pt x="341" y="248"/>
                        <a:pt x="335" y="248"/>
                        <a:pt x="332" y="247"/>
                      </a:cubicBezTo>
                      <a:cubicBezTo>
                        <a:pt x="327" y="245"/>
                        <a:pt x="318" y="238"/>
                        <a:pt x="324" y="244"/>
                      </a:cubicBezTo>
                      <a:cubicBezTo>
                        <a:pt x="329" y="248"/>
                        <a:pt x="327" y="250"/>
                        <a:pt x="324" y="250"/>
                      </a:cubicBezTo>
                      <a:cubicBezTo>
                        <a:pt x="321" y="250"/>
                        <a:pt x="317" y="253"/>
                        <a:pt x="315" y="259"/>
                      </a:cubicBezTo>
                      <a:cubicBezTo>
                        <a:pt x="315" y="264"/>
                        <a:pt x="305" y="273"/>
                        <a:pt x="300" y="273"/>
                      </a:cubicBezTo>
                      <a:cubicBezTo>
                        <a:pt x="300" y="273"/>
                        <a:pt x="300" y="272"/>
                        <a:pt x="298" y="272"/>
                      </a:cubicBezTo>
                      <a:cubicBezTo>
                        <a:pt x="297" y="272"/>
                        <a:pt x="298" y="275"/>
                        <a:pt x="297" y="275"/>
                      </a:cubicBezTo>
                      <a:cubicBezTo>
                        <a:pt x="295" y="275"/>
                        <a:pt x="292" y="278"/>
                        <a:pt x="291" y="276"/>
                      </a:cubicBezTo>
                      <a:cubicBezTo>
                        <a:pt x="288" y="278"/>
                        <a:pt x="288" y="278"/>
                        <a:pt x="288" y="278"/>
                      </a:cubicBezTo>
                      <a:cubicBezTo>
                        <a:pt x="289" y="280"/>
                        <a:pt x="289" y="281"/>
                        <a:pt x="288" y="280"/>
                      </a:cubicBezTo>
                      <a:cubicBezTo>
                        <a:pt x="286" y="278"/>
                        <a:pt x="286" y="280"/>
                        <a:pt x="285" y="281"/>
                      </a:cubicBezTo>
                      <a:cubicBezTo>
                        <a:pt x="283" y="283"/>
                        <a:pt x="282" y="283"/>
                        <a:pt x="280" y="283"/>
                      </a:cubicBezTo>
                      <a:cubicBezTo>
                        <a:pt x="279" y="281"/>
                        <a:pt x="280" y="278"/>
                        <a:pt x="280" y="276"/>
                      </a:cubicBezTo>
                      <a:cubicBezTo>
                        <a:pt x="280" y="275"/>
                        <a:pt x="283" y="275"/>
                        <a:pt x="283" y="273"/>
                      </a:cubicBezTo>
                      <a:cubicBezTo>
                        <a:pt x="283" y="272"/>
                        <a:pt x="286" y="272"/>
                        <a:pt x="283" y="272"/>
                      </a:cubicBezTo>
                      <a:cubicBezTo>
                        <a:pt x="280" y="272"/>
                        <a:pt x="280" y="270"/>
                        <a:pt x="279" y="272"/>
                      </a:cubicBezTo>
                      <a:cubicBezTo>
                        <a:pt x="279" y="272"/>
                        <a:pt x="283" y="273"/>
                        <a:pt x="280" y="275"/>
                      </a:cubicBezTo>
                      <a:cubicBezTo>
                        <a:pt x="277" y="276"/>
                        <a:pt x="280" y="276"/>
                        <a:pt x="279" y="278"/>
                      </a:cubicBezTo>
                      <a:cubicBezTo>
                        <a:pt x="276" y="280"/>
                        <a:pt x="279" y="280"/>
                        <a:pt x="277" y="281"/>
                      </a:cubicBezTo>
                      <a:cubicBezTo>
                        <a:pt x="277" y="283"/>
                        <a:pt x="276" y="281"/>
                        <a:pt x="273" y="283"/>
                      </a:cubicBezTo>
                      <a:cubicBezTo>
                        <a:pt x="270" y="283"/>
                        <a:pt x="268" y="281"/>
                        <a:pt x="266" y="283"/>
                      </a:cubicBezTo>
                      <a:cubicBezTo>
                        <a:pt x="263" y="284"/>
                        <a:pt x="262" y="283"/>
                        <a:pt x="265" y="284"/>
                      </a:cubicBezTo>
                      <a:cubicBezTo>
                        <a:pt x="268" y="286"/>
                        <a:pt x="268" y="287"/>
                        <a:pt x="266" y="286"/>
                      </a:cubicBezTo>
                      <a:cubicBezTo>
                        <a:pt x="263" y="286"/>
                        <a:pt x="263" y="292"/>
                        <a:pt x="260" y="290"/>
                      </a:cubicBezTo>
                      <a:cubicBezTo>
                        <a:pt x="257" y="289"/>
                        <a:pt x="251" y="289"/>
                        <a:pt x="256" y="293"/>
                      </a:cubicBezTo>
                      <a:cubicBezTo>
                        <a:pt x="260" y="298"/>
                        <a:pt x="260" y="300"/>
                        <a:pt x="259" y="300"/>
                      </a:cubicBezTo>
                      <a:cubicBezTo>
                        <a:pt x="256" y="298"/>
                        <a:pt x="256" y="301"/>
                        <a:pt x="253" y="300"/>
                      </a:cubicBezTo>
                      <a:cubicBezTo>
                        <a:pt x="250" y="298"/>
                        <a:pt x="251" y="303"/>
                        <a:pt x="256" y="303"/>
                      </a:cubicBezTo>
                      <a:cubicBezTo>
                        <a:pt x="260" y="303"/>
                        <a:pt x="257" y="303"/>
                        <a:pt x="259" y="306"/>
                      </a:cubicBezTo>
                      <a:cubicBezTo>
                        <a:pt x="259" y="311"/>
                        <a:pt x="254" y="311"/>
                        <a:pt x="254" y="314"/>
                      </a:cubicBezTo>
                      <a:cubicBezTo>
                        <a:pt x="254" y="318"/>
                        <a:pt x="251" y="311"/>
                        <a:pt x="251" y="315"/>
                      </a:cubicBezTo>
                      <a:cubicBezTo>
                        <a:pt x="250" y="321"/>
                        <a:pt x="244" y="318"/>
                        <a:pt x="244" y="321"/>
                      </a:cubicBezTo>
                      <a:cubicBezTo>
                        <a:pt x="242" y="323"/>
                        <a:pt x="245" y="321"/>
                        <a:pt x="245" y="325"/>
                      </a:cubicBezTo>
                      <a:cubicBezTo>
                        <a:pt x="247" y="328"/>
                        <a:pt x="239" y="321"/>
                        <a:pt x="242" y="326"/>
                      </a:cubicBezTo>
                      <a:cubicBezTo>
                        <a:pt x="244" y="329"/>
                        <a:pt x="245" y="325"/>
                        <a:pt x="245" y="329"/>
                      </a:cubicBezTo>
                      <a:cubicBezTo>
                        <a:pt x="247" y="334"/>
                        <a:pt x="239" y="343"/>
                        <a:pt x="241" y="346"/>
                      </a:cubicBezTo>
                      <a:cubicBezTo>
                        <a:pt x="242" y="350"/>
                        <a:pt x="237" y="350"/>
                        <a:pt x="236" y="351"/>
                      </a:cubicBezTo>
                      <a:cubicBezTo>
                        <a:pt x="234" y="354"/>
                        <a:pt x="239" y="350"/>
                        <a:pt x="239" y="354"/>
                      </a:cubicBezTo>
                      <a:cubicBezTo>
                        <a:pt x="239" y="359"/>
                        <a:pt x="236" y="359"/>
                        <a:pt x="233" y="357"/>
                      </a:cubicBezTo>
                      <a:cubicBezTo>
                        <a:pt x="230" y="354"/>
                        <a:pt x="230" y="353"/>
                        <a:pt x="227" y="356"/>
                      </a:cubicBezTo>
                      <a:cubicBezTo>
                        <a:pt x="225" y="357"/>
                        <a:pt x="221" y="357"/>
                        <a:pt x="222" y="353"/>
                      </a:cubicBezTo>
                      <a:cubicBezTo>
                        <a:pt x="227" y="348"/>
                        <a:pt x="221" y="353"/>
                        <a:pt x="218" y="351"/>
                      </a:cubicBezTo>
                      <a:cubicBezTo>
                        <a:pt x="213" y="348"/>
                        <a:pt x="213" y="348"/>
                        <a:pt x="216" y="345"/>
                      </a:cubicBezTo>
                      <a:cubicBezTo>
                        <a:pt x="219" y="342"/>
                        <a:pt x="215" y="339"/>
                        <a:pt x="215" y="342"/>
                      </a:cubicBezTo>
                      <a:cubicBezTo>
                        <a:pt x="216" y="343"/>
                        <a:pt x="212" y="343"/>
                        <a:pt x="210" y="346"/>
                      </a:cubicBezTo>
                      <a:cubicBezTo>
                        <a:pt x="207" y="348"/>
                        <a:pt x="209" y="343"/>
                        <a:pt x="204" y="346"/>
                      </a:cubicBezTo>
                      <a:cubicBezTo>
                        <a:pt x="199" y="350"/>
                        <a:pt x="198" y="348"/>
                        <a:pt x="198" y="345"/>
                      </a:cubicBezTo>
                      <a:cubicBezTo>
                        <a:pt x="196" y="343"/>
                        <a:pt x="199" y="345"/>
                        <a:pt x="198" y="343"/>
                      </a:cubicBezTo>
                      <a:cubicBezTo>
                        <a:pt x="198" y="340"/>
                        <a:pt x="193" y="343"/>
                        <a:pt x="195" y="340"/>
                      </a:cubicBezTo>
                      <a:cubicBezTo>
                        <a:pt x="196" y="337"/>
                        <a:pt x="189" y="340"/>
                        <a:pt x="190" y="337"/>
                      </a:cubicBezTo>
                      <a:cubicBezTo>
                        <a:pt x="192" y="334"/>
                        <a:pt x="192" y="334"/>
                        <a:pt x="189" y="334"/>
                      </a:cubicBezTo>
                      <a:cubicBezTo>
                        <a:pt x="187" y="336"/>
                        <a:pt x="190" y="329"/>
                        <a:pt x="187" y="331"/>
                      </a:cubicBezTo>
                      <a:cubicBezTo>
                        <a:pt x="184" y="332"/>
                        <a:pt x="189" y="328"/>
                        <a:pt x="184" y="326"/>
                      </a:cubicBezTo>
                      <a:cubicBezTo>
                        <a:pt x="181" y="325"/>
                        <a:pt x="181" y="325"/>
                        <a:pt x="181" y="323"/>
                      </a:cubicBezTo>
                      <a:cubicBezTo>
                        <a:pt x="181" y="320"/>
                        <a:pt x="178" y="318"/>
                        <a:pt x="180" y="317"/>
                      </a:cubicBezTo>
                      <a:cubicBezTo>
                        <a:pt x="180" y="314"/>
                        <a:pt x="177" y="317"/>
                        <a:pt x="175" y="314"/>
                      </a:cubicBezTo>
                      <a:cubicBezTo>
                        <a:pt x="174" y="311"/>
                        <a:pt x="170" y="307"/>
                        <a:pt x="172" y="306"/>
                      </a:cubicBezTo>
                      <a:cubicBezTo>
                        <a:pt x="174" y="304"/>
                        <a:pt x="169" y="304"/>
                        <a:pt x="172" y="303"/>
                      </a:cubicBezTo>
                      <a:cubicBezTo>
                        <a:pt x="174" y="303"/>
                        <a:pt x="167" y="301"/>
                        <a:pt x="174" y="301"/>
                      </a:cubicBezTo>
                      <a:cubicBezTo>
                        <a:pt x="178" y="301"/>
                        <a:pt x="172" y="298"/>
                        <a:pt x="178" y="298"/>
                      </a:cubicBezTo>
                      <a:cubicBezTo>
                        <a:pt x="183" y="298"/>
                        <a:pt x="175" y="297"/>
                        <a:pt x="178" y="295"/>
                      </a:cubicBezTo>
                      <a:cubicBezTo>
                        <a:pt x="181" y="293"/>
                        <a:pt x="184" y="300"/>
                        <a:pt x="184" y="297"/>
                      </a:cubicBezTo>
                      <a:cubicBezTo>
                        <a:pt x="183" y="293"/>
                        <a:pt x="180" y="292"/>
                        <a:pt x="177" y="295"/>
                      </a:cubicBezTo>
                      <a:cubicBezTo>
                        <a:pt x="174" y="297"/>
                        <a:pt x="177" y="289"/>
                        <a:pt x="172" y="297"/>
                      </a:cubicBezTo>
                      <a:cubicBezTo>
                        <a:pt x="167" y="304"/>
                        <a:pt x="166" y="298"/>
                        <a:pt x="167" y="295"/>
                      </a:cubicBezTo>
                      <a:cubicBezTo>
                        <a:pt x="167" y="292"/>
                        <a:pt x="166" y="295"/>
                        <a:pt x="166" y="290"/>
                      </a:cubicBezTo>
                      <a:cubicBezTo>
                        <a:pt x="166" y="287"/>
                        <a:pt x="163" y="289"/>
                        <a:pt x="163" y="286"/>
                      </a:cubicBezTo>
                      <a:cubicBezTo>
                        <a:pt x="164" y="283"/>
                        <a:pt x="161" y="281"/>
                        <a:pt x="160" y="281"/>
                      </a:cubicBezTo>
                      <a:cubicBezTo>
                        <a:pt x="157" y="281"/>
                        <a:pt x="160" y="280"/>
                        <a:pt x="155" y="276"/>
                      </a:cubicBezTo>
                      <a:cubicBezTo>
                        <a:pt x="152" y="273"/>
                        <a:pt x="155" y="267"/>
                        <a:pt x="161" y="264"/>
                      </a:cubicBezTo>
                      <a:cubicBezTo>
                        <a:pt x="155" y="264"/>
                        <a:pt x="151" y="264"/>
                        <a:pt x="152" y="259"/>
                      </a:cubicBezTo>
                      <a:cubicBezTo>
                        <a:pt x="154" y="255"/>
                        <a:pt x="155" y="253"/>
                        <a:pt x="155" y="252"/>
                      </a:cubicBezTo>
                      <a:cubicBezTo>
                        <a:pt x="154" y="250"/>
                        <a:pt x="161" y="248"/>
                        <a:pt x="158" y="247"/>
                      </a:cubicBezTo>
                      <a:cubicBezTo>
                        <a:pt x="155" y="244"/>
                        <a:pt x="158" y="245"/>
                        <a:pt x="157" y="244"/>
                      </a:cubicBezTo>
                      <a:cubicBezTo>
                        <a:pt x="157" y="242"/>
                        <a:pt x="161" y="244"/>
                        <a:pt x="163" y="241"/>
                      </a:cubicBezTo>
                      <a:cubicBezTo>
                        <a:pt x="166" y="239"/>
                        <a:pt x="169" y="242"/>
                        <a:pt x="174" y="241"/>
                      </a:cubicBezTo>
                      <a:cubicBezTo>
                        <a:pt x="178" y="239"/>
                        <a:pt x="174" y="239"/>
                        <a:pt x="174" y="234"/>
                      </a:cubicBezTo>
                      <a:cubicBezTo>
                        <a:pt x="175" y="231"/>
                        <a:pt x="178" y="227"/>
                        <a:pt x="178" y="224"/>
                      </a:cubicBezTo>
                      <a:cubicBezTo>
                        <a:pt x="177" y="220"/>
                        <a:pt x="175" y="228"/>
                        <a:pt x="174" y="225"/>
                      </a:cubicBezTo>
                      <a:cubicBezTo>
                        <a:pt x="172" y="224"/>
                        <a:pt x="178" y="220"/>
                        <a:pt x="169" y="220"/>
                      </a:cubicBezTo>
                      <a:cubicBezTo>
                        <a:pt x="161" y="219"/>
                        <a:pt x="164" y="214"/>
                        <a:pt x="157" y="214"/>
                      </a:cubicBezTo>
                      <a:cubicBezTo>
                        <a:pt x="152" y="214"/>
                        <a:pt x="146" y="211"/>
                        <a:pt x="148" y="210"/>
                      </a:cubicBezTo>
                      <a:cubicBezTo>
                        <a:pt x="151" y="206"/>
                        <a:pt x="163" y="208"/>
                        <a:pt x="166" y="210"/>
                      </a:cubicBezTo>
                      <a:cubicBezTo>
                        <a:pt x="170" y="213"/>
                        <a:pt x="177" y="214"/>
                        <a:pt x="175" y="213"/>
                      </a:cubicBezTo>
                      <a:cubicBezTo>
                        <a:pt x="174" y="211"/>
                        <a:pt x="172" y="210"/>
                        <a:pt x="175" y="206"/>
                      </a:cubicBezTo>
                      <a:cubicBezTo>
                        <a:pt x="175" y="206"/>
                        <a:pt x="163" y="205"/>
                        <a:pt x="164" y="202"/>
                      </a:cubicBezTo>
                      <a:cubicBezTo>
                        <a:pt x="167" y="197"/>
                        <a:pt x="158" y="200"/>
                        <a:pt x="163" y="197"/>
                      </a:cubicBezTo>
                      <a:cubicBezTo>
                        <a:pt x="166" y="196"/>
                        <a:pt x="155" y="191"/>
                        <a:pt x="152" y="197"/>
                      </a:cubicBezTo>
                      <a:cubicBezTo>
                        <a:pt x="151" y="203"/>
                        <a:pt x="145" y="197"/>
                        <a:pt x="142" y="199"/>
                      </a:cubicBezTo>
                      <a:cubicBezTo>
                        <a:pt x="140" y="200"/>
                        <a:pt x="138" y="197"/>
                        <a:pt x="137" y="196"/>
                      </a:cubicBezTo>
                      <a:cubicBezTo>
                        <a:pt x="135" y="192"/>
                        <a:pt x="145" y="194"/>
                        <a:pt x="142" y="191"/>
                      </a:cubicBezTo>
                      <a:cubicBezTo>
                        <a:pt x="137" y="186"/>
                        <a:pt x="137" y="183"/>
                        <a:pt x="142" y="183"/>
                      </a:cubicBezTo>
                      <a:cubicBezTo>
                        <a:pt x="146" y="182"/>
                        <a:pt x="149" y="175"/>
                        <a:pt x="142" y="174"/>
                      </a:cubicBezTo>
                      <a:cubicBezTo>
                        <a:pt x="135" y="172"/>
                        <a:pt x="146" y="169"/>
                        <a:pt x="140" y="166"/>
                      </a:cubicBezTo>
                      <a:cubicBezTo>
                        <a:pt x="131" y="163"/>
                        <a:pt x="142" y="163"/>
                        <a:pt x="135" y="160"/>
                      </a:cubicBezTo>
                      <a:cubicBezTo>
                        <a:pt x="132" y="158"/>
                        <a:pt x="135" y="155"/>
                        <a:pt x="129" y="158"/>
                      </a:cubicBezTo>
                      <a:cubicBezTo>
                        <a:pt x="122" y="160"/>
                        <a:pt x="129" y="155"/>
                        <a:pt x="131" y="152"/>
                      </a:cubicBezTo>
                      <a:cubicBezTo>
                        <a:pt x="132" y="149"/>
                        <a:pt x="113" y="141"/>
                        <a:pt x="116" y="138"/>
                      </a:cubicBezTo>
                      <a:cubicBezTo>
                        <a:pt x="120" y="135"/>
                        <a:pt x="116" y="135"/>
                        <a:pt x="108" y="130"/>
                      </a:cubicBezTo>
                      <a:cubicBezTo>
                        <a:pt x="100" y="127"/>
                        <a:pt x="100" y="130"/>
                        <a:pt x="97" y="127"/>
                      </a:cubicBezTo>
                      <a:cubicBezTo>
                        <a:pt x="94" y="124"/>
                        <a:pt x="87" y="127"/>
                        <a:pt x="81" y="124"/>
                      </a:cubicBezTo>
                      <a:cubicBezTo>
                        <a:pt x="75" y="122"/>
                        <a:pt x="76" y="130"/>
                        <a:pt x="71" y="126"/>
                      </a:cubicBezTo>
                      <a:cubicBezTo>
                        <a:pt x="67" y="122"/>
                        <a:pt x="68" y="129"/>
                        <a:pt x="61" y="129"/>
                      </a:cubicBezTo>
                      <a:cubicBezTo>
                        <a:pt x="55" y="127"/>
                        <a:pt x="62" y="122"/>
                        <a:pt x="56" y="126"/>
                      </a:cubicBezTo>
                      <a:cubicBezTo>
                        <a:pt x="49" y="129"/>
                        <a:pt x="52" y="122"/>
                        <a:pt x="49" y="124"/>
                      </a:cubicBezTo>
                      <a:cubicBezTo>
                        <a:pt x="44" y="126"/>
                        <a:pt x="58" y="133"/>
                        <a:pt x="47" y="129"/>
                      </a:cubicBezTo>
                      <a:cubicBezTo>
                        <a:pt x="35" y="126"/>
                        <a:pt x="23" y="124"/>
                        <a:pt x="32" y="121"/>
                      </a:cubicBezTo>
                      <a:cubicBezTo>
                        <a:pt x="41" y="118"/>
                        <a:pt x="23" y="118"/>
                        <a:pt x="17" y="115"/>
                      </a:cubicBezTo>
                      <a:cubicBezTo>
                        <a:pt x="9" y="112"/>
                        <a:pt x="24" y="108"/>
                        <a:pt x="36" y="107"/>
                      </a:cubicBezTo>
                      <a:cubicBezTo>
                        <a:pt x="49" y="107"/>
                        <a:pt x="58" y="107"/>
                        <a:pt x="56" y="104"/>
                      </a:cubicBezTo>
                      <a:cubicBezTo>
                        <a:pt x="55" y="101"/>
                        <a:pt x="46" y="105"/>
                        <a:pt x="36" y="105"/>
                      </a:cubicBezTo>
                      <a:cubicBezTo>
                        <a:pt x="27" y="105"/>
                        <a:pt x="24" y="105"/>
                        <a:pt x="21" y="102"/>
                      </a:cubicBezTo>
                      <a:cubicBezTo>
                        <a:pt x="18" y="99"/>
                        <a:pt x="17" y="102"/>
                        <a:pt x="14" y="99"/>
                      </a:cubicBezTo>
                      <a:cubicBezTo>
                        <a:pt x="10" y="98"/>
                        <a:pt x="9" y="101"/>
                        <a:pt x="4" y="96"/>
                      </a:cubicBezTo>
                      <a:cubicBezTo>
                        <a:pt x="0" y="91"/>
                        <a:pt x="1" y="88"/>
                        <a:pt x="20" y="85"/>
                      </a:cubicBezTo>
                      <a:cubicBezTo>
                        <a:pt x="36" y="82"/>
                        <a:pt x="29" y="80"/>
                        <a:pt x="39" y="79"/>
                      </a:cubicBezTo>
                      <a:cubicBezTo>
                        <a:pt x="50" y="77"/>
                        <a:pt x="56" y="82"/>
                        <a:pt x="61" y="76"/>
                      </a:cubicBezTo>
                      <a:cubicBezTo>
                        <a:pt x="67" y="70"/>
                        <a:pt x="67" y="62"/>
                        <a:pt x="62" y="63"/>
                      </a:cubicBezTo>
                      <a:cubicBezTo>
                        <a:pt x="58" y="63"/>
                        <a:pt x="49" y="63"/>
                        <a:pt x="46" y="60"/>
                      </a:cubicBezTo>
                      <a:cubicBezTo>
                        <a:pt x="44" y="57"/>
                        <a:pt x="55" y="54"/>
                        <a:pt x="62" y="49"/>
                      </a:cubicBezTo>
                      <a:cubicBezTo>
                        <a:pt x="70" y="45"/>
                        <a:pt x="79" y="42"/>
                        <a:pt x="90" y="45"/>
                      </a:cubicBezTo>
                      <a:cubicBezTo>
                        <a:pt x="97" y="46"/>
                        <a:pt x="99" y="42"/>
                        <a:pt x="94" y="37"/>
                      </a:cubicBezTo>
                      <a:cubicBezTo>
                        <a:pt x="91" y="32"/>
                        <a:pt x="97" y="29"/>
                        <a:pt x="120" y="28"/>
                      </a:cubicBezTo>
                      <a:cubicBezTo>
                        <a:pt x="145" y="24"/>
                        <a:pt x="148" y="20"/>
                        <a:pt x="154" y="26"/>
                      </a:cubicBezTo>
                      <a:cubicBezTo>
                        <a:pt x="160" y="34"/>
                        <a:pt x="149" y="46"/>
                        <a:pt x="157" y="35"/>
                      </a:cubicBezTo>
                      <a:cubicBezTo>
                        <a:pt x="163" y="24"/>
                        <a:pt x="178" y="37"/>
                        <a:pt x="177" y="34"/>
                      </a:cubicBezTo>
                      <a:cubicBezTo>
                        <a:pt x="174" y="28"/>
                        <a:pt x="192" y="35"/>
                        <a:pt x="183" y="29"/>
                      </a:cubicBezTo>
                      <a:cubicBezTo>
                        <a:pt x="172" y="23"/>
                        <a:pt x="170" y="20"/>
                        <a:pt x="183" y="21"/>
                      </a:cubicBezTo>
                      <a:cubicBezTo>
                        <a:pt x="195" y="21"/>
                        <a:pt x="199" y="26"/>
                        <a:pt x="210" y="28"/>
                      </a:cubicBezTo>
                      <a:cubicBezTo>
                        <a:pt x="221" y="29"/>
                        <a:pt x="219" y="35"/>
                        <a:pt x="225" y="34"/>
                      </a:cubicBezTo>
                      <a:cubicBezTo>
                        <a:pt x="231" y="34"/>
                        <a:pt x="221" y="26"/>
                        <a:pt x="230" y="24"/>
                      </a:cubicBezTo>
                      <a:cubicBezTo>
                        <a:pt x="244" y="23"/>
                        <a:pt x="206" y="15"/>
                        <a:pt x="221" y="17"/>
                      </a:cubicBezTo>
                      <a:cubicBezTo>
                        <a:pt x="237" y="17"/>
                        <a:pt x="248" y="17"/>
                        <a:pt x="254" y="18"/>
                      </a:cubicBezTo>
                      <a:cubicBezTo>
                        <a:pt x="262" y="21"/>
                        <a:pt x="270" y="20"/>
                        <a:pt x="260" y="18"/>
                      </a:cubicBezTo>
                      <a:cubicBezTo>
                        <a:pt x="253" y="17"/>
                        <a:pt x="244" y="15"/>
                        <a:pt x="233" y="15"/>
                      </a:cubicBezTo>
                      <a:cubicBezTo>
                        <a:pt x="222" y="14"/>
                        <a:pt x="210" y="15"/>
                        <a:pt x="209" y="14"/>
                      </a:cubicBezTo>
                      <a:cubicBezTo>
                        <a:pt x="207" y="10"/>
                        <a:pt x="219" y="10"/>
                        <a:pt x="230" y="9"/>
                      </a:cubicBezTo>
                      <a:cubicBezTo>
                        <a:pt x="241" y="7"/>
                        <a:pt x="248" y="9"/>
                        <a:pt x="254" y="12"/>
                      </a:cubicBezTo>
                      <a:cubicBezTo>
                        <a:pt x="260" y="15"/>
                        <a:pt x="271" y="14"/>
                        <a:pt x="273" y="12"/>
                      </a:cubicBezTo>
                      <a:cubicBezTo>
                        <a:pt x="274" y="12"/>
                        <a:pt x="286" y="10"/>
                        <a:pt x="279" y="10"/>
                      </a:cubicBezTo>
                      <a:cubicBezTo>
                        <a:pt x="271" y="9"/>
                        <a:pt x="270" y="4"/>
                        <a:pt x="274" y="4"/>
                      </a:cubicBezTo>
                      <a:cubicBezTo>
                        <a:pt x="280" y="4"/>
                        <a:pt x="279" y="3"/>
                        <a:pt x="286" y="4"/>
                      </a:cubicBezTo>
                      <a:cubicBezTo>
                        <a:pt x="294" y="6"/>
                        <a:pt x="283" y="1"/>
                        <a:pt x="298" y="3"/>
                      </a:cubicBezTo>
                      <a:cubicBezTo>
                        <a:pt x="314" y="3"/>
                        <a:pt x="317" y="0"/>
                        <a:pt x="343" y="3"/>
                      </a:cubicBezTo>
                      <a:cubicBezTo>
                        <a:pt x="359" y="4"/>
                        <a:pt x="384" y="7"/>
                        <a:pt x="376" y="7"/>
                      </a:cubicBezTo>
                      <a:cubicBezTo>
                        <a:pt x="369" y="9"/>
                        <a:pt x="343" y="9"/>
                        <a:pt x="335" y="10"/>
                      </a:cubicBezTo>
                      <a:cubicBezTo>
                        <a:pt x="327" y="12"/>
                        <a:pt x="314" y="12"/>
                        <a:pt x="324" y="14"/>
                      </a:cubicBezTo>
                      <a:cubicBezTo>
                        <a:pt x="337" y="15"/>
                        <a:pt x="340" y="9"/>
                        <a:pt x="355" y="10"/>
                      </a:cubicBezTo>
                      <a:cubicBezTo>
                        <a:pt x="372" y="14"/>
                        <a:pt x="378" y="7"/>
                        <a:pt x="382" y="10"/>
                      </a:cubicBezTo>
                      <a:cubicBezTo>
                        <a:pt x="388" y="14"/>
                        <a:pt x="372" y="18"/>
                        <a:pt x="382" y="15"/>
                      </a:cubicBezTo>
                      <a:cubicBezTo>
                        <a:pt x="393" y="14"/>
                        <a:pt x="401" y="17"/>
                        <a:pt x="408" y="18"/>
                      </a:cubicBezTo>
                      <a:cubicBezTo>
                        <a:pt x="416" y="20"/>
                        <a:pt x="402" y="24"/>
                        <a:pt x="393" y="26"/>
                      </a:cubicBezTo>
                      <a:cubicBezTo>
                        <a:pt x="379" y="29"/>
                        <a:pt x="361" y="26"/>
                        <a:pt x="346" y="28"/>
                      </a:cubicBezTo>
                      <a:cubicBezTo>
                        <a:pt x="330" y="31"/>
                        <a:pt x="314" y="32"/>
                        <a:pt x="318" y="37"/>
                      </a:cubicBezTo>
                      <a:cubicBezTo>
                        <a:pt x="321" y="38"/>
                        <a:pt x="346" y="29"/>
                        <a:pt x="367" y="29"/>
                      </a:cubicBezTo>
                      <a:cubicBezTo>
                        <a:pt x="387" y="31"/>
                        <a:pt x="382" y="32"/>
                        <a:pt x="375" y="35"/>
                      </a:cubicBezTo>
                      <a:cubicBezTo>
                        <a:pt x="367" y="38"/>
                        <a:pt x="376" y="38"/>
                        <a:pt x="384" y="35"/>
                      </a:cubicBezTo>
                      <a:cubicBezTo>
                        <a:pt x="393" y="34"/>
                        <a:pt x="384" y="29"/>
                        <a:pt x="397" y="29"/>
                      </a:cubicBezTo>
                      <a:cubicBezTo>
                        <a:pt x="411" y="29"/>
                        <a:pt x="408" y="37"/>
                        <a:pt x="397" y="45"/>
                      </a:cubicBezTo>
                      <a:cubicBezTo>
                        <a:pt x="387" y="52"/>
                        <a:pt x="394" y="52"/>
                        <a:pt x="407" y="43"/>
                      </a:cubicBezTo>
                      <a:cubicBezTo>
                        <a:pt x="419" y="35"/>
                        <a:pt x="425" y="34"/>
                        <a:pt x="422" y="37"/>
                      </a:cubicBezTo>
                      <a:cubicBezTo>
                        <a:pt x="419" y="40"/>
                        <a:pt x="426" y="37"/>
                        <a:pt x="432" y="38"/>
                      </a:cubicBezTo>
                      <a:cubicBezTo>
                        <a:pt x="439" y="40"/>
                        <a:pt x="436" y="32"/>
                        <a:pt x="448" y="31"/>
                      </a:cubicBezTo>
                      <a:cubicBezTo>
                        <a:pt x="460" y="31"/>
                        <a:pt x="489" y="35"/>
                        <a:pt x="483" y="38"/>
                      </a:cubicBezTo>
                      <a:cubicBezTo>
                        <a:pt x="475" y="42"/>
                        <a:pt x="472" y="45"/>
                        <a:pt x="464" y="45"/>
                      </a:cubicBezTo>
                      <a:cubicBezTo>
                        <a:pt x="454" y="45"/>
                        <a:pt x="471" y="49"/>
                        <a:pt x="461" y="49"/>
                      </a:cubicBezTo>
                      <a:cubicBezTo>
                        <a:pt x="452" y="51"/>
                        <a:pt x="448" y="52"/>
                        <a:pt x="442" y="51"/>
                      </a:cubicBezTo>
                      <a:cubicBezTo>
                        <a:pt x="436" y="49"/>
                        <a:pt x="437" y="54"/>
                        <a:pt x="426" y="54"/>
                      </a:cubicBezTo>
                      <a:cubicBezTo>
                        <a:pt x="416" y="52"/>
                        <a:pt x="434" y="56"/>
                        <a:pt x="440" y="54"/>
                      </a:cubicBezTo>
                      <a:cubicBezTo>
                        <a:pt x="445" y="52"/>
                        <a:pt x="457" y="54"/>
                        <a:pt x="451" y="57"/>
                      </a:cubicBezTo>
                      <a:cubicBezTo>
                        <a:pt x="446" y="59"/>
                        <a:pt x="437" y="62"/>
                        <a:pt x="429" y="59"/>
                      </a:cubicBezTo>
                      <a:cubicBezTo>
                        <a:pt x="422" y="57"/>
                        <a:pt x="411" y="68"/>
                        <a:pt x="420" y="65"/>
                      </a:cubicBezTo>
                      <a:cubicBezTo>
                        <a:pt x="429" y="62"/>
                        <a:pt x="445" y="60"/>
                        <a:pt x="442" y="63"/>
                      </a:cubicBezTo>
                      <a:cubicBezTo>
                        <a:pt x="437" y="68"/>
                        <a:pt x="436" y="68"/>
                        <a:pt x="429" y="68"/>
                      </a:cubicBezTo>
                      <a:cubicBezTo>
                        <a:pt x="423" y="68"/>
                        <a:pt x="423" y="74"/>
                        <a:pt x="428" y="74"/>
                      </a:cubicBezTo>
                      <a:cubicBezTo>
                        <a:pt x="432" y="76"/>
                        <a:pt x="425" y="80"/>
                        <a:pt x="422" y="82"/>
                      </a:cubicBezTo>
                      <a:cubicBezTo>
                        <a:pt x="420" y="84"/>
                        <a:pt x="416" y="79"/>
                        <a:pt x="413" y="87"/>
                      </a:cubicBezTo>
                      <a:cubicBezTo>
                        <a:pt x="411" y="94"/>
                        <a:pt x="404" y="102"/>
                        <a:pt x="408" y="102"/>
                      </a:cubicBezTo>
                      <a:cubicBezTo>
                        <a:pt x="413" y="102"/>
                        <a:pt x="407" y="93"/>
                        <a:pt x="420" y="98"/>
                      </a:cubicBezTo>
                      <a:cubicBezTo>
                        <a:pt x="432" y="102"/>
                        <a:pt x="434" y="105"/>
                        <a:pt x="425" y="102"/>
                      </a:cubicBezTo>
                      <a:cubicBezTo>
                        <a:pt x="416" y="101"/>
                        <a:pt x="413" y="101"/>
                        <a:pt x="422" y="107"/>
                      </a:cubicBezTo>
                      <a:cubicBezTo>
                        <a:pt x="431" y="112"/>
                        <a:pt x="429" y="104"/>
                        <a:pt x="434" y="107"/>
                      </a:cubicBezTo>
                      <a:cubicBezTo>
                        <a:pt x="440" y="112"/>
                        <a:pt x="437" y="119"/>
                        <a:pt x="431" y="116"/>
                      </a:cubicBezTo>
                      <a:cubicBezTo>
                        <a:pt x="426" y="115"/>
                        <a:pt x="419" y="112"/>
                        <a:pt x="413" y="116"/>
                      </a:cubicBezTo>
                      <a:cubicBezTo>
                        <a:pt x="405" y="121"/>
                        <a:pt x="407" y="112"/>
                        <a:pt x="402" y="116"/>
                      </a:cubicBezTo>
                      <a:cubicBezTo>
                        <a:pt x="397" y="119"/>
                        <a:pt x="408" y="118"/>
                        <a:pt x="408" y="122"/>
                      </a:cubicBezTo>
                      <a:cubicBezTo>
                        <a:pt x="408" y="127"/>
                        <a:pt x="422" y="122"/>
                        <a:pt x="423" y="126"/>
                      </a:cubicBezTo>
                      <a:cubicBezTo>
                        <a:pt x="426" y="129"/>
                        <a:pt x="416" y="127"/>
                        <a:pt x="425" y="132"/>
                      </a:cubicBezTo>
                      <a:cubicBezTo>
                        <a:pt x="432" y="135"/>
                        <a:pt x="423" y="130"/>
                        <a:pt x="426" y="136"/>
                      </a:cubicBezTo>
                      <a:cubicBezTo>
                        <a:pt x="431" y="141"/>
                        <a:pt x="423" y="144"/>
                        <a:pt x="422" y="141"/>
                      </a:cubicBezTo>
                      <a:cubicBezTo>
                        <a:pt x="419" y="136"/>
                        <a:pt x="411" y="149"/>
                        <a:pt x="420" y="149"/>
                      </a:cubicBezTo>
                      <a:cubicBezTo>
                        <a:pt x="428" y="150"/>
                        <a:pt x="431" y="154"/>
                        <a:pt x="426" y="155"/>
                      </a:cubicBezTo>
                      <a:cubicBezTo>
                        <a:pt x="419" y="158"/>
                        <a:pt x="422" y="154"/>
                        <a:pt x="414" y="152"/>
                      </a:cubicBezTo>
                      <a:cubicBezTo>
                        <a:pt x="407" y="152"/>
                        <a:pt x="399" y="160"/>
                        <a:pt x="407" y="160"/>
                      </a:cubicBezTo>
                      <a:cubicBezTo>
                        <a:pt x="414" y="160"/>
                        <a:pt x="422" y="160"/>
                        <a:pt x="419" y="166"/>
                      </a:cubicBezTo>
                      <a:cubicBezTo>
                        <a:pt x="414" y="171"/>
                        <a:pt x="414" y="164"/>
                        <a:pt x="408" y="169"/>
                      </a:cubicBezTo>
                      <a:cubicBezTo>
                        <a:pt x="401" y="175"/>
                        <a:pt x="393" y="163"/>
                        <a:pt x="385" y="166"/>
                      </a:cubicBezTo>
                      <a:cubicBezTo>
                        <a:pt x="379" y="168"/>
                        <a:pt x="378" y="172"/>
                        <a:pt x="372" y="171"/>
                      </a:cubicBezTo>
                      <a:cubicBezTo>
                        <a:pt x="388" y="175"/>
                        <a:pt x="376" y="175"/>
                        <a:pt x="382" y="178"/>
                      </a:cubicBezTo>
                      <a:cubicBezTo>
                        <a:pt x="390" y="183"/>
                        <a:pt x="379" y="183"/>
                        <a:pt x="391" y="188"/>
                      </a:cubicBezTo>
                      <a:cubicBezTo>
                        <a:pt x="399" y="189"/>
                        <a:pt x="404" y="189"/>
                        <a:pt x="402" y="194"/>
                      </a:cubicBezTo>
                      <a:cubicBezTo>
                        <a:pt x="401" y="197"/>
                        <a:pt x="410" y="191"/>
                        <a:pt x="407" y="194"/>
                      </a:cubicBezTo>
                      <a:cubicBezTo>
                        <a:pt x="402" y="199"/>
                        <a:pt x="401" y="196"/>
                        <a:pt x="402" y="199"/>
                      </a:cubicBezTo>
                      <a:cubicBezTo>
                        <a:pt x="404" y="203"/>
                        <a:pt x="410" y="192"/>
                        <a:pt x="408" y="199"/>
                      </a:cubicBezTo>
                      <a:cubicBezTo>
                        <a:pt x="408" y="205"/>
                        <a:pt x="413" y="214"/>
                        <a:pt x="408" y="213"/>
                      </a:cubicBezTo>
                      <a:cubicBezTo>
                        <a:pt x="404" y="213"/>
                        <a:pt x="404" y="211"/>
                        <a:pt x="401" y="213"/>
                      </a:cubicBezTo>
                      <a:cubicBezTo>
                        <a:pt x="397" y="214"/>
                        <a:pt x="388" y="211"/>
                        <a:pt x="388" y="206"/>
                      </a:cubicBezTo>
                      <a:cubicBezTo>
                        <a:pt x="388" y="202"/>
                        <a:pt x="387" y="200"/>
                        <a:pt x="382" y="199"/>
                      </a:cubicBezTo>
                      <a:cubicBezTo>
                        <a:pt x="379" y="199"/>
                        <a:pt x="378" y="196"/>
                        <a:pt x="370" y="196"/>
                      </a:cubicBezTo>
                      <a:cubicBezTo>
                        <a:pt x="364" y="196"/>
                        <a:pt x="364" y="197"/>
                        <a:pt x="372" y="197"/>
                      </a:cubicBezTo>
                      <a:cubicBezTo>
                        <a:pt x="379" y="199"/>
                        <a:pt x="381" y="202"/>
                        <a:pt x="373" y="205"/>
                      </a:cubicBezTo>
                      <a:cubicBezTo>
                        <a:pt x="365" y="206"/>
                        <a:pt x="364" y="208"/>
                        <a:pt x="362" y="205"/>
                      </a:cubicBezTo>
                      <a:cubicBezTo>
                        <a:pt x="361" y="203"/>
                        <a:pt x="361" y="205"/>
                        <a:pt x="358" y="210"/>
                      </a:cubicBezTo>
                      <a:cubicBezTo>
                        <a:pt x="353" y="216"/>
                        <a:pt x="356" y="214"/>
                        <a:pt x="365" y="213"/>
                      </a:cubicBezTo>
                      <a:cubicBezTo>
                        <a:pt x="373" y="211"/>
                        <a:pt x="373" y="213"/>
                        <a:pt x="370" y="214"/>
                      </a:cubicBezTo>
                      <a:cubicBezTo>
                        <a:pt x="369" y="216"/>
                        <a:pt x="369" y="213"/>
                        <a:pt x="362" y="216"/>
                      </a:cubicBezTo>
                      <a:cubicBezTo>
                        <a:pt x="358" y="220"/>
                        <a:pt x="361" y="222"/>
                        <a:pt x="364" y="219"/>
                      </a:cubicBezTo>
                      <a:cubicBezTo>
                        <a:pt x="369" y="214"/>
                        <a:pt x="370" y="217"/>
                        <a:pt x="375" y="216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39" name="Freeform 13"/>
                <p:cNvSpPr>
                  <a:spLocks/>
                </p:cNvSpPr>
                <p:nvPr/>
              </p:nvSpPr>
              <p:spPr bwMode="auto">
                <a:xfrm>
                  <a:off x="3364" y="3294"/>
                  <a:ext cx="116" cy="276"/>
                </a:xfrm>
                <a:custGeom>
                  <a:avLst/>
                  <a:gdLst/>
                  <a:ahLst/>
                  <a:cxnLst>
                    <a:cxn ang="0">
                      <a:pos x="46" y="12"/>
                    </a:cxn>
                    <a:cxn ang="0">
                      <a:pos x="48" y="4"/>
                    </a:cxn>
                    <a:cxn ang="0">
                      <a:pos x="54" y="11"/>
                    </a:cxn>
                    <a:cxn ang="0">
                      <a:pos x="58" y="32"/>
                    </a:cxn>
                    <a:cxn ang="0">
                      <a:pos x="55" y="42"/>
                    </a:cxn>
                    <a:cxn ang="0">
                      <a:pos x="52" y="43"/>
                    </a:cxn>
                    <a:cxn ang="0">
                      <a:pos x="54" y="51"/>
                    </a:cxn>
                    <a:cxn ang="0">
                      <a:pos x="51" y="59"/>
                    </a:cxn>
                    <a:cxn ang="0">
                      <a:pos x="45" y="83"/>
                    </a:cxn>
                    <a:cxn ang="0">
                      <a:pos x="29" y="135"/>
                    </a:cxn>
                    <a:cxn ang="0">
                      <a:pos x="16" y="138"/>
                    </a:cxn>
                    <a:cxn ang="0">
                      <a:pos x="7" y="130"/>
                    </a:cxn>
                    <a:cxn ang="0">
                      <a:pos x="5" y="116"/>
                    </a:cxn>
                    <a:cxn ang="0">
                      <a:pos x="2" y="101"/>
                    </a:cxn>
                    <a:cxn ang="0">
                      <a:pos x="7" y="93"/>
                    </a:cxn>
                    <a:cxn ang="0">
                      <a:pos x="11" y="80"/>
                    </a:cxn>
                    <a:cxn ang="0">
                      <a:pos x="10" y="71"/>
                    </a:cxn>
                    <a:cxn ang="0">
                      <a:pos x="8" y="63"/>
                    </a:cxn>
                    <a:cxn ang="0">
                      <a:pos x="10" y="53"/>
                    </a:cxn>
                    <a:cxn ang="0">
                      <a:pos x="13" y="45"/>
                    </a:cxn>
                    <a:cxn ang="0">
                      <a:pos x="19" y="42"/>
                    </a:cxn>
                    <a:cxn ang="0">
                      <a:pos x="32" y="31"/>
                    </a:cxn>
                    <a:cxn ang="0">
                      <a:pos x="39" y="21"/>
                    </a:cxn>
                    <a:cxn ang="0">
                      <a:pos x="46" y="12"/>
                    </a:cxn>
                  </a:cxnLst>
                  <a:rect l="0" t="0" r="r" b="b"/>
                  <a:pathLst>
                    <a:path w="60" h="142">
                      <a:moveTo>
                        <a:pt x="46" y="12"/>
                      </a:moveTo>
                      <a:cubicBezTo>
                        <a:pt x="46" y="6"/>
                        <a:pt x="46" y="8"/>
                        <a:pt x="48" y="4"/>
                      </a:cubicBezTo>
                      <a:cubicBezTo>
                        <a:pt x="51" y="0"/>
                        <a:pt x="51" y="9"/>
                        <a:pt x="54" y="11"/>
                      </a:cubicBezTo>
                      <a:cubicBezTo>
                        <a:pt x="57" y="12"/>
                        <a:pt x="57" y="29"/>
                        <a:pt x="58" y="32"/>
                      </a:cubicBezTo>
                      <a:cubicBezTo>
                        <a:pt x="60" y="37"/>
                        <a:pt x="57" y="45"/>
                        <a:pt x="55" y="42"/>
                      </a:cubicBezTo>
                      <a:cubicBezTo>
                        <a:pt x="52" y="34"/>
                        <a:pt x="51" y="39"/>
                        <a:pt x="52" y="43"/>
                      </a:cubicBezTo>
                      <a:cubicBezTo>
                        <a:pt x="55" y="46"/>
                        <a:pt x="52" y="46"/>
                        <a:pt x="54" y="51"/>
                      </a:cubicBezTo>
                      <a:cubicBezTo>
                        <a:pt x="54" y="54"/>
                        <a:pt x="49" y="51"/>
                        <a:pt x="51" y="59"/>
                      </a:cubicBezTo>
                      <a:cubicBezTo>
                        <a:pt x="52" y="66"/>
                        <a:pt x="49" y="68"/>
                        <a:pt x="45" y="83"/>
                      </a:cubicBezTo>
                      <a:cubicBezTo>
                        <a:pt x="40" y="105"/>
                        <a:pt x="34" y="135"/>
                        <a:pt x="29" y="135"/>
                      </a:cubicBezTo>
                      <a:cubicBezTo>
                        <a:pt x="26" y="135"/>
                        <a:pt x="19" y="142"/>
                        <a:pt x="16" y="138"/>
                      </a:cubicBezTo>
                      <a:cubicBezTo>
                        <a:pt x="13" y="135"/>
                        <a:pt x="10" y="138"/>
                        <a:pt x="7" y="130"/>
                      </a:cubicBezTo>
                      <a:cubicBezTo>
                        <a:pt x="2" y="121"/>
                        <a:pt x="7" y="119"/>
                        <a:pt x="5" y="116"/>
                      </a:cubicBezTo>
                      <a:cubicBezTo>
                        <a:pt x="2" y="111"/>
                        <a:pt x="0" y="110"/>
                        <a:pt x="2" y="101"/>
                      </a:cubicBezTo>
                      <a:cubicBezTo>
                        <a:pt x="3" y="93"/>
                        <a:pt x="5" y="99"/>
                        <a:pt x="7" y="93"/>
                      </a:cubicBezTo>
                      <a:cubicBezTo>
                        <a:pt x="8" y="88"/>
                        <a:pt x="13" y="87"/>
                        <a:pt x="11" y="80"/>
                      </a:cubicBezTo>
                      <a:cubicBezTo>
                        <a:pt x="10" y="74"/>
                        <a:pt x="8" y="74"/>
                        <a:pt x="10" y="71"/>
                      </a:cubicBezTo>
                      <a:cubicBezTo>
                        <a:pt x="10" y="68"/>
                        <a:pt x="7" y="68"/>
                        <a:pt x="8" y="63"/>
                      </a:cubicBezTo>
                      <a:cubicBezTo>
                        <a:pt x="10" y="57"/>
                        <a:pt x="5" y="60"/>
                        <a:pt x="10" y="53"/>
                      </a:cubicBezTo>
                      <a:cubicBezTo>
                        <a:pt x="13" y="45"/>
                        <a:pt x="8" y="43"/>
                        <a:pt x="13" y="45"/>
                      </a:cubicBezTo>
                      <a:cubicBezTo>
                        <a:pt x="17" y="45"/>
                        <a:pt x="14" y="42"/>
                        <a:pt x="19" y="42"/>
                      </a:cubicBezTo>
                      <a:cubicBezTo>
                        <a:pt x="29" y="40"/>
                        <a:pt x="26" y="37"/>
                        <a:pt x="32" y="31"/>
                      </a:cubicBezTo>
                      <a:cubicBezTo>
                        <a:pt x="39" y="25"/>
                        <a:pt x="40" y="25"/>
                        <a:pt x="39" y="21"/>
                      </a:cubicBezTo>
                      <a:cubicBezTo>
                        <a:pt x="36" y="17"/>
                        <a:pt x="45" y="23"/>
                        <a:pt x="46" y="12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40" name="Freeform 14"/>
                <p:cNvSpPr>
                  <a:spLocks/>
                </p:cNvSpPr>
                <p:nvPr/>
              </p:nvSpPr>
              <p:spPr bwMode="auto">
                <a:xfrm>
                  <a:off x="898" y="2433"/>
                  <a:ext cx="470" cy="363"/>
                </a:xfrm>
                <a:custGeom>
                  <a:avLst/>
                  <a:gdLst/>
                  <a:ahLst/>
                  <a:cxnLst>
                    <a:cxn ang="0">
                      <a:pos x="207" y="154"/>
                    </a:cxn>
                    <a:cxn ang="0">
                      <a:pos x="204" y="161"/>
                    </a:cxn>
                    <a:cxn ang="0">
                      <a:pos x="210" y="167"/>
                    </a:cxn>
                    <a:cxn ang="0">
                      <a:pos x="201" y="172"/>
                    </a:cxn>
                    <a:cxn ang="0">
                      <a:pos x="199" y="181"/>
                    </a:cxn>
                    <a:cxn ang="0">
                      <a:pos x="198" y="187"/>
                    </a:cxn>
                    <a:cxn ang="0">
                      <a:pos x="160" y="175"/>
                    </a:cxn>
                    <a:cxn ang="0">
                      <a:pos x="106" y="147"/>
                    </a:cxn>
                    <a:cxn ang="0">
                      <a:pos x="93" y="117"/>
                    </a:cxn>
                    <a:cxn ang="0">
                      <a:pos x="64" y="77"/>
                    </a:cxn>
                    <a:cxn ang="0">
                      <a:pos x="48" y="52"/>
                    </a:cxn>
                    <a:cxn ang="0">
                      <a:pos x="27" y="15"/>
                    </a:cxn>
                    <a:cxn ang="0">
                      <a:pos x="23" y="32"/>
                    </a:cxn>
                    <a:cxn ang="0">
                      <a:pos x="44" y="64"/>
                    </a:cxn>
                    <a:cxn ang="0">
                      <a:pos x="52" y="89"/>
                    </a:cxn>
                    <a:cxn ang="0">
                      <a:pos x="59" y="102"/>
                    </a:cxn>
                    <a:cxn ang="0">
                      <a:pos x="36" y="69"/>
                    </a:cxn>
                    <a:cxn ang="0">
                      <a:pos x="23" y="49"/>
                    </a:cxn>
                    <a:cxn ang="0">
                      <a:pos x="0" y="4"/>
                    </a:cxn>
                    <a:cxn ang="0">
                      <a:pos x="18" y="4"/>
                    </a:cxn>
                    <a:cxn ang="0">
                      <a:pos x="71" y="16"/>
                    </a:cxn>
                    <a:cxn ang="0">
                      <a:pos x="84" y="11"/>
                    </a:cxn>
                    <a:cxn ang="0">
                      <a:pos x="106" y="39"/>
                    </a:cxn>
                    <a:cxn ang="0">
                      <a:pos x="137" y="52"/>
                    </a:cxn>
                    <a:cxn ang="0">
                      <a:pos x="157" y="72"/>
                    </a:cxn>
                    <a:cxn ang="0">
                      <a:pos x="154" y="89"/>
                    </a:cxn>
                    <a:cxn ang="0">
                      <a:pos x="154" y="108"/>
                    </a:cxn>
                    <a:cxn ang="0">
                      <a:pos x="160" y="128"/>
                    </a:cxn>
                    <a:cxn ang="0">
                      <a:pos x="181" y="151"/>
                    </a:cxn>
                    <a:cxn ang="0">
                      <a:pos x="196" y="145"/>
                    </a:cxn>
                    <a:cxn ang="0">
                      <a:pos x="204" y="147"/>
                    </a:cxn>
                    <a:cxn ang="0">
                      <a:pos x="210" y="137"/>
                    </a:cxn>
                    <a:cxn ang="0">
                      <a:pos x="212" y="123"/>
                    </a:cxn>
                    <a:cxn ang="0">
                      <a:pos x="228" y="117"/>
                    </a:cxn>
                    <a:cxn ang="0">
                      <a:pos x="236" y="117"/>
                    </a:cxn>
                    <a:cxn ang="0">
                      <a:pos x="240" y="119"/>
                    </a:cxn>
                    <a:cxn ang="0">
                      <a:pos x="234" y="134"/>
                    </a:cxn>
                    <a:cxn ang="0">
                      <a:pos x="234" y="139"/>
                    </a:cxn>
                    <a:cxn ang="0">
                      <a:pos x="231" y="150"/>
                    </a:cxn>
                    <a:cxn ang="0">
                      <a:pos x="230" y="145"/>
                    </a:cxn>
                    <a:cxn ang="0">
                      <a:pos x="224" y="153"/>
                    </a:cxn>
                  </a:cxnLst>
                  <a:rect l="0" t="0" r="r" b="b"/>
                  <a:pathLst>
                    <a:path w="242" h="187">
                      <a:moveTo>
                        <a:pt x="222" y="154"/>
                      </a:moveTo>
                      <a:cubicBezTo>
                        <a:pt x="207" y="154"/>
                        <a:pt x="207" y="154"/>
                        <a:pt x="207" y="154"/>
                      </a:cubicBezTo>
                      <a:cubicBezTo>
                        <a:pt x="207" y="161"/>
                        <a:pt x="207" y="161"/>
                        <a:pt x="207" y="161"/>
                      </a:cubicBezTo>
                      <a:cubicBezTo>
                        <a:pt x="204" y="161"/>
                        <a:pt x="204" y="161"/>
                        <a:pt x="204" y="161"/>
                      </a:cubicBezTo>
                      <a:cubicBezTo>
                        <a:pt x="204" y="161"/>
                        <a:pt x="205" y="161"/>
                        <a:pt x="205" y="162"/>
                      </a:cubicBezTo>
                      <a:cubicBezTo>
                        <a:pt x="207" y="164"/>
                        <a:pt x="208" y="164"/>
                        <a:pt x="210" y="167"/>
                      </a:cubicBezTo>
                      <a:cubicBezTo>
                        <a:pt x="210" y="170"/>
                        <a:pt x="213" y="165"/>
                        <a:pt x="212" y="172"/>
                      </a:cubicBezTo>
                      <a:cubicBezTo>
                        <a:pt x="201" y="172"/>
                        <a:pt x="201" y="172"/>
                        <a:pt x="201" y="172"/>
                      </a:cubicBezTo>
                      <a:cubicBezTo>
                        <a:pt x="198" y="179"/>
                        <a:pt x="198" y="179"/>
                        <a:pt x="198" y="179"/>
                      </a:cubicBezTo>
                      <a:cubicBezTo>
                        <a:pt x="199" y="181"/>
                        <a:pt x="199" y="181"/>
                        <a:pt x="199" y="181"/>
                      </a:cubicBezTo>
                      <a:cubicBezTo>
                        <a:pt x="199" y="181"/>
                        <a:pt x="198" y="182"/>
                        <a:pt x="198" y="184"/>
                      </a:cubicBezTo>
                      <a:cubicBezTo>
                        <a:pt x="198" y="186"/>
                        <a:pt x="198" y="187"/>
                        <a:pt x="198" y="187"/>
                      </a:cubicBezTo>
                      <a:cubicBezTo>
                        <a:pt x="190" y="181"/>
                        <a:pt x="190" y="173"/>
                        <a:pt x="179" y="172"/>
                      </a:cubicBezTo>
                      <a:cubicBezTo>
                        <a:pt x="170" y="168"/>
                        <a:pt x="170" y="179"/>
                        <a:pt x="160" y="175"/>
                      </a:cubicBezTo>
                      <a:cubicBezTo>
                        <a:pt x="149" y="172"/>
                        <a:pt x="129" y="162"/>
                        <a:pt x="123" y="156"/>
                      </a:cubicBezTo>
                      <a:cubicBezTo>
                        <a:pt x="117" y="150"/>
                        <a:pt x="114" y="154"/>
                        <a:pt x="106" y="147"/>
                      </a:cubicBezTo>
                      <a:cubicBezTo>
                        <a:pt x="100" y="140"/>
                        <a:pt x="96" y="140"/>
                        <a:pt x="93" y="134"/>
                      </a:cubicBezTo>
                      <a:cubicBezTo>
                        <a:pt x="88" y="127"/>
                        <a:pt x="97" y="123"/>
                        <a:pt x="93" y="117"/>
                      </a:cubicBezTo>
                      <a:cubicBezTo>
                        <a:pt x="90" y="109"/>
                        <a:pt x="94" y="108"/>
                        <a:pt x="79" y="92"/>
                      </a:cubicBezTo>
                      <a:cubicBezTo>
                        <a:pt x="67" y="81"/>
                        <a:pt x="73" y="81"/>
                        <a:pt x="64" y="77"/>
                      </a:cubicBezTo>
                      <a:cubicBezTo>
                        <a:pt x="56" y="72"/>
                        <a:pt x="68" y="67"/>
                        <a:pt x="59" y="63"/>
                      </a:cubicBezTo>
                      <a:cubicBezTo>
                        <a:pt x="50" y="60"/>
                        <a:pt x="55" y="55"/>
                        <a:pt x="48" y="52"/>
                      </a:cubicBezTo>
                      <a:cubicBezTo>
                        <a:pt x="42" y="47"/>
                        <a:pt x="36" y="36"/>
                        <a:pt x="33" y="25"/>
                      </a:cubicBezTo>
                      <a:cubicBezTo>
                        <a:pt x="30" y="16"/>
                        <a:pt x="30" y="16"/>
                        <a:pt x="27" y="15"/>
                      </a:cubicBezTo>
                      <a:cubicBezTo>
                        <a:pt x="23" y="13"/>
                        <a:pt x="26" y="15"/>
                        <a:pt x="20" y="11"/>
                      </a:cubicBezTo>
                      <a:cubicBezTo>
                        <a:pt x="15" y="8"/>
                        <a:pt x="20" y="25"/>
                        <a:pt x="23" y="32"/>
                      </a:cubicBezTo>
                      <a:cubicBezTo>
                        <a:pt x="26" y="38"/>
                        <a:pt x="32" y="41"/>
                        <a:pt x="33" y="49"/>
                      </a:cubicBezTo>
                      <a:cubicBezTo>
                        <a:pt x="36" y="57"/>
                        <a:pt x="41" y="58"/>
                        <a:pt x="44" y="64"/>
                      </a:cubicBezTo>
                      <a:cubicBezTo>
                        <a:pt x="47" y="72"/>
                        <a:pt x="45" y="70"/>
                        <a:pt x="48" y="78"/>
                      </a:cubicBezTo>
                      <a:cubicBezTo>
                        <a:pt x="53" y="86"/>
                        <a:pt x="50" y="86"/>
                        <a:pt x="52" y="89"/>
                      </a:cubicBezTo>
                      <a:cubicBezTo>
                        <a:pt x="55" y="92"/>
                        <a:pt x="55" y="86"/>
                        <a:pt x="58" y="92"/>
                      </a:cubicBezTo>
                      <a:cubicBezTo>
                        <a:pt x="61" y="98"/>
                        <a:pt x="64" y="98"/>
                        <a:pt x="59" y="102"/>
                      </a:cubicBezTo>
                      <a:cubicBezTo>
                        <a:pt x="55" y="105"/>
                        <a:pt x="58" y="98"/>
                        <a:pt x="45" y="89"/>
                      </a:cubicBezTo>
                      <a:cubicBezTo>
                        <a:pt x="32" y="81"/>
                        <a:pt x="44" y="74"/>
                        <a:pt x="36" y="69"/>
                      </a:cubicBezTo>
                      <a:cubicBezTo>
                        <a:pt x="30" y="63"/>
                        <a:pt x="24" y="61"/>
                        <a:pt x="18" y="55"/>
                      </a:cubicBezTo>
                      <a:cubicBezTo>
                        <a:pt x="13" y="49"/>
                        <a:pt x="23" y="57"/>
                        <a:pt x="23" y="49"/>
                      </a:cubicBezTo>
                      <a:cubicBezTo>
                        <a:pt x="24" y="41"/>
                        <a:pt x="15" y="38"/>
                        <a:pt x="12" y="32"/>
                      </a:cubicBezTo>
                      <a:cubicBezTo>
                        <a:pt x="7" y="27"/>
                        <a:pt x="9" y="21"/>
                        <a:pt x="0" y="4"/>
                      </a:cubicBezTo>
                      <a:cubicBezTo>
                        <a:pt x="4" y="2"/>
                        <a:pt x="15" y="2"/>
                        <a:pt x="18" y="0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23" y="5"/>
                        <a:pt x="45" y="15"/>
                        <a:pt x="48" y="16"/>
                      </a:cubicBezTo>
                      <a:cubicBezTo>
                        <a:pt x="71" y="16"/>
                        <a:pt x="71" y="16"/>
                        <a:pt x="71" y="16"/>
                      </a:cubicBezTo>
                      <a:cubicBezTo>
                        <a:pt x="71" y="11"/>
                        <a:pt x="71" y="11"/>
                        <a:pt x="71" y="11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11"/>
                        <a:pt x="93" y="21"/>
                        <a:pt x="96" y="24"/>
                      </a:cubicBezTo>
                      <a:cubicBezTo>
                        <a:pt x="100" y="27"/>
                        <a:pt x="99" y="35"/>
                        <a:pt x="106" y="39"/>
                      </a:cubicBezTo>
                      <a:cubicBezTo>
                        <a:pt x="115" y="43"/>
                        <a:pt x="109" y="29"/>
                        <a:pt x="120" y="30"/>
                      </a:cubicBezTo>
                      <a:cubicBezTo>
                        <a:pt x="129" y="32"/>
                        <a:pt x="131" y="44"/>
                        <a:pt x="137" y="52"/>
                      </a:cubicBezTo>
                      <a:cubicBezTo>
                        <a:pt x="143" y="60"/>
                        <a:pt x="138" y="69"/>
                        <a:pt x="152" y="70"/>
                      </a:cubicBezTo>
                      <a:cubicBezTo>
                        <a:pt x="154" y="70"/>
                        <a:pt x="157" y="74"/>
                        <a:pt x="157" y="72"/>
                      </a:cubicBezTo>
                      <a:cubicBezTo>
                        <a:pt x="157" y="72"/>
                        <a:pt x="157" y="72"/>
                        <a:pt x="158" y="72"/>
                      </a:cubicBezTo>
                      <a:cubicBezTo>
                        <a:pt x="158" y="78"/>
                        <a:pt x="155" y="78"/>
                        <a:pt x="154" y="89"/>
                      </a:cubicBezTo>
                      <a:cubicBezTo>
                        <a:pt x="152" y="102"/>
                        <a:pt x="154" y="102"/>
                        <a:pt x="154" y="105"/>
                      </a:cubicBezTo>
                      <a:cubicBezTo>
                        <a:pt x="152" y="106"/>
                        <a:pt x="152" y="105"/>
                        <a:pt x="154" y="108"/>
                      </a:cubicBezTo>
                      <a:cubicBezTo>
                        <a:pt x="154" y="112"/>
                        <a:pt x="154" y="117"/>
                        <a:pt x="155" y="117"/>
                      </a:cubicBezTo>
                      <a:cubicBezTo>
                        <a:pt x="157" y="117"/>
                        <a:pt x="155" y="123"/>
                        <a:pt x="160" y="128"/>
                      </a:cubicBezTo>
                      <a:cubicBezTo>
                        <a:pt x="167" y="136"/>
                        <a:pt x="164" y="144"/>
                        <a:pt x="172" y="145"/>
                      </a:cubicBezTo>
                      <a:cubicBezTo>
                        <a:pt x="179" y="147"/>
                        <a:pt x="178" y="151"/>
                        <a:pt x="181" y="151"/>
                      </a:cubicBezTo>
                      <a:cubicBezTo>
                        <a:pt x="184" y="150"/>
                        <a:pt x="184" y="148"/>
                        <a:pt x="189" y="148"/>
                      </a:cubicBezTo>
                      <a:cubicBezTo>
                        <a:pt x="196" y="147"/>
                        <a:pt x="192" y="147"/>
                        <a:pt x="196" y="145"/>
                      </a:cubicBezTo>
                      <a:cubicBezTo>
                        <a:pt x="199" y="145"/>
                        <a:pt x="201" y="145"/>
                        <a:pt x="201" y="147"/>
                      </a:cubicBezTo>
                      <a:cubicBezTo>
                        <a:pt x="201" y="150"/>
                        <a:pt x="204" y="148"/>
                        <a:pt x="204" y="147"/>
                      </a:cubicBezTo>
                      <a:cubicBezTo>
                        <a:pt x="205" y="144"/>
                        <a:pt x="202" y="145"/>
                        <a:pt x="204" y="144"/>
                      </a:cubicBezTo>
                      <a:cubicBezTo>
                        <a:pt x="205" y="142"/>
                        <a:pt x="208" y="142"/>
                        <a:pt x="210" y="137"/>
                      </a:cubicBezTo>
                      <a:cubicBezTo>
                        <a:pt x="210" y="131"/>
                        <a:pt x="212" y="136"/>
                        <a:pt x="212" y="130"/>
                      </a:cubicBezTo>
                      <a:cubicBezTo>
                        <a:pt x="210" y="125"/>
                        <a:pt x="212" y="127"/>
                        <a:pt x="212" y="123"/>
                      </a:cubicBezTo>
                      <a:cubicBezTo>
                        <a:pt x="212" y="120"/>
                        <a:pt x="218" y="119"/>
                        <a:pt x="222" y="119"/>
                      </a:cubicBezTo>
                      <a:cubicBezTo>
                        <a:pt x="227" y="119"/>
                        <a:pt x="224" y="117"/>
                        <a:pt x="228" y="117"/>
                      </a:cubicBezTo>
                      <a:cubicBezTo>
                        <a:pt x="233" y="116"/>
                        <a:pt x="236" y="119"/>
                        <a:pt x="237" y="117"/>
                      </a:cubicBezTo>
                      <a:cubicBezTo>
                        <a:pt x="239" y="117"/>
                        <a:pt x="237" y="117"/>
                        <a:pt x="236" y="117"/>
                      </a:cubicBezTo>
                      <a:cubicBezTo>
                        <a:pt x="236" y="117"/>
                        <a:pt x="237" y="116"/>
                        <a:pt x="239" y="117"/>
                      </a:cubicBezTo>
                      <a:cubicBezTo>
                        <a:pt x="240" y="119"/>
                        <a:pt x="240" y="117"/>
                        <a:pt x="240" y="119"/>
                      </a:cubicBezTo>
                      <a:cubicBezTo>
                        <a:pt x="240" y="122"/>
                        <a:pt x="242" y="120"/>
                        <a:pt x="239" y="125"/>
                      </a:cubicBezTo>
                      <a:cubicBezTo>
                        <a:pt x="234" y="131"/>
                        <a:pt x="236" y="134"/>
                        <a:pt x="234" y="134"/>
                      </a:cubicBezTo>
                      <a:cubicBezTo>
                        <a:pt x="231" y="136"/>
                        <a:pt x="233" y="137"/>
                        <a:pt x="234" y="137"/>
                      </a:cubicBezTo>
                      <a:cubicBezTo>
                        <a:pt x="236" y="136"/>
                        <a:pt x="236" y="137"/>
                        <a:pt x="234" y="139"/>
                      </a:cubicBezTo>
                      <a:cubicBezTo>
                        <a:pt x="231" y="140"/>
                        <a:pt x="236" y="139"/>
                        <a:pt x="234" y="140"/>
                      </a:cubicBezTo>
                      <a:cubicBezTo>
                        <a:pt x="234" y="142"/>
                        <a:pt x="233" y="153"/>
                        <a:pt x="231" y="150"/>
                      </a:cubicBezTo>
                      <a:cubicBezTo>
                        <a:pt x="231" y="148"/>
                        <a:pt x="230" y="148"/>
                        <a:pt x="230" y="147"/>
                      </a:cubicBezTo>
                      <a:cubicBezTo>
                        <a:pt x="231" y="144"/>
                        <a:pt x="231" y="144"/>
                        <a:pt x="230" y="145"/>
                      </a:cubicBezTo>
                      <a:cubicBezTo>
                        <a:pt x="230" y="147"/>
                        <a:pt x="228" y="147"/>
                        <a:pt x="228" y="148"/>
                      </a:cubicBezTo>
                      <a:cubicBezTo>
                        <a:pt x="225" y="147"/>
                        <a:pt x="225" y="153"/>
                        <a:pt x="224" y="153"/>
                      </a:cubicBezTo>
                      <a:cubicBezTo>
                        <a:pt x="224" y="154"/>
                        <a:pt x="222" y="151"/>
                        <a:pt x="222" y="154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41" name="Freeform 15"/>
                <p:cNvSpPr>
                  <a:spLocks/>
                </p:cNvSpPr>
                <p:nvPr/>
              </p:nvSpPr>
              <p:spPr bwMode="auto">
                <a:xfrm>
                  <a:off x="1329" y="2718"/>
                  <a:ext cx="17" cy="51"/>
                </a:xfrm>
                <a:custGeom>
                  <a:avLst/>
                  <a:gdLst/>
                  <a:ahLst/>
                  <a:cxnLst>
                    <a:cxn ang="0">
                      <a:pos x="6" y="1"/>
                    </a:cxn>
                    <a:cxn ang="0">
                      <a:pos x="2" y="6"/>
                    </a:cxn>
                    <a:cxn ang="0">
                      <a:pos x="0" y="7"/>
                    </a:cxn>
                    <a:cxn ang="0">
                      <a:pos x="0" y="26"/>
                    </a:cxn>
                    <a:cxn ang="0">
                      <a:pos x="2" y="26"/>
                    </a:cxn>
                    <a:cxn ang="0">
                      <a:pos x="6" y="20"/>
                    </a:cxn>
                    <a:cxn ang="0">
                      <a:pos x="8" y="4"/>
                    </a:cxn>
                    <a:cxn ang="0">
                      <a:pos x="8" y="1"/>
                    </a:cxn>
                    <a:cxn ang="0">
                      <a:pos x="6" y="1"/>
                    </a:cxn>
                  </a:cxnLst>
                  <a:rect l="0" t="0" r="r" b="b"/>
                  <a:pathLst>
                    <a:path w="9" h="26">
                      <a:moveTo>
                        <a:pt x="6" y="1"/>
                      </a:moveTo>
                      <a:cubicBezTo>
                        <a:pt x="3" y="0"/>
                        <a:pt x="3" y="6"/>
                        <a:pt x="2" y="6"/>
                      </a:cubicBezTo>
                      <a:cubicBezTo>
                        <a:pt x="2" y="7"/>
                        <a:pt x="0" y="4"/>
                        <a:pt x="0" y="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2" y="25"/>
                        <a:pt x="5" y="23"/>
                        <a:pt x="6" y="20"/>
                      </a:cubicBezTo>
                      <a:cubicBezTo>
                        <a:pt x="8" y="18"/>
                        <a:pt x="6" y="9"/>
                        <a:pt x="8" y="4"/>
                      </a:cubicBezTo>
                      <a:cubicBezTo>
                        <a:pt x="9" y="3"/>
                        <a:pt x="8" y="1"/>
                        <a:pt x="8" y="1"/>
                      </a:cubicBezTo>
                      <a:cubicBezTo>
                        <a:pt x="6" y="3"/>
                        <a:pt x="6" y="3"/>
                        <a:pt x="6" y="1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42" name="Freeform 16"/>
                <p:cNvSpPr>
                  <a:spLocks/>
                </p:cNvSpPr>
                <p:nvPr/>
              </p:nvSpPr>
              <p:spPr bwMode="auto">
                <a:xfrm>
                  <a:off x="1626" y="3252"/>
                  <a:ext cx="198" cy="262"/>
                </a:xfrm>
                <a:custGeom>
                  <a:avLst/>
                  <a:gdLst/>
                  <a:ahLst/>
                  <a:cxnLst>
                    <a:cxn ang="0">
                      <a:pos x="3" y="16"/>
                    </a:cxn>
                    <a:cxn ang="0">
                      <a:pos x="20" y="10"/>
                    </a:cxn>
                    <a:cxn ang="0">
                      <a:pos x="36" y="6"/>
                    </a:cxn>
                    <a:cxn ang="0">
                      <a:pos x="41" y="27"/>
                    </a:cxn>
                    <a:cxn ang="0">
                      <a:pos x="56" y="34"/>
                    </a:cxn>
                    <a:cxn ang="0">
                      <a:pos x="62" y="39"/>
                    </a:cxn>
                    <a:cxn ang="0">
                      <a:pos x="73" y="42"/>
                    </a:cxn>
                    <a:cxn ang="0">
                      <a:pos x="79" y="69"/>
                    </a:cxn>
                    <a:cxn ang="0">
                      <a:pos x="91" y="70"/>
                    </a:cxn>
                    <a:cxn ang="0">
                      <a:pos x="94" y="79"/>
                    </a:cxn>
                    <a:cxn ang="0">
                      <a:pos x="96" y="95"/>
                    </a:cxn>
                    <a:cxn ang="0">
                      <a:pos x="94" y="103"/>
                    </a:cxn>
                    <a:cxn ang="0">
                      <a:pos x="93" y="107"/>
                    </a:cxn>
                    <a:cxn ang="0">
                      <a:pos x="90" y="103"/>
                    </a:cxn>
                    <a:cxn ang="0">
                      <a:pos x="76" y="100"/>
                    </a:cxn>
                    <a:cxn ang="0">
                      <a:pos x="64" y="104"/>
                    </a:cxn>
                    <a:cxn ang="0">
                      <a:pos x="61" y="115"/>
                    </a:cxn>
                    <a:cxn ang="0">
                      <a:pos x="58" y="129"/>
                    </a:cxn>
                    <a:cxn ang="0">
                      <a:pos x="55" y="126"/>
                    </a:cxn>
                    <a:cxn ang="0">
                      <a:pos x="49" y="126"/>
                    </a:cxn>
                    <a:cxn ang="0">
                      <a:pos x="44" y="134"/>
                    </a:cxn>
                    <a:cxn ang="0">
                      <a:pos x="35" y="128"/>
                    </a:cxn>
                    <a:cxn ang="0">
                      <a:pos x="29" y="123"/>
                    </a:cxn>
                    <a:cxn ang="0">
                      <a:pos x="26" y="128"/>
                    </a:cxn>
                    <a:cxn ang="0">
                      <a:pos x="21" y="134"/>
                    </a:cxn>
                    <a:cxn ang="0">
                      <a:pos x="15" y="131"/>
                    </a:cxn>
                    <a:cxn ang="0">
                      <a:pos x="12" y="115"/>
                    </a:cxn>
                    <a:cxn ang="0">
                      <a:pos x="10" y="111"/>
                    </a:cxn>
                    <a:cxn ang="0">
                      <a:pos x="10" y="106"/>
                    </a:cxn>
                    <a:cxn ang="0">
                      <a:pos x="10" y="101"/>
                    </a:cxn>
                    <a:cxn ang="0">
                      <a:pos x="9" y="97"/>
                    </a:cxn>
                    <a:cxn ang="0">
                      <a:pos x="6" y="87"/>
                    </a:cxn>
                    <a:cxn ang="0">
                      <a:pos x="3" y="79"/>
                    </a:cxn>
                    <a:cxn ang="0">
                      <a:pos x="4" y="67"/>
                    </a:cxn>
                    <a:cxn ang="0">
                      <a:pos x="4" y="56"/>
                    </a:cxn>
                    <a:cxn ang="0">
                      <a:pos x="7" y="45"/>
                    </a:cxn>
                    <a:cxn ang="0">
                      <a:pos x="9" y="31"/>
                    </a:cxn>
                    <a:cxn ang="0">
                      <a:pos x="3" y="16"/>
                    </a:cxn>
                  </a:cxnLst>
                  <a:rect l="0" t="0" r="r" b="b"/>
                  <a:pathLst>
                    <a:path w="102" h="135">
                      <a:moveTo>
                        <a:pt x="3" y="16"/>
                      </a:moveTo>
                      <a:cubicBezTo>
                        <a:pt x="12" y="19"/>
                        <a:pt x="10" y="17"/>
                        <a:pt x="20" y="10"/>
                      </a:cubicBezTo>
                      <a:cubicBezTo>
                        <a:pt x="27" y="3"/>
                        <a:pt x="39" y="0"/>
                        <a:pt x="36" y="6"/>
                      </a:cubicBezTo>
                      <a:cubicBezTo>
                        <a:pt x="35" y="14"/>
                        <a:pt x="35" y="20"/>
                        <a:pt x="41" y="27"/>
                      </a:cubicBezTo>
                      <a:cubicBezTo>
                        <a:pt x="47" y="33"/>
                        <a:pt x="50" y="30"/>
                        <a:pt x="56" y="34"/>
                      </a:cubicBezTo>
                      <a:cubicBezTo>
                        <a:pt x="61" y="39"/>
                        <a:pt x="59" y="36"/>
                        <a:pt x="62" y="39"/>
                      </a:cubicBezTo>
                      <a:cubicBezTo>
                        <a:pt x="67" y="44"/>
                        <a:pt x="68" y="38"/>
                        <a:pt x="73" y="42"/>
                      </a:cubicBezTo>
                      <a:cubicBezTo>
                        <a:pt x="77" y="47"/>
                        <a:pt x="74" y="67"/>
                        <a:pt x="79" y="69"/>
                      </a:cubicBezTo>
                      <a:cubicBezTo>
                        <a:pt x="83" y="69"/>
                        <a:pt x="93" y="67"/>
                        <a:pt x="91" y="70"/>
                      </a:cubicBezTo>
                      <a:cubicBezTo>
                        <a:pt x="90" y="73"/>
                        <a:pt x="90" y="78"/>
                        <a:pt x="94" y="79"/>
                      </a:cubicBezTo>
                      <a:cubicBezTo>
                        <a:pt x="102" y="83"/>
                        <a:pt x="96" y="93"/>
                        <a:pt x="96" y="95"/>
                      </a:cubicBezTo>
                      <a:cubicBezTo>
                        <a:pt x="97" y="98"/>
                        <a:pt x="94" y="101"/>
                        <a:pt x="94" y="103"/>
                      </a:cubicBezTo>
                      <a:cubicBezTo>
                        <a:pt x="96" y="106"/>
                        <a:pt x="96" y="106"/>
                        <a:pt x="93" y="107"/>
                      </a:cubicBezTo>
                      <a:cubicBezTo>
                        <a:pt x="93" y="104"/>
                        <a:pt x="94" y="104"/>
                        <a:pt x="90" y="103"/>
                      </a:cubicBezTo>
                      <a:cubicBezTo>
                        <a:pt x="87" y="100"/>
                        <a:pt x="85" y="97"/>
                        <a:pt x="76" y="100"/>
                      </a:cubicBezTo>
                      <a:cubicBezTo>
                        <a:pt x="67" y="101"/>
                        <a:pt x="65" y="100"/>
                        <a:pt x="64" y="104"/>
                      </a:cubicBezTo>
                      <a:cubicBezTo>
                        <a:pt x="62" y="109"/>
                        <a:pt x="61" y="109"/>
                        <a:pt x="61" y="115"/>
                      </a:cubicBezTo>
                      <a:cubicBezTo>
                        <a:pt x="61" y="120"/>
                        <a:pt x="58" y="126"/>
                        <a:pt x="58" y="129"/>
                      </a:cubicBezTo>
                      <a:cubicBezTo>
                        <a:pt x="56" y="128"/>
                        <a:pt x="56" y="126"/>
                        <a:pt x="55" y="126"/>
                      </a:cubicBezTo>
                      <a:cubicBezTo>
                        <a:pt x="53" y="126"/>
                        <a:pt x="52" y="126"/>
                        <a:pt x="49" y="126"/>
                      </a:cubicBezTo>
                      <a:cubicBezTo>
                        <a:pt x="47" y="126"/>
                        <a:pt x="45" y="128"/>
                        <a:pt x="44" y="134"/>
                      </a:cubicBezTo>
                      <a:cubicBezTo>
                        <a:pt x="42" y="126"/>
                        <a:pt x="39" y="126"/>
                        <a:pt x="35" y="128"/>
                      </a:cubicBezTo>
                      <a:cubicBezTo>
                        <a:pt x="30" y="128"/>
                        <a:pt x="30" y="123"/>
                        <a:pt x="29" y="123"/>
                      </a:cubicBezTo>
                      <a:cubicBezTo>
                        <a:pt x="27" y="124"/>
                        <a:pt x="29" y="126"/>
                        <a:pt x="26" y="128"/>
                      </a:cubicBezTo>
                      <a:cubicBezTo>
                        <a:pt x="24" y="129"/>
                        <a:pt x="24" y="132"/>
                        <a:pt x="21" y="134"/>
                      </a:cubicBezTo>
                      <a:cubicBezTo>
                        <a:pt x="18" y="135"/>
                        <a:pt x="17" y="135"/>
                        <a:pt x="15" y="131"/>
                      </a:cubicBezTo>
                      <a:cubicBezTo>
                        <a:pt x="15" y="124"/>
                        <a:pt x="14" y="115"/>
                        <a:pt x="12" y="115"/>
                      </a:cubicBezTo>
                      <a:cubicBezTo>
                        <a:pt x="9" y="115"/>
                        <a:pt x="12" y="112"/>
                        <a:pt x="10" y="111"/>
                      </a:cubicBezTo>
                      <a:cubicBezTo>
                        <a:pt x="9" y="111"/>
                        <a:pt x="9" y="109"/>
                        <a:pt x="10" y="106"/>
                      </a:cubicBezTo>
                      <a:cubicBezTo>
                        <a:pt x="12" y="104"/>
                        <a:pt x="7" y="104"/>
                        <a:pt x="10" y="101"/>
                      </a:cubicBezTo>
                      <a:cubicBezTo>
                        <a:pt x="12" y="100"/>
                        <a:pt x="10" y="100"/>
                        <a:pt x="9" y="97"/>
                      </a:cubicBezTo>
                      <a:cubicBezTo>
                        <a:pt x="7" y="97"/>
                        <a:pt x="6" y="89"/>
                        <a:pt x="6" y="87"/>
                      </a:cubicBezTo>
                      <a:cubicBezTo>
                        <a:pt x="6" y="86"/>
                        <a:pt x="4" y="86"/>
                        <a:pt x="3" y="79"/>
                      </a:cubicBezTo>
                      <a:cubicBezTo>
                        <a:pt x="3" y="76"/>
                        <a:pt x="10" y="70"/>
                        <a:pt x="4" y="67"/>
                      </a:cubicBezTo>
                      <a:cubicBezTo>
                        <a:pt x="0" y="64"/>
                        <a:pt x="7" y="61"/>
                        <a:pt x="4" y="56"/>
                      </a:cubicBezTo>
                      <a:cubicBezTo>
                        <a:pt x="1" y="52"/>
                        <a:pt x="9" y="50"/>
                        <a:pt x="7" y="45"/>
                      </a:cubicBezTo>
                      <a:cubicBezTo>
                        <a:pt x="6" y="39"/>
                        <a:pt x="9" y="31"/>
                        <a:pt x="9" y="31"/>
                      </a:cubicBezTo>
                      <a:cubicBezTo>
                        <a:pt x="3" y="16"/>
                        <a:pt x="3" y="16"/>
                        <a:pt x="3" y="16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43" name="Freeform 17"/>
                <p:cNvSpPr>
                  <a:spLocks/>
                </p:cNvSpPr>
                <p:nvPr/>
              </p:nvSpPr>
              <p:spPr bwMode="auto">
                <a:xfrm>
                  <a:off x="1738" y="3438"/>
                  <a:ext cx="130" cy="173"/>
                </a:xfrm>
                <a:custGeom>
                  <a:avLst/>
                  <a:gdLst/>
                  <a:ahLst/>
                  <a:cxnLst>
                    <a:cxn ang="0">
                      <a:pos x="62" y="66"/>
                    </a:cxn>
                    <a:cxn ang="0">
                      <a:pos x="62" y="75"/>
                    </a:cxn>
                    <a:cxn ang="0">
                      <a:pos x="56" y="84"/>
                    </a:cxn>
                    <a:cxn ang="0">
                      <a:pos x="50" y="86"/>
                    </a:cxn>
                    <a:cxn ang="0">
                      <a:pos x="36" y="84"/>
                    </a:cxn>
                    <a:cxn ang="0">
                      <a:pos x="32" y="83"/>
                    </a:cxn>
                    <a:cxn ang="0">
                      <a:pos x="35" y="78"/>
                    </a:cxn>
                    <a:cxn ang="0">
                      <a:pos x="36" y="72"/>
                    </a:cxn>
                    <a:cxn ang="0">
                      <a:pos x="39" y="66"/>
                    </a:cxn>
                    <a:cxn ang="0">
                      <a:pos x="35" y="59"/>
                    </a:cxn>
                    <a:cxn ang="0">
                      <a:pos x="23" y="53"/>
                    </a:cxn>
                    <a:cxn ang="0">
                      <a:pos x="12" y="47"/>
                    </a:cxn>
                    <a:cxn ang="0">
                      <a:pos x="3" y="38"/>
                    </a:cxn>
                    <a:cxn ang="0">
                      <a:pos x="0" y="33"/>
                    </a:cxn>
                    <a:cxn ang="0">
                      <a:pos x="3" y="19"/>
                    </a:cxn>
                    <a:cxn ang="0">
                      <a:pos x="6" y="8"/>
                    </a:cxn>
                    <a:cxn ang="0">
                      <a:pos x="18" y="3"/>
                    </a:cxn>
                    <a:cxn ang="0">
                      <a:pos x="32" y="7"/>
                    </a:cxn>
                    <a:cxn ang="0">
                      <a:pos x="35" y="11"/>
                    </a:cxn>
                    <a:cxn ang="0">
                      <a:pos x="38" y="22"/>
                    </a:cxn>
                    <a:cxn ang="0">
                      <a:pos x="36" y="30"/>
                    </a:cxn>
                    <a:cxn ang="0">
                      <a:pos x="47" y="31"/>
                    </a:cxn>
                    <a:cxn ang="0">
                      <a:pos x="55" y="35"/>
                    </a:cxn>
                    <a:cxn ang="0">
                      <a:pos x="58" y="50"/>
                    </a:cxn>
                    <a:cxn ang="0">
                      <a:pos x="64" y="49"/>
                    </a:cxn>
                    <a:cxn ang="0">
                      <a:pos x="62" y="66"/>
                    </a:cxn>
                  </a:cxnLst>
                  <a:rect l="0" t="0" r="r" b="b"/>
                  <a:pathLst>
                    <a:path w="67" h="89">
                      <a:moveTo>
                        <a:pt x="62" y="66"/>
                      </a:moveTo>
                      <a:cubicBezTo>
                        <a:pt x="64" y="72"/>
                        <a:pt x="62" y="70"/>
                        <a:pt x="62" y="75"/>
                      </a:cubicBezTo>
                      <a:cubicBezTo>
                        <a:pt x="61" y="80"/>
                        <a:pt x="56" y="80"/>
                        <a:pt x="56" y="84"/>
                      </a:cubicBezTo>
                      <a:cubicBezTo>
                        <a:pt x="55" y="89"/>
                        <a:pt x="53" y="81"/>
                        <a:pt x="50" y="86"/>
                      </a:cubicBezTo>
                      <a:cubicBezTo>
                        <a:pt x="45" y="89"/>
                        <a:pt x="42" y="84"/>
                        <a:pt x="36" y="84"/>
                      </a:cubicBezTo>
                      <a:cubicBezTo>
                        <a:pt x="32" y="84"/>
                        <a:pt x="32" y="86"/>
                        <a:pt x="32" y="83"/>
                      </a:cubicBezTo>
                      <a:cubicBezTo>
                        <a:pt x="30" y="81"/>
                        <a:pt x="33" y="81"/>
                        <a:pt x="35" y="78"/>
                      </a:cubicBezTo>
                      <a:cubicBezTo>
                        <a:pt x="36" y="75"/>
                        <a:pt x="33" y="73"/>
                        <a:pt x="36" y="72"/>
                      </a:cubicBezTo>
                      <a:cubicBezTo>
                        <a:pt x="39" y="70"/>
                        <a:pt x="36" y="70"/>
                        <a:pt x="39" y="66"/>
                      </a:cubicBezTo>
                      <a:cubicBezTo>
                        <a:pt x="41" y="64"/>
                        <a:pt x="36" y="59"/>
                        <a:pt x="35" y="59"/>
                      </a:cubicBezTo>
                      <a:cubicBezTo>
                        <a:pt x="32" y="59"/>
                        <a:pt x="29" y="58"/>
                        <a:pt x="23" y="53"/>
                      </a:cubicBezTo>
                      <a:cubicBezTo>
                        <a:pt x="18" y="49"/>
                        <a:pt x="13" y="50"/>
                        <a:pt x="12" y="47"/>
                      </a:cubicBezTo>
                      <a:cubicBezTo>
                        <a:pt x="10" y="44"/>
                        <a:pt x="6" y="44"/>
                        <a:pt x="3" y="38"/>
                      </a:cubicBezTo>
                      <a:cubicBezTo>
                        <a:pt x="1" y="33"/>
                        <a:pt x="1" y="35"/>
                        <a:pt x="0" y="33"/>
                      </a:cubicBezTo>
                      <a:cubicBezTo>
                        <a:pt x="0" y="30"/>
                        <a:pt x="3" y="24"/>
                        <a:pt x="3" y="19"/>
                      </a:cubicBezTo>
                      <a:cubicBezTo>
                        <a:pt x="3" y="13"/>
                        <a:pt x="4" y="13"/>
                        <a:pt x="6" y="8"/>
                      </a:cubicBezTo>
                      <a:cubicBezTo>
                        <a:pt x="7" y="3"/>
                        <a:pt x="9" y="5"/>
                        <a:pt x="18" y="3"/>
                      </a:cubicBezTo>
                      <a:cubicBezTo>
                        <a:pt x="27" y="0"/>
                        <a:pt x="29" y="3"/>
                        <a:pt x="32" y="7"/>
                      </a:cubicBezTo>
                      <a:cubicBezTo>
                        <a:pt x="36" y="8"/>
                        <a:pt x="35" y="8"/>
                        <a:pt x="35" y="11"/>
                      </a:cubicBezTo>
                      <a:cubicBezTo>
                        <a:pt x="35" y="14"/>
                        <a:pt x="39" y="19"/>
                        <a:pt x="38" y="22"/>
                      </a:cubicBezTo>
                      <a:cubicBezTo>
                        <a:pt x="36" y="27"/>
                        <a:pt x="38" y="27"/>
                        <a:pt x="36" y="30"/>
                      </a:cubicBezTo>
                      <a:cubicBezTo>
                        <a:pt x="36" y="31"/>
                        <a:pt x="47" y="33"/>
                        <a:pt x="47" y="31"/>
                      </a:cubicBezTo>
                      <a:cubicBezTo>
                        <a:pt x="48" y="30"/>
                        <a:pt x="53" y="31"/>
                        <a:pt x="55" y="35"/>
                      </a:cubicBezTo>
                      <a:cubicBezTo>
                        <a:pt x="58" y="47"/>
                        <a:pt x="55" y="50"/>
                        <a:pt x="58" y="50"/>
                      </a:cubicBezTo>
                      <a:cubicBezTo>
                        <a:pt x="61" y="50"/>
                        <a:pt x="62" y="47"/>
                        <a:pt x="64" y="49"/>
                      </a:cubicBezTo>
                      <a:cubicBezTo>
                        <a:pt x="67" y="52"/>
                        <a:pt x="65" y="64"/>
                        <a:pt x="62" y="66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44" name="Freeform 18"/>
                <p:cNvSpPr>
                  <a:spLocks/>
                </p:cNvSpPr>
                <p:nvPr/>
              </p:nvSpPr>
              <p:spPr bwMode="auto">
                <a:xfrm>
                  <a:off x="1798" y="3653"/>
                  <a:ext cx="90" cy="107"/>
                </a:xfrm>
                <a:custGeom>
                  <a:avLst/>
                  <a:gdLst/>
                  <a:ahLst/>
                  <a:cxnLst>
                    <a:cxn ang="0">
                      <a:pos x="42" y="42"/>
                    </a:cxn>
                    <a:cxn ang="0">
                      <a:pos x="32" y="52"/>
                    </a:cxn>
                    <a:cxn ang="0">
                      <a:pos x="22" y="52"/>
                    </a:cxn>
                    <a:cxn ang="0">
                      <a:pos x="9" y="48"/>
                    </a:cxn>
                    <a:cxn ang="0">
                      <a:pos x="2" y="45"/>
                    </a:cxn>
                    <a:cxn ang="0">
                      <a:pos x="3" y="34"/>
                    </a:cxn>
                    <a:cxn ang="0">
                      <a:pos x="3" y="20"/>
                    </a:cxn>
                    <a:cxn ang="0">
                      <a:pos x="5" y="14"/>
                    </a:cxn>
                    <a:cxn ang="0">
                      <a:pos x="8" y="3"/>
                    </a:cxn>
                    <a:cxn ang="0">
                      <a:pos x="17" y="5"/>
                    </a:cxn>
                    <a:cxn ang="0">
                      <a:pos x="23" y="12"/>
                    </a:cxn>
                    <a:cxn ang="0">
                      <a:pos x="29" y="15"/>
                    </a:cxn>
                    <a:cxn ang="0">
                      <a:pos x="35" y="22"/>
                    </a:cxn>
                    <a:cxn ang="0">
                      <a:pos x="42" y="28"/>
                    </a:cxn>
                    <a:cxn ang="0">
                      <a:pos x="42" y="42"/>
                    </a:cxn>
                  </a:cxnLst>
                  <a:rect l="0" t="0" r="r" b="b"/>
                  <a:pathLst>
                    <a:path w="46" h="55">
                      <a:moveTo>
                        <a:pt x="42" y="42"/>
                      </a:moveTo>
                      <a:cubicBezTo>
                        <a:pt x="39" y="48"/>
                        <a:pt x="35" y="49"/>
                        <a:pt x="32" y="52"/>
                      </a:cubicBezTo>
                      <a:cubicBezTo>
                        <a:pt x="28" y="55"/>
                        <a:pt x="26" y="51"/>
                        <a:pt x="22" y="52"/>
                      </a:cubicBezTo>
                      <a:cubicBezTo>
                        <a:pt x="19" y="54"/>
                        <a:pt x="13" y="48"/>
                        <a:pt x="9" y="48"/>
                      </a:cubicBezTo>
                      <a:cubicBezTo>
                        <a:pt x="5" y="48"/>
                        <a:pt x="2" y="45"/>
                        <a:pt x="2" y="45"/>
                      </a:cubicBezTo>
                      <a:cubicBezTo>
                        <a:pt x="0" y="42"/>
                        <a:pt x="0" y="35"/>
                        <a:pt x="3" y="34"/>
                      </a:cubicBezTo>
                      <a:cubicBezTo>
                        <a:pt x="6" y="32"/>
                        <a:pt x="2" y="23"/>
                        <a:pt x="3" y="20"/>
                      </a:cubicBezTo>
                      <a:cubicBezTo>
                        <a:pt x="6" y="18"/>
                        <a:pt x="2" y="18"/>
                        <a:pt x="5" y="14"/>
                      </a:cubicBezTo>
                      <a:cubicBezTo>
                        <a:pt x="8" y="9"/>
                        <a:pt x="5" y="8"/>
                        <a:pt x="8" y="3"/>
                      </a:cubicBezTo>
                      <a:cubicBezTo>
                        <a:pt x="11" y="8"/>
                        <a:pt x="11" y="0"/>
                        <a:pt x="17" y="5"/>
                      </a:cubicBezTo>
                      <a:cubicBezTo>
                        <a:pt x="22" y="9"/>
                        <a:pt x="19" y="14"/>
                        <a:pt x="23" y="12"/>
                      </a:cubicBezTo>
                      <a:cubicBezTo>
                        <a:pt x="26" y="9"/>
                        <a:pt x="25" y="14"/>
                        <a:pt x="29" y="15"/>
                      </a:cubicBezTo>
                      <a:cubicBezTo>
                        <a:pt x="34" y="18"/>
                        <a:pt x="32" y="18"/>
                        <a:pt x="35" y="22"/>
                      </a:cubicBezTo>
                      <a:cubicBezTo>
                        <a:pt x="40" y="23"/>
                        <a:pt x="39" y="23"/>
                        <a:pt x="42" y="28"/>
                      </a:cubicBezTo>
                      <a:cubicBezTo>
                        <a:pt x="46" y="34"/>
                        <a:pt x="39" y="34"/>
                        <a:pt x="42" y="42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45" name="Freeform 19"/>
                <p:cNvSpPr>
                  <a:spLocks/>
                </p:cNvSpPr>
                <p:nvPr/>
              </p:nvSpPr>
              <p:spPr bwMode="auto">
                <a:xfrm>
                  <a:off x="1445" y="3071"/>
                  <a:ext cx="200" cy="351"/>
                </a:xfrm>
                <a:custGeom>
                  <a:avLst/>
                  <a:gdLst/>
                  <a:ahLst/>
                  <a:cxnLst>
                    <a:cxn ang="0">
                      <a:pos x="93" y="42"/>
                    </a:cxn>
                    <a:cxn ang="0">
                      <a:pos x="85" y="42"/>
                    </a:cxn>
                    <a:cxn ang="0">
                      <a:pos x="71" y="49"/>
                    </a:cxn>
                    <a:cxn ang="0">
                      <a:pos x="64" y="66"/>
                    </a:cxn>
                    <a:cxn ang="0">
                      <a:pos x="67" y="91"/>
                    </a:cxn>
                    <a:cxn ang="0">
                      <a:pos x="74" y="96"/>
                    </a:cxn>
                    <a:cxn ang="0">
                      <a:pos x="85" y="96"/>
                    </a:cxn>
                    <a:cxn ang="0">
                      <a:pos x="88" y="108"/>
                    </a:cxn>
                    <a:cxn ang="0">
                      <a:pos x="96" y="108"/>
                    </a:cxn>
                    <a:cxn ang="0">
                      <a:pos x="102" y="124"/>
                    </a:cxn>
                    <a:cxn ang="0">
                      <a:pos x="100" y="138"/>
                    </a:cxn>
                    <a:cxn ang="0">
                      <a:pos x="97" y="149"/>
                    </a:cxn>
                    <a:cxn ang="0">
                      <a:pos x="97" y="160"/>
                    </a:cxn>
                    <a:cxn ang="0">
                      <a:pos x="96" y="172"/>
                    </a:cxn>
                    <a:cxn ang="0">
                      <a:pos x="93" y="175"/>
                    </a:cxn>
                    <a:cxn ang="0">
                      <a:pos x="88" y="181"/>
                    </a:cxn>
                    <a:cxn ang="0">
                      <a:pos x="80" y="174"/>
                    </a:cxn>
                    <a:cxn ang="0">
                      <a:pos x="65" y="161"/>
                    </a:cxn>
                    <a:cxn ang="0">
                      <a:pos x="50" y="149"/>
                    </a:cxn>
                    <a:cxn ang="0">
                      <a:pos x="42" y="135"/>
                    </a:cxn>
                    <a:cxn ang="0">
                      <a:pos x="35" y="119"/>
                    </a:cxn>
                    <a:cxn ang="0">
                      <a:pos x="30" y="108"/>
                    </a:cxn>
                    <a:cxn ang="0">
                      <a:pos x="23" y="85"/>
                    </a:cxn>
                    <a:cxn ang="0">
                      <a:pos x="14" y="70"/>
                    </a:cxn>
                    <a:cxn ang="0">
                      <a:pos x="4" y="57"/>
                    </a:cxn>
                    <a:cxn ang="0">
                      <a:pos x="3" y="52"/>
                    </a:cxn>
                    <a:cxn ang="0">
                      <a:pos x="11" y="34"/>
                    </a:cxn>
                    <a:cxn ang="0">
                      <a:pos x="9" y="43"/>
                    </a:cxn>
                    <a:cxn ang="0">
                      <a:pos x="15" y="45"/>
                    </a:cxn>
                    <a:cxn ang="0">
                      <a:pos x="21" y="48"/>
                    </a:cxn>
                    <a:cxn ang="0">
                      <a:pos x="26" y="35"/>
                    </a:cxn>
                    <a:cxn ang="0">
                      <a:pos x="47" y="18"/>
                    </a:cxn>
                    <a:cxn ang="0">
                      <a:pos x="50" y="1"/>
                    </a:cxn>
                    <a:cxn ang="0">
                      <a:pos x="55" y="4"/>
                    </a:cxn>
                    <a:cxn ang="0">
                      <a:pos x="61" y="12"/>
                    </a:cxn>
                    <a:cxn ang="0">
                      <a:pos x="70" y="25"/>
                    </a:cxn>
                    <a:cxn ang="0">
                      <a:pos x="85" y="23"/>
                    </a:cxn>
                    <a:cxn ang="0">
                      <a:pos x="91" y="28"/>
                    </a:cxn>
                    <a:cxn ang="0">
                      <a:pos x="88" y="39"/>
                    </a:cxn>
                    <a:cxn ang="0">
                      <a:pos x="93" y="42"/>
                    </a:cxn>
                  </a:cxnLst>
                  <a:rect l="0" t="0" r="r" b="b"/>
                  <a:pathLst>
                    <a:path w="103" h="181">
                      <a:moveTo>
                        <a:pt x="93" y="42"/>
                      </a:moveTo>
                      <a:cubicBezTo>
                        <a:pt x="88" y="45"/>
                        <a:pt x="91" y="39"/>
                        <a:pt x="85" y="42"/>
                      </a:cubicBezTo>
                      <a:cubicBezTo>
                        <a:pt x="79" y="46"/>
                        <a:pt x="77" y="45"/>
                        <a:pt x="71" y="49"/>
                      </a:cubicBezTo>
                      <a:cubicBezTo>
                        <a:pt x="67" y="56"/>
                        <a:pt x="70" y="63"/>
                        <a:pt x="64" y="66"/>
                      </a:cubicBezTo>
                      <a:cubicBezTo>
                        <a:pt x="55" y="74"/>
                        <a:pt x="68" y="87"/>
                        <a:pt x="67" y="91"/>
                      </a:cubicBezTo>
                      <a:cubicBezTo>
                        <a:pt x="65" y="96"/>
                        <a:pt x="74" y="90"/>
                        <a:pt x="74" y="96"/>
                      </a:cubicBezTo>
                      <a:cubicBezTo>
                        <a:pt x="73" y="104"/>
                        <a:pt x="84" y="99"/>
                        <a:pt x="85" y="96"/>
                      </a:cubicBezTo>
                      <a:cubicBezTo>
                        <a:pt x="88" y="91"/>
                        <a:pt x="85" y="108"/>
                        <a:pt x="88" y="108"/>
                      </a:cubicBezTo>
                      <a:cubicBezTo>
                        <a:pt x="91" y="110"/>
                        <a:pt x="91" y="107"/>
                        <a:pt x="96" y="108"/>
                      </a:cubicBezTo>
                      <a:cubicBezTo>
                        <a:pt x="102" y="124"/>
                        <a:pt x="102" y="124"/>
                        <a:pt x="102" y="124"/>
                      </a:cubicBezTo>
                      <a:cubicBezTo>
                        <a:pt x="102" y="124"/>
                        <a:pt x="99" y="132"/>
                        <a:pt x="100" y="138"/>
                      </a:cubicBezTo>
                      <a:cubicBezTo>
                        <a:pt x="102" y="143"/>
                        <a:pt x="94" y="144"/>
                        <a:pt x="97" y="149"/>
                      </a:cubicBezTo>
                      <a:cubicBezTo>
                        <a:pt x="100" y="153"/>
                        <a:pt x="93" y="156"/>
                        <a:pt x="97" y="160"/>
                      </a:cubicBezTo>
                      <a:cubicBezTo>
                        <a:pt x="103" y="163"/>
                        <a:pt x="96" y="169"/>
                        <a:pt x="96" y="172"/>
                      </a:cubicBezTo>
                      <a:cubicBezTo>
                        <a:pt x="96" y="172"/>
                        <a:pt x="96" y="175"/>
                        <a:pt x="93" y="175"/>
                      </a:cubicBezTo>
                      <a:cubicBezTo>
                        <a:pt x="91" y="175"/>
                        <a:pt x="97" y="178"/>
                        <a:pt x="88" y="181"/>
                      </a:cubicBezTo>
                      <a:cubicBezTo>
                        <a:pt x="87" y="178"/>
                        <a:pt x="82" y="178"/>
                        <a:pt x="80" y="174"/>
                      </a:cubicBezTo>
                      <a:cubicBezTo>
                        <a:pt x="80" y="169"/>
                        <a:pt x="77" y="169"/>
                        <a:pt x="65" y="161"/>
                      </a:cubicBezTo>
                      <a:cubicBezTo>
                        <a:pt x="52" y="155"/>
                        <a:pt x="52" y="152"/>
                        <a:pt x="50" y="149"/>
                      </a:cubicBezTo>
                      <a:cubicBezTo>
                        <a:pt x="47" y="146"/>
                        <a:pt x="41" y="143"/>
                        <a:pt x="42" y="135"/>
                      </a:cubicBezTo>
                      <a:cubicBezTo>
                        <a:pt x="42" y="127"/>
                        <a:pt x="35" y="124"/>
                        <a:pt x="35" y="119"/>
                      </a:cubicBezTo>
                      <a:cubicBezTo>
                        <a:pt x="35" y="115"/>
                        <a:pt x="32" y="115"/>
                        <a:pt x="30" y="108"/>
                      </a:cubicBezTo>
                      <a:cubicBezTo>
                        <a:pt x="30" y="102"/>
                        <a:pt x="24" y="93"/>
                        <a:pt x="23" y="85"/>
                      </a:cubicBezTo>
                      <a:cubicBezTo>
                        <a:pt x="21" y="79"/>
                        <a:pt x="17" y="79"/>
                        <a:pt x="14" y="70"/>
                      </a:cubicBezTo>
                      <a:cubicBezTo>
                        <a:pt x="12" y="63"/>
                        <a:pt x="0" y="62"/>
                        <a:pt x="4" y="57"/>
                      </a:cubicBezTo>
                      <a:cubicBezTo>
                        <a:pt x="9" y="56"/>
                        <a:pt x="4" y="56"/>
                        <a:pt x="3" y="52"/>
                      </a:cubicBezTo>
                      <a:cubicBezTo>
                        <a:pt x="1" y="48"/>
                        <a:pt x="1" y="43"/>
                        <a:pt x="11" y="34"/>
                      </a:cubicBezTo>
                      <a:cubicBezTo>
                        <a:pt x="14" y="40"/>
                        <a:pt x="8" y="40"/>
                        <a:pt x="9" y="43"/>
                      </a:cubicBezTo>
                      <a:cubicBezTo>
                        <a:pt x="9" y="46"/>
                        <a:pt x="11" y="43"/>
                        <a:pt x="15" y="45"/>
                      </a:cubicBezTo>
                      <a:cubicBezTo>
                        <a:pt x="18" y="45"/>
                        <a:pt x="18" y="51"/>
                        <a:pt x="21" y="48"/>
                      </a:cubicBezTo>
                      <a:cubicBezTo>
                        <a:pt x="24" y="45"/>
                        <a:pt x="21" y="45"/>
                        <a:pt x="26" y="35"/>
                      </a:cubicBezTo>
                      <a:cubicBezTo>
                        <a:pt x="30" y="28"/>
                        <a:pt x="42" y="25"/>
                        <a:pt x="47" y="18"/>
                      </a:cubicBezTo>
                      <a:cubicBezTo>
                        <a:pt x="50" y="11"/>
                        <a:pt x="50" y="9"/>
                        <a:pt x="50" y="1"/>
                      </a:cubicBezTo>
                      <a:cubicBezTo>
                        <a:pt x="52" y="0"/>
                        <a:pt x="52" y="3"/>
                        <a:pt x="55" y="4"/>
                      </a:cubicBezTo>
                      <a:cubicBezTo>
                        <a:pt x="59" y="6"/>
                        <a:pt x="56" y="9"/>
                        <a:pt x="61" y="12"/>
                      </a:cubicBezTo>
                      <a:cubicBezTo>
                        <a:pt x="67" y="15"/>
                        <a:pt x="65" y="25"/>
                        <a:pt x="70" y="25"/>
                      </a:cubicBezTo>
                      <a:cubicBezTo>
                        <a:pt x="76" y="25"/>
                        <a:pt x="79" y="21"/>
                        <a:pt x="85" y="23"/>
                      </a:cubicBezTo>
                      <a:cubicBezTo>
                        <a:pt x="93" y="26"/>
                        <a:pt x="93" y="26"/>
                        <a:pt x="91" y="28"/>
                      </a:cubicBezTo>
                      <a:cubicBezTo>
                        <a:pt x="88" y="34"/>
                        <a:pt x="85" y="40"/>
                        <a:pt x="88" y="39"/>
                      </a:cubicBezTo>
                      <a:cubicBezTo>
                        <a:pt x="91" y="39"/>
                        <a:pt x="91" y="40"/>
                        <a:pt x="93" y="42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46" name="Freeform 20"/>
                <p:cNvSpPr>
                  <a:spLocks/>
                </p:cNvSpPr>
                <p:nvPr/>
              </p:nvSpPr>
              <p:spPr bwMode="auto">
                <a:xfrm>
                  <a:off x="1480" y="2835"/>
                  <a:ext cx="192" cy="318"/>
                </a:xfrm>
                <a:custGeom>
                  <a:avLst/>
                  <a:gdLst/>
                  <a:ahLst/>
                  <a:cxnLst>
                    <a:cxn ang="0">
                      <a:pos x="64" y="6"/>
                    </a:cxn>
                    <a:cxn ang="0">
                      <a:pos x="61" y="2"/>
                    </a:cxn>
                    <a:cxn ang="0">
                      <a:pos x="52" y="8"/>
                    </a:cxn>
                    <a:cxn ang="0">
                      <a:pos x="40" y="13"/>
                    </a:cxn>
                    <a:cxn ang="0">
                      <a:pos x="34" y="14"/>
                    </a:cxn>
                    <a:cxn ang="0">
                      <a:pos x="29" y="25"/>
                    </a:cxn>
                    <a:cxn ang="0">
                      <a:pos x="25" y="33"/>
                    </a:cxn>
                    <a:cxn ang="0">
                      <a:pos x="20" y="41"/>
                    </a:cxn>
                    <a:cxn ang="0">
                      <a:pos x="16" y="38"/>
                    </a:cxn>
                    <a:cxn ang="0">
                      <a:pos x="17" y="45"/>
                    </a:cxn>
                    <a:cxn ang="0">
                      <a:pos x="16" y="48"/>
                    </a:cxn>
                    <a:cxn ang="0">
                      <a:pos x="13" y="47"/>
                    </a:cxn>
                    <a:cxn ang="0">
                      <a:pos x="11" y="52"/>
                    </a:cxn>
                    <a:cxn ang="0">
                      <a:pos x="13" y="55"/>
                    </a:cxn>
                    <a:cxn ang="0">
                      <a:pos x="14" y="58"/>
                    </a:cxn>
                    <a:cxn ang="0">
                      <a:pos x="16" y="64"/>
                    </a:cxn>
                    <a:cxn ang="0">
                      <a:pos x="14" y="73"/>
                    </a:cxn>
                    <a:cxn ang="0">
                      <a:pos x="16" y="87"/>
                    </a:cxn>
                    <a:cxn ang="0">
                      <a:pos x="11" y="98"/>
                    </a:cxn>
                    <a:cxn ang="0">
                      <a:pos x="5" y="103"/>
                    </a:cxn>
                    <a:cxn ang="0">
                      <a:pos x="3" y="109"/>
                    </a:cxn>
                    <a:cxn ang="0">
                      <a:pos x="13" y="115"/>
                    </a:cxn>
                    <a:cxn ang="0">
                      <a:pos x="16" y="119"/>
                    </a:cxn>
                    <a:cxn ang="0">
                      <a:pos x="23" y="120"/>
                    </a:cxn>
                    <a:cxn ang="0">
                      <a:pos x="26" y="120"/>
                    </a:cxn>
                    <a:cxn ang="0">
                      <a:pos x="32" y="123"/>
                    </a:cxn>
                    <a:cxn ang="0">
                      <a:pos x="37" y="126"/>
                    </a:cxn>
                    <a:cxn ang="0">
                      <a:pos x="43" y="134"/>
                    </a:cxn>
                    <a:cxn ang="0">
                      <a:pos x="52" y="147"/>
                    </a:cxn>
                    <a:cxn ang="0">
                      <a:pos x="67" y="145"/>
                    </a:cxn>
                    <a:cxn ang="0">
                      <a:pos x="73" y="150"/>
                    </a:cxn>
                    <a:cxn ang="0">
                      <a:pos x="70" y="161"/>
                    </a:cxn>
                    <a:cxn ang="0">
                      <a:pos x="75" y="164"/>
                    </a:cxn>
                    <a:cxn ang="0">
                      <a:pos x="78" y="140"/>
                    </a:cxn>
                    <a:cxn ang="0">
                      <a:pos x="78" y="129"/>
                    </a:cxn>
                    <a:cxn ang="0">
                      <a:pos x="73" y="119"/>
                    </a:cxn>
                    <a:cxn ang="0">
                      <a:pos x="78" y="115"/>
                    </a:cxn>
                    <a:cxn ang="0">
                      <a:pos x="81" y="117"/>
                    </a:cxn>
                    <a:cxn ang="0">
                      <a:pos x="80" y="112"/>
                    </a:cxn>
                    <a:cxn ang="0">
                      <a:pos x="75" y="112"/>
                    </a:cxn>
                    <a:cxn ang="0">
                      <a:pos x="75" y="106"/>
                    </a:cxn>
                    <a:cxn ang="0">
                      <a:pos x="89" y="106"/>
                    </a:cxn>
                    <a:cxn ang="0">
                      <a:pos x="90" y="105"/>
                    </a:cxn>
                    <a:cxn ang="0">
                      <a:pos x="95" y="101"/>
                    </a:cxn>
                    <a:cxn ang="0">
                      <a:pos x="99" y="111"/>
                    </a:cxn>
                    <a:cxn ang="0">
                      <a:pos x="95" y="98"/>
                    </a:cxn>
                    <a:cxn ang="0">
                      <a:pos x="92" y="95"/>
                    </a:cxn>
                    <a:cxn ang="0">
                      <a:pos x="95" y="90"/>
                    </a:cxn>
                    <a:cxn ang="0">
                      <a:pos x="92" y="81"/>
                    </a:cxn>
                    <a:cxn ang="0">
                      <a:pos x="95" y="62"/>
                    </a:cxn>
                    <a:cxn ang="0">
                      <a:pos x="80" y="62"/>
                    </a:cxn>
                    <a:cxn ang="0">
                      <a:pos x="72" y="55"/>
                    </a:cxn>
                    <a:cxn ang="0">
                      <a:pos x="61" y="55"/>
                    </a:cxn>
                    <a:cxn ang="0">
                      <a:pos x="55" y="50"/>
                    </a:cxn>
                    <a:cxn ang="0">
                      <a:pos x="55" y="41"/>
                    </a:cxn>
                    <a:cxn ang="0">
                      <a:pos x="49" y="33"/>
                    </a:cxn>
                    <a:cxn ang="0">
                      <a:pos x="49" y="30"/>
                    </a:cxn>
                    <a:cxn ang="0">
                      <a:pos x="55" y="14"/>
                    </a:cxn>
                    <a:cxn ang="0">
                      <a:pos x="64" y="6"/>
                    </a:cxn>
                  </a:cxnLst>
                  <a:rect l="0" t="0" r="r" b="b"/>
                  <a:pathLst>
                    <a:path w="99" h="164">
                      <a:moveTo>
                        <a:pt x="64" y="6"/>
                      </a:moveTo>
                      <a:cubicBezTo>
                        <a:pt x="66" y="5"/>
                        <a:pt x="67" y="0"/>
                        <a:pt x="61" y="2"/>
                      </a:cubicBezTo>
                      <a:cubicBezTo>
                        <a:pt x="57" y="2"/>
                        <a:pt x="60" y="3"/>
                        <a:pt x="52" y="8"/>
                      </a:cubicBezTo>
                      <a:cubicBezTo>
                        <a:pt x="43" y="16"/>
                        <a:pt x="42" y="8"/>
                        <a:pt x="40" y="13"/>
                      </a:cubicBezTo>
                      <a:cubicBezTo>
                        <a:pt x="38" y="17"/>
                        <a:pt x="35" y="11"/>
                        <a:pt x="34" y="14"/>
                      </a:cubicBezTo>
                      <a:cubicBezTo>
                        <a:pt x="32" y="17"/>
                        <a:pt x="29" y="17"/>
                        <a:pt x="29" y="25"/>
                      </a:cubicBezTo>
                      <a:cubicBezTo>
                        <a:pt x="31" y="34"/>
                        <a:pt x="26" y="28"/>
                        <a:pt x="25" y="33"/>
                      </a:cubicBezTo>
                      <a:cubicBezTo>
                        <a:pt x="25" y="38"/>
                        <a:pt x="19" y="36"/>
                        <a:pt x="20" y="41"/>
                      </a:cubicBezTo>
                      <a:cubicBezTo>
                        <a:pt x="22" y="48"/>
                        <a:pt x="19" y="42"/>
                        <a:pt x="16" y="38"/>
                      </a:cubicBezTo>
                      <a:cubicBezTo>
                        <a:pt x="14" y="41"/>
                        <a:pt x="19" y="45"/>
                        <a:pt x="17" y="45"/>
                      </a:cubicBezTo>
                      <a:cubicBezTo>
                        <a:pt x="16" y="45"/>
                        <a:pt x="17" y="47"/>
                        <a:pt x="16" y="48"/>
                      </a:cubicBezTo>
                      <a:cubicBezTo>
                        <a:pt x="14" y="50"/>
                        <a:pt x="13" y="47"/>
                        <a:pt x="13" y="47"/>
                      </a:cubicBezTo>
                      <a:cubicBezTo>
                        <a:pt x="11" y="50"/>
                        <a:pt x="13" y="48"/>
                        <a:pt x="11" y="52"/>
                      </a:cubicBezTo>
                      <a:cubicBezTo>
                        <a:pt x="13" y="53"/>
                        <a:pt x="13" y="53"/>
                        <a:pt x="13" y="55"/>
                      </a:cubicBezTo>
                      <a:cubicBezTo>
                        <a:pt x="13" y="56"/>
                        <a:pt x="13" y="56"/>
                        <a:pt x="14" y="58"/>
                      </a:cubicBezTo>
                      <a:cubicBezTo>
                        <a:pt x="19" y="59"/>
                        <a:pt x="14" y="62"/>
                        <a:pt x="16" y="64"/>
                      </a:cubicBezTo>
                      <a:cubicBezTo>
                        <a:pt x="19" y="69"/>
                        <a:pt x="13" y="66"/>
                        <a:pt x="14" y="73"/>
                      </a:cubicBezTo>
                      <a:cubicBezTo>
                        <a:pt x="16" y="81"/>
                        <a:pt x="13" y="86"/>
                        <a:pt x="16" y="87"/>
                      </a:cubicBezTo>
                      <a:cubicBezTo>
                        <a:pt x="17" y="87"/>
                        <a:pt x="14" y="98"/>
                        <a:pt x="11" y="98"/>
                      </a:cubicBezTo>
                      <a:cubicBezTo>
                        <a:pt x="7" y="98"/>
                        <a:pt x="5" y="98"/>
                        <a:pt x="5" y="103"/>
                      </a:cubicBezTo>
                      <a:cubicBezTo>
                        <a:pt x="7" y="106"/>
                        <a:pt x="0" y="103"/>
                        <a:pt x="3" y="109"/>
                      </a:cubicBezTo>
                      <a:cubicBezTo>
                        <a:pt x="10" y="114"/>
                        <a:pt x="11" y="115"/>
                        <a:pt x="13" y="115"/>
                      </a:cubicBezTo>
                      <a:cubicBezTo>
                        <a:pt x="13" y="115"/>
                        <a:pt x="16" y="117"/>
                        <a:pt x="16" y="119"/>
                      </a:cubicBezTo>
                      <a:cubicBezTo>
                        <a:pt x="16" y="120"/>
                        <a:pt x="23" y="122"/>
                        <a:pt x="23" y="120"/>
                      </a:cubicBezTo>
                      <a:cubicBezTo>
                        <a:pt x="23" y="119"/>
                        <a:pt x="25" y="117"/>
                        <a:pt x="26" y="120"/>
                      </a:cubicBezTo>
                      <a:cubicBezTo>
                        <a:pt x="28" y="123"/>
                        <a:pt x="29" y="123"/>
                        <a:pt x="32" y="123"/>
                      </a:cubicBezTo>
                      <a:cubicBezTo>
                        <a:pt x="34" y="122"/>
                        <a:pt x="34" y="125"/>
                        <a:pt x="37" y="126"/>
                      </a:cubicBezTo>
                      <a:cubicBezTo>
                        <a:pt x="42" y="128"/>
                        <a:pt x="38" y="131"/>
                        <a:pt x="43" y="134"/>
                      </a:cubicBezTo>
                      <a:cubicBezTo>
                        <a:pt x="49" y="137"/>
                        <a:pt x="48" y="147"/>
                        <a:pt x="52" y="147"/>
                      </a:cubicBezTo>
                      <a:cubicBezTo>
                        <a:pt x="58" y="147"/>
                        <a:pt x="61" y="144"/>
                        <a:pt x="67" y="145"/>
                      </a:cubicBezTo>
                      <a:cubicBezTo>
                        <a:pt x="75" y="148"/>
                        <a:pt x="75" y="148"/>
                        <a:pt x="73" y="150"/>
                      </a:cubicBezTo>
                      <a:cubicBezTo>
                        <a:pt x="70" y="156"/>
                        <a:pt x="67" y="162"/>
                        <a:pt x="70" y="161"/>
                      </a:cubicBezTo>
                      <a:cubicBezTo>
                        <a:pt x="73" y="161"/>
                        <a:pt x="73" y="162"/>
                        <a:pt x="75" y="164"/>
                      </a:cubicBezTo>
                      <a:cubicBezTo>
                        <a:pt x="75" y="162"/>
                        <a:pt x="76" y="147"/>
                        <a:pt x="78" y="140"/>
                      </a:cubicBezTo>
                      <a:cubicBezTo>
                        <a:pt x="80" y="133"/>
                        <a:pt x="76" y="133"/>
                        <a:pt x="78" y="129"/>
                      </a:cubicBezTo>
                      <a:cubicBezTo>
                        <a:pt x="78" y="126"/>
                        <a:pt x="75" y="131"/>
                        <a:pt x="73" y="119"/>
                      </a:cubicBezTo>
                      <a:cubicBezTo>
                        <a:pt x="73" y="115"/>
                        <a:pt x="76" y="117"/>
                        <a:pt x="78" y="115"/>
                      </a:cubicBezTo>
                      <a:cubicBezTo>
                        <a:pt x="78" y="115"/>
                        <a:pt x="80" y="117"/>
                        <a:pt x="81" y="117"/>
                      </a:cubicBezTo>
                      <a:cubicBezTo>
                        <a:pt x="81" y="119"/>
                        <a:pt x="81" y="112"/>
                        <a:pt x="80" y="112"/>
                      </a:cubicBezTo>
                      <a:cubicBezTo>
                        <a:pt x="76" y="112"/>
                        <a:pt x="75" y="112"/>
                        <a:pt x="75" y="112"/>
                      </a:cubicBezTo>
                      <a:cubicBezTo>
                        <a:pt x="75" y="106"/>
                        <a:pt x="75" y="106"/>
                        <a:pt x="75" y="106"/>
                      </a:cubicBezTo>
                      <a:cubicBezTo>
                        <a:pt x="89" y="106"/>
                        <a:pt x="89" y="106"/>
                        <a:pt x="89" y="106"/>
                      </a:cubicBezTo>
                      <a:cubicBezTo>
                        <a:pt x="87" y="105"/>
                        <a:pt x="87" y="101"/>
                        <a:pt x="90" y="105"/>
                      </a:cubicBezTo>
                      <a:cubicBezTo>
                        <a:pt x="92" y="108"/>
                        <a:pt x="93" y="101"/>
                        <a:pt x="95" y="101"/>
                      </a:cubicBezTo>
                      <a:cubicBezTo>
                        <a:pt x="99" y="108"/>
                        <a:pt x="95" y="112"/>
                        <a:pt x="99" y="111"/>
                      </a:cubicBezTo>
                      <a:cubicBezTo>
                        <a:pt x="96" y="101"/>
                        <a:pt x="98" y="100"/>
                        <a:pt x="95" y="98"/>
                      </a:cubicBezTo>
                      <a:cubicBezTo>
                        <a:pt x="93" y="97"/>
                        <a:pt x="93" y="95"/>
                        <a:pt x="92" y="95"/>
                      </a:cubicBezTo>
                      <a:cubicBezTo>
                        <a:pt x="90" y="97"/>
                        <a:pt x="90" y="95"/>
                        <a:pt x="95" y="90"/>
                      </a:cubicBezTo>
                      <a:cubicBezTo>
                        <a:pt x="96" y="89"/>
                        <a:pt x="93" y="87"/>
                        <a:pt x="92" y="81"/>
                      </a:cubicBezTo>
                      <a:cubicBezTo>
                        <a:pt x="89" y="72"/>
                        <a:pt x="96" y="62"/>
                        <a:pt x="95" y="62"/>
                      </a:cubicBezTo>
                      <a:cubicBezTo>
                        <a:pt x="87" y="61"/>
                        <a:pt x="87" y="64"/>
                        <a:pt x="80" y="62"/>
                      </a:cubicBezTo>
                      <a:cubicBezTo>
                        <a:pt x="76" y="62"/>
                        <a:pt x="75" y="53"/>
                        <a:pt x="72" y="55"/>
                      </a:cubicBezTo>
                      <a:cubicBezTo>
                        <a:pt x="70" y="56"/>
                        <a:pt x="69" y="53"/>
                        <a:pt x="61" y="55"/>
                      </a:cubicBezTo>
                      <a:cubicBezTo>
                        <a:pt x="55" y="55"/>
                        <a:pt x="60" y="52"/>
                        <a:pt x="55" y="50"/>
                      </a:cubicBezTo>
                      <a:cubicBezTo>
                        <a:pt x="52" y="50"/>
                        <a:pt x="58" y="42"/>
                        <a:pt x="55" y="41"/>
                      </a:cubicBezTo>
                      <a:cubicBezTo>
                        <a:pt x="51" y="38"/>
                        <a:pt x="54" y="31"/>
                        <a:pt x="49" y="33"/>
                      </a:cubicBezTo>
                      <a:cubicBezTo>
                        <a:pt x="46" y="33"/>
                        <a:pt x="48" y="33"/>
                        <a:pt x="49" y="30"/>
                      </a:cubicBezTo>
                      <a:cubicBezTo>
                        <a:pt x="52" y="28"/>
                        <a:pt x="51" y="16"/>
                        <a:pt x="55" y="14"/>
                      </a:cubicBezTo>
                      <a:cubicBezTo>
                        <a:pt x="60" y="11"/>
                        <a:pt x="54" y="8"/>
                        <a:pt x="64" y="6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47" name="Freeform 21"/>
                <p:cNvSpPr>
                  <a:spLocks/>
                </p:cNvSpPr>
                <p:nvPr/>
              </p:nvSpPr>
              <p:spPr bwMode="auto">
                <a:xfrm>
                  <a:off x="1570" y="2833"/>
                  <a:ext cx="215" cy="229"/>
                </a:xfrm>
                <a:custGeom>
                  <a:avLst/>
                  <a:gdLst/>
                  <a:ahLst/>
                  <a:cxnLst>
                    <a:cxn ang="0">
                      <a:pos x="102" y="73"/>
                    </a:cxn>
                    <a:cxn ang="0">
                      <a:pos x="88" y="84"/>
                    </a:cxn>
                    <a:cxn ang="0">
                      <a:pos x="82" y="87"/>
                    </a:cxn>
                    <a:cxn ang="0">
                      <a:pos x="71" y="85"/>
                    </a:cxn>
                    <a:cxn ang="0">
                      <a:pos x="77" y="99"/>
                    </a:cxn>
                    <a:cxn ang="0">
                      <a:pos x="77" y="104"/>
                    </a:cxn>
                    <a:cxn ang="0">
                      <a:pos x="71" y="110"/>
                    </a:cxn>
                    <a:cxn ang="0">
                      <a:pos x="62" y="117"/>
                    </a:cxn>
                    <a:cxn ang="0">
                      <a:pos x="53" y="112"/>
                    </a:cxn>
                    <a:cxn ang="0">
                      <a:pos x="48" y="99"/>
                    </a:cxn>
                    <a:cxn ang="0">
                      <a:pos x="45" y="96"/>
                    </a:cxn>
                    <a:cxn ang="0">
                      <a:pos x="48" y="92"/>
                    </a:cxn>
                    <a:cxn ang="0">
                      <a:pos x="45" y="82"/>
                    </a:cxn>
                    <a:cxn ang="0">
                      <a:pos x="48" y="64"/>
                    </a:cxn>
                    <a:cxn ang="0">
                      <a:pos x="33" y="64"/>
                    </a:cxn>
                    <a:cxn ang="0">
                      <a:pos x="26" y="56"/>
                    </a:cxn>
                    <a:cxn ang="0">
                      <a:pos x="15" y="56"/>
                    </a:cxn>
                    <a:cxn ang="0">
                      <a:pos x="9" y="51"/>
                    </a:cxn>
                    <a:cxn ang="0">
                      <a:pos x="9" y="42"/>
                    </a:cxn>
                    <a:cxn ang="0">
                      <a:pos x="3" y="34"/>
                    </a:cxn>
                    <a:cxn ang="0">
                      <a:pos x="3" y="31"/>
                    </a:cxn>
                    <a:cxn ang="0">
                      <a:pos x="9" y="15"/>
                    </a:cxn>
                    <a:cxn ang="0">
                      <a:pos x="18" y="7"/>
                    </a:cxn>
                    <a:cxn ang="0">
                      <a:pos x="14" y="14"/>
                    </a:cxn>
                    <a:cxn ang="0">
                      <a:pos x="15" y="17"/>
                    </a:cxn>
                    <a:cxn ang="0">
                      <a:pos x="23" y="14"/>
                    </a:cxn>
                    <a:cxn ang="0">
                      <a:pos x="26" y="9"/>
                    </a:cxn>
                    <a:cxn ang="0">
                      <a:pos x="30" y="6"/>
                    </a:cxn>
                    <a:cxn ang="0">
                      <a:pos x="41" y="18"/>
                    </a:cxn>
                    <a:cxn ang="0">
                      <a:pos x="59" y="21"/>
                    </a:cxn>
                    <a:cxn ang="0">
                      <a:pos x="71" y="23"/>
                    </a:cxn>
                    <a:cxn ang="0">
                      <a:pos x="77" y="18"/>
                    </a:cxn>
                    <a:cxn ang="0">
                      <a:pos x="88" y="18"/>
                    </a:cxn>
                    <a:cxn ang="0">
                      <a:pos x="86" y="20"/>
                    </a:cxn>
                    <a:cxn ang="0">
                      <a:pos x="91" y="26"/>
                    </a:cxn>
                    <a:cxn ang="0">
                      <a:pos x="97" y="29"/>
                    </a:cxn>
                    <a:cxn ang="0">
                      <a:pos x="100" y="34"/>
                    </a:cxn>
                    <a:cxn ang="0">
                      <a:pos x="97" y="40"/>
                    </a:cxn>
                    <a:cxn ang="0">
                      <a:pos x="108" y="40"/>
                    </a:cxn>
                    <a:cxn ang="0">
                      <a:pos x="102" y="50"/>
                    </a:cxn>
                    <a:cxn ang="0">
                      <a:pos x="105" y="54"/>
                    </a:cxn>
                    <a:cxn ang="0">
                      <a:pos x="102" y="57"/>
                    </a:cxn>
                    <a:cxn ang="0">
                      <a:pos x="99" y="62"/>
                    </a:cxn>
                    <a:cxn ang="0">
                      <a:pos x="102" y="73"/>
                    </a:cxn>
                  </a:cxnLst>
                  <a:rect l="0" t="0" r="r" b="b"/>
                  <a:pathLst>
                    <a:path w="111" h="118">
                      <a:moveTo>
                        <a:pt x="102" y="73"/>
                      </a:moveTo>
                      <a:cubicBezTo>
                        <a:pt x="103" y="79"/>
                        <a:pt x="92" y="84"/>
                        <a:pt x="88" y="84"/>
                      </a:cubicBezTo>
                      <a:cubicBezTo>
                        <a:pt x="83" y="82"/>
                        <a:pt x="90" y="92"/>
                        <a:pt x="82" y="87"/>
                      </a:cubicBezTo>
                      <a:cubicBezTo>
                        <a:pt x="76" y="84"/>
                        <a:pt x="68" y="81"/>
                        <a:pt x="71" y="85"/>
                      </a:cubicBezTo>
                      <a:cubicBezTo>
                        <a:pt x="74" y="90"/>
                        <a:pt x="74" y="101"/>
                        <a:pt x="77" y="99"/>
                      </a:cubicBezTo>
                      <a:cubicBezTo>
                        <a:pt x="80" y="98"/>
                        <a:pt x="82" y="101"/>
                        <a:pt x="77" y="104"/>
                      </a:cubicBezTo>
                      <a:cubicBezTo>
                        <a:pt x="73" y="106"/>
                        <a:pt x="77" y="110"/>
                        <a:pt x="71" y="110"/>
                      </a:cubicBezTo>
                      <a:cubicBezTo>
                        <a:pt x="65" y="112"/>
                        <a:pt x="67" y="118"/>
                        <a:pt x="62" y="117"/>
                      </a:cubicBezTo>
                      <a:cubicBezTo>
                        <a:pt x="59" y="115"/>
                        <a:pt x="56" y="118"/>
                        <a:pt x="53" y="112"/>
                      </a:cubicBezTo>
                      <a:cubicBezTo>
                        <a:pt x="50" y="103"/>
                        <a:pt x="51" y="101"/>
                        <a:pt x="48" y="99"/>
                      </a:cubicBezTo>
                      <a:cubicBezTo>
                        <a:pt x="47" y="98"/>
                        <a:pt x="47" y="96"/>
                        <a:pt x="45" y="96"/>
                      </a:cubicBezTo>
                      <a:cubicBezTo>
                        <a:pt x="44" y="98"/>
                        <a:pt x="44" y="96"/>
                        <a:pt x="48" y="92"/>
                      </a:cubicBezTo>
                      <a:cubicBezTo>
                        <a:pt x="50" y="90"/>
                        <a:pt x="47" y="89"/>
                        <a:pt x="45" y="82"/>
                      </a:cubicBezTo>
                      <a:cubicBezTo>
                        <a:pt x="42" y="73"/>
                        <a:pt x="50" y="64"/>
                        <a:pt x="48" y="64"/>
                      </a:cubicBezTo>
                      <a:cubicBezTo>
                        <a:pt x="41" y="62"/>
                        <a:pt x="41" y="65"/>
                        <a:pt x="33" y="64"/>
                      </a:cubicBezTo>
                      <a:cubicBezTo>
                        <a:pt x="30" y="64"/>
                        <a:pt x="29" y="54"/>
                        <a:pt x="26" y="56"/>
                      </a:cubicBezTo>
                      <a:cubicBezTo>
                        <a:pt x="24" y="57"/>
                        <a:pt x="23" y="54"/>
                        <a:pt x="15" y="56"/>
                      </a:cubicBezTo>
                      <a:cubicBezTo>
                        <a:pt x="9" y="56"/>
                        <a:pt x="14" y="53"/>
                        <a:pt x="9" y="51"/>
                      </a:cubicBezTo>
                      <a:cubicBezTo>
                        <a:pt x="6" y="51"/>
                        <a:pt x="12" y="43"/>
                        <a:pt x="9" y="42"/>
                      </a:cubicBezTo>
                      <a:cubicBezTo>
                        <a:pt x="4" y="39"/>
                        <a:pt x="7" y="32"/>
                        <a:pt x="3" y="34"/>
                      </a:cubicBezTo>
                      <a:cubicBezTo>
                        <a:pt x="0" y="34"/>
                        <a:pt x="1" y="34"/>
                        <a:pt x="3" y="31"/>
                      </a:cubicBezTo>
                      <a:cubicBezTo>
                        <a:pt x="6" y="29"/>
                        <a:pt x="4" y="17"/>
                        <a:pt x="9" y="15"/>
                      </a:cubicBezTo>
                      <a:cubicBezTo>
                        <a:pt x="14" y="12"/>
                        <a:pt x="7" y="9"/>
                        <a:pt x="18" y="7"/>
                      </a:cubicBezTo>
                      <a:cubicBezTo>
                        <a:pt x="15" y="9"/>
                        <a:pt x="10" y="11"/>
                        <a:pt x="14" y="14"/>
                      </a:cubicBezTo>
                      <a:cubicBezTo>
                        <a:pt x="14" y="14"/>
                        <a:pt x="15" y="15"/>
                        <a:pt x="15" y="17"/>
                      </a:cubicBezTo>
                      <a:cubicBezTo>
                        <a:pt x="15" y="21"/>
                        <a:pt x="17" y="15"/>
                        <a:pt x="23" y="14"/>
                      </a:cubicBezTo>
                      <a:cubicBezTo>
                        <a:pt x="30" y="12"/>
                        <a:pt x="27" y="11"/>
                        <a:pt x="26" y="9"/>
                      </a:cubicBezTo>
                      <a:cubicBezTo>
                        <a:pt x="26" y="6"/>
                        <a:pt x="29" y="0"/>
                        <a:pt x="30" y="6"/>
                      </a:cubicBezTo>
                      <a:cubicBezTo>
                        <a:pt x="33" y="14"/>
                        <a:pt x="41" y="9"/>
                        <a:pt x="41" y="18"/>
                      </a:cubicBezTo>
                      <a:cubicBezTo>
                        <a:pt x="41" y="26"/>
                        <a:pt x="56" y="15"/>
                        <a:pt x="59" y="21"/>
                      </a:cubicBezTo>
                      <a:cubicBezTo>
                        <a:pt x="64" y="26"/>
                        <a:pt x="68" y="25"/>
                        <a:pt x="71" y="23"/>
                      </a:cubicBezTo>
                      <a:cubicBezTo>
                        <a:pt x="74" y="21"/>
                        <a:pt x="70" y="18"/>
                        <a:pt x="77" y="18"/>
                      </a:cubicBezTo>
                      <a:cubicBezTo>
                        <a:pt x="85" y="18"/>
                        <a:pt x="82" y="17"/>
                        <a:pt x="88" y="18"/>
                      </a:cubicBezTo>
                      <a:cubicBezTo>
                        <a:pt x="94" y="18"/>
                        <a:pt x="92" y="20"/>
                        <a:pt x="86" y="20"/>
                      </a:cubicBezTo>
                      <a:cubicBezTo>
                        <a:pt x="80" y="21"/>
                        <a:pt x="90" y="25"/>
                        <a:pt x="91" y="26"/>
                      </a:cubicBezTo>
                      <a:cubicBezTo>
                        <a:pt x="92" y="29"/>
                        <a:pt x="96" y="26"/>
                        <a:pt x="97" y="29"/>
                      </a:cubicBezTo>
                      <a:cubicBezTo>
                        <a:pt x="99" y="32"/>
                        <a:pt x="103" y="31"/>
                        <a:pt x="100" y="34"/>
                      </a:cubicBezTo>
                      <a:cubicBezTo>
                        <a:pt x="97" y="36"/>
                        <a:pt x="99" y="37"/>
                        <a:pt x="97" y="40"/>
                      </a:cubicBezTo>
                      <a:cubicBezTo>
                        <a:pt x="94" y="43"/>
                        <a:pt x="103" y="37"/>
                        <a:pt x="108" y="40"/>
                      </a:cubicBezTo>
                      <a:cubicBezTo>
                        <a:pt x="111" y="45"/>
                        <a:pt x="103" y="46"/>
                        <a:pt x="102" y="50"/>
                      </a:cubicBezTo>
                      <a:cubicBezTo>
                        <a:pt x="100" y="51"/>
                        <a:pt x="103" y="51"/>
                        <a:pt x="105" y="54"/>
                      </a:cubicBezTo>
                      <a:cubicBezTo>
                        <a:pt x="105" y="56"/>
                        <a:pt x="105" y="56"/>
                        <a:pt x="102" y="57"/>
                      </a:cubicBezTo>
                      <a:cubicBezTo>
                        <a:pt x="97" y="59"/>
                        <a:pt x="97" y="57"/>
                        <a:pt x="99" y="62"/>
                      </a:cubicBezTo>
                      <a:cubicBezTo>
                        <a:pt x="100" y="67"/>
                        <a:pt x="91" y="64"/>
                        <a:pt x="102" y="73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48" name="Freeform 22"/>
                <p:cNvSpPr>
                  <a:spLocks/>
                </p:cNvSpPr>
                <p:nvPr/>
              </p:nvSpPr>
              <p:spPr bwMode="auto">
                <a:xfrm>
                  <a:off x="1746" y="2910"/>
                  <a:ext cx="85" cy="144"/>
                </a:xfrm>
                <a:custGeom>
                  <a:avLst/>
                  <a:gdLst/>
                  <a:ahLst/>
                  <a:cxnLst>
                    <a:cxn ang="0">
                      <a:pos x="44" y="66"/>
                    </a:cxn>
                    <a:cxn ang="0">
                      <a:pos x="38" y="64"/>
                    </a:cxn>
                    <a:cxn ang="0">
                      <a:pos x="30" y="69"/>
                    </a:cxn>
                    <a:cxn ang="0">
                      <a:pos x="26" y="72"/>
                    </a:cxn>
                    <a:cxn ang="0">
                      <a:pos x="18" y="64"/>
                    </a:cxn>
                    <a:cxn ang="0">
                      <a:pos x="17" y="56"/>
                    </a:cxn>
                    <a:cxn ang="0">
                      <a:pos x="18" y="47"/>
                    </a:cxn>
                    <a:cxn ang="0">
                      <a:pos x="15" y="38"/>
                    </a:cxn>
                    <a:cxn ang="0">
                      <a:pos x="14" y="33"/>
                    </a:cxn>
                    <a:cxn ang="0">
                      <a:pos x="10" y="33"/>
                    </a:cxn>
                    <a:cxn ang="0">
                      <a:pos x="7" y="22"/>
                    </a:cxn>
                    <a:cxn ang="0">
                      <a:pos x="10" y="17"/>
                    </a:cxn>
                    <a:cxn ang="0">
                      <a:pos x="14" y="14"/>
                    </a:cxn>
                    <a:cxn ang="0">
                      <a:pos x="10" y="10"/>
                    </a:cxn>
                    <a:cxn ang="0">
                      <a:pos x="17" y="0"/>
                    </a:cxn>
                    <a:cxn ang="0">
                      <a:pos x="18" y="2"/>
                    </a:cxn>
                    <a:cxn ang="0">
                      <a:pos x="27" y="13"/>
                    </a:cxn>
                    <a:cxn ang="0">
                      <a:pos x="32" y="17"/>
                    </a:cxn>
                    <a:cxn ang="0">
                      <a:pos x="37" y="22"/>
                    </a:cxn>
                    <a:cxn ang="0">
                      <a:pos x="40" y="27"/>
                    </a:cxn>
                    <a:cxn ang="0">
                      <a:pos x="38" y="33"/>
                    </a:cxn>
                    <a:cxn ang="0">
                      <a:pos x="35" y="36"/>
                    </a:cxn>
                    <a:cxn ang="0">
                      <a:pos x="32" y="38"/>
                    </a:cxn>
                    <a:cxn ang="0">
                      <a:pos x="32" y="42"/>
                    </a:cxn>
                    <a:cxn ang="0">
                      <a:pos x="35" y="50"/>
                    </a:cxn>
                    <a:cxn ang="0">
                      <a:pos x="38" y="52"/>
                    </a:cxn>
                    <a:cxn ang="0">
                      <a:pos x="40" y="58"/>
                    </a:cxn>
                    <a:cxn ang="0">
                      <a:pos x="44" y="66"/>
                    </a:cxn>
                  </a:cxnLst>
                  <a:rect l="0" t="0" r="r" b="b"/>
                  <a:pathLst>
                    <a:path w="44" h="74">
                      <a:moveTo>
                        <a:pt x="44" y="66"/>
                      </a:moveTo>
                      <a:cubicBezTo>
                        <a:pt x="40" y="66"/>
                        <a:pt x="41" y="64"/>
                        <a:pt x="38" y="64"/>
                      </a:cubicBezTo>
                      <a:cubicBezTo>
                        <a:pt x="35" y="66"/>
                        <a:pt x="34" y="71"/>
                        <a:pt x="30" y="69"/>
                      </a:cubicBezTo>
                      <a:cubicBezTo>
                        <a:pt x="27" y="69"/>
                        <a:pt x="29" y="71"/>
                        <a:pt x="26" y="72"/>
                      </a:cubicBezTo>
                      <a:cubicBezTo>
                        <a:pt x="24" y="74"/>
                        <a:pt x="18" y="69"/>
                        <a:pt x="18" y="64"/>
                      </a:cubicBezTo>
                      <a:cubicBezTo>
                        <a:pt x="18" y="60"/>
                        <a:pt x="15" y="63"/>
                        <a:pt x="17" y="56"/>
                      </a:cubicBezTo>
                      <a:cubicBezTo>
                        <a:pt x="18" y="50"/>
                        <a:pt x="18" y="50"/>
                        <a:pt x="18" y="47"/>
                      </a:cubicBezTo>
                      <a:cubicBezTo>
                        <a:pt x="21" y="41"/>
                        <a:pt x="14" y="42"/>
                        <a:pt x="15" y="38"/>
                      </a:cubicBezTo>
                      <a:cubicBezTo>
                        <a:pt x="17" y="35"/>
                        <a:pt x="15" y="31"/>
                        <a:pt x="14" y="33"/>
                      </a:cubicBezTo>
                      <a:cubicBezTo>
                        <a:pt x="12" y="33"/>
                        <a:pt x="10" y="33"/>
                        <a:pt x="10" y="33"/>
                      </a:cubicBezTo>
                      <a:cubicBezTo>
                        <a:pt x="0" y="24"/>
                        <a:pt x="9" y="27"/>
                        <a:pt x="7" y="22"/>
                      </a:cubicBezTo>
                      <a:cubicBezTo>
                        <a:pt x="6" y="17"/>
                        <a:pt x="6" y="19"/>
                        <a:pt x="10" y="17"/>
                      </a:cubicBezTo>
                      <a:cubicBezTo>
                        <a:pt x="14" y="16"/>
                        <a:pt x="14" y="16"/>
                        <a:pt x="14" y="14"/>
                      </a:cubicBezTo>
                      <a:cubicBezTo>
                        <a:pt x="12" y="11"/>
                        <a:pt x="9" y="11"/>
                        <a:pt x="10" y="10"/>
                      </a:cubicBezTo>
                      <a:cubicBezTo>
                        <a:pt x="12" y="6"/>
                        <a:pt x="20" y="5"/>
                        <a:pt x="17" y="0"/>
                      </a:cubicBezTo>
                      <a:cubicBezTo>
                        <a:pt x="17" y="2"/>
                        <a:pt x="18" y="2"/>
                        <a:pt x="18" y="2"/>
                      </a:cubicBezTo>
                      <a:cubicBezTo>
                        <a:pt x="26" y="6"/>
                        <a:pt x="29" y="10"/>
                        <a:pt x="27" y="13"/>
                      </a:cubicBezTo>
                      <a:cubicBezTo>
                        <a:pt x="27" y="17"/>
                        <a:pt x="26" y="16"/>
                        <a:pt x="32" y="17"/>
                      </a:cubicBezTo>
                      <a:cubicBezTo>
                        <a:pt x="37" y="19"/>
                        <a:pt x="34" y="22"/>
                        <a:pt x="37" y="22"/>
                      </a:cubicBezTo>
                      <a:cubicBezTo>
                        <a:pt x="38" y="22"/>
                        <a:pt x="38" y="25"/>
                        <a:pt x="40" y="27"/>
                      </a:cubicBezTo>
                      <a:cubicBezTo>
                        <a:pt x="40" y="30"/>
                        <a:pt x="38" y="31"/>
                        <a:pt x="38" y="33"/>
                      </a:cubicBezTo>
                      <a:cubicBezTo>
                        <a:pt x="38" y="35"/>
                        <a:pt x="38" y="35"/>
                        <a:pt x="35" y="36"/>
                      </a:cubicBezTo>
                      <a:cubicBezTo>
                        <a:pt x="32" y="36"/>
                        <a:pt x="32" y="36"/>
                        <a:pt x="32" y="38"/>
                      </a:cubicBezTo>
                      <a:cubicBezTo>
                        <a:pt x="34" y="39"/>
                        <a:pt x="34" y="39"/>
                        <a:pt x="32" y="42"/>
                      </a:cubicBezTo>
                      <a:cubicBezTo>
                        <a:pt x="30" y="47"/>
                        <a:pt x="34" y="47"/>
                        <a:pt x="35" y="50"/>
                      </a:cubicBezTo>
                      <a:cubicBezTo>
                        <a:pt x="35" y="53"/>
                        <a:pt x="37" y="50"/>
                        <a:pt x="38" y="52"/>
                      </a:cubicBezTo>
                      <a:cubicBezTo>
                        <a:pt x="38" y="53"/>
                        <a:pt x="37" y="55"/>
                        <a:pt x="40" y="58"/>
                      </a:cubicBezTo>
                      <a:cubicBezTo>
                        <a:pt x="41" y="60"/>
                        <a:pt x="41" y="63"/>
                        <a:pt x="44" y="66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49" name="Freeform 23"/>
                <p:cNvSpPr>
                  <a:spLocks/>
                </p:cNvSpPr>
                <p:nvPr/>
              </p:nvSpPr>
              <p:spPr bwMode="auto">
                <a:xfrm>
                  <a:off x="1806" y="2957"/>
                  <a:ext cx="64" cy="85"/>
                </a:xfrm>
                <a:custGeom>
                  <a:avLst/>
                  <a:gdLst/>
                  <a:ahLst/>
                  <a:cxnLst>
                    <a:cxn ang="0">
                      <a:pos x="33" y="4"/>
                    </a:cxn>
                    <a:cxn ang="0">
                      <a:pos x="29" y="15"/>
                    </a:cxn>
                    <a:cxn ang="0">
                      <a:pos x="32" y="23"/>
                    </a:cxn>
                    <a:cxn ang="0">
                      <a:pos x="32" y="27"/>
                    </a:cxn>
                    <a:cxn ang="0">
                      <a:pos x="29" y="37"/>
                    </a:cxn>
                    <a:cxn ang="0">
                      <a:pos x="26" y="35"/>
                    </a:cxn>
                    <a:cxn ang="0">
                      <a:pos x="20" y="37"/>
                    </a:cxn>
                    <a:cxn ang="0">
                      <a:pos x="18" y="40"/>
                    </a:cxn>
                    <a:cxn ang="0">
                      <a:pos x="13" y="41"/>
                    </a:cxn>
                    <a:cxn ang="0">
                      <a:pos x="9" y="33"/>
                    </a:cxn>
                    <a:cxn ang="0">
                      <a:pos x="7" y="27"/>
                    </a:cxn>
                    <a:cxn ang="0">
                      <a:pos x="4" y="26"/>
                    </a:cxn>
                    <a:cxn ang="0">
                      <a:pos x="1" y="18"/>
                    </a:cxn>
                    <a:cxn ang="0">
                      <a:pos x="1" y="14"/>
                    </a:cxn>
                    <a:cxn ang="0">
                      <a:pos x="4" y="12"/>
                    </a:cxn>
                    <a:cxn ang="0">
                      <a:pos x="7" y="9"/>
                    </a:cxn>
                    <a:cxn ang="0">
                      <a:pos x="9" y="3"/>
                    </a:cxn>
                    <a:cxn ang="0">
                      <a:pos x="18" y="3"/>
                    </a:cxn>
                    <a:cxn ang="0">
                      <a:pos x="21" y="1"/>
                    </a:cxn>
                    <a:cxn ang="0">
                      <a:pos x="24" y="1"/>
                    </a:cxn>
                    <a:cxn ang="0">
                      <a:pos x="33" y="4"/>
                    </a:cxn>
                  </a:cxnLst>
                  <a:rect l="0" t="0" r="r" b="b"/>
                  <a:pathLst>
                    <a:path w="33" h="44">
                      <a:moveTo>
                        <a:pt x="33" y="4"/>
                      </a:moveTo>
                      <a:cubicBezTo>
                        <a:pt x="30" y="12"/>
                        <a:pt x="29" y="9"/>
                        <a:pt x="29" y="15"/>
                      </a:cubicBezTo>
                      <a:cubicBezTo>
                        <a:pt x="30" y="20"/>
                        <a:pt x="30" y="21"/>
                        <a:pt x="32" y="23"/>
                      </a:cubicBezTo>
                      <a:cubicBezTo>
                        <a:pt x="33" y="24"/>
                        <a:pt x="33" y="26"/>
                        <a:pt x="32" y="27"/>
                      </a:cubicBezTo>
                      <a:cubicBezTo>
                        <a:pt x="30" y="29"/>
                        <a:pt x="33" y="33"/>
                        <a:pt x="29" y="37"/>
                      </a:cubicBezTo>
                      <a:cubicBezTo>
                        <a:pt x="27" y="35"/>
                        <a:pt x="26" y="37"/>
                        <a:pt x="26" y="35"/>
                      </a:cubicBezTo>
                      <a:cubicBezTo>
                        <a:pt x="26" y="32"/>
                        <a:pt x="21" y="38"/>
                        <a:pt x="20" y="37"/>
                      </a:cubicBezTo>
                      <a:cubicBezTo>
                        <a:pt x="16" y="35"/>
                        <a:pt x="16" y="37"/>
                        <a:pt x="18" y="40"/>
                      </a:cubicBezTo>
                      <a:cubicBezTo>
                        <a:pt x="20" y="44"/>
                        <a:pt x="15" y="40"/>
                        <a:pt x="13" y="41"/>
                      </a:cubicBezTo>
                      <a:cubicBezTo>
                        <a:pt x="10" y="38"/>
                        <a:pt x="10" y="35"/>
                        <a:pt x="9" y="33"/>
                      </a:cubicBezTo>
                      <a:cubicBezTo>
                        <a:pt x="6" y="30"/>
                        <a:pt x="7" y="29"/>
                        <a:pt x="7" y="27"/>
                      </a:cubicBezTo>
                      <a:cubicBezTo>
                        <a:pt x="6" y="26"/>
                        <a:pt x="4" y="29"/>
                        <a:pt x="4" y="26"/>
                      </a:cubicBezTo>
                      <a:cubicBezTo>
                        <a:pt x="3" y="23"/>
                        <a:pt x="0" y="23"/>
                        <a:pt x="1" y="18"/>
                      </a:cubicBezTo>
                      <a:cubicBezTo>
                        <a:pt x="3" y="15"/>
                        <a:pt x="3" y="15"/>
                        <a:pt x="1" y="14"/>
                      </a:cubicBezTo>
                      <a:cubicBezTo>
                        <a:pt x="1" y="12"/>
                        <a:pt x="1" y="12"/>
                        <a:pt x="4" y="12"/>
                      </a:cubicBezTo>
                      <a:cubicBezTo>
                        <a:pt x="7" y="10"/>
                        <a:pt x="7" y="10"/>
                        <a:pt x="7" y="9"/>
                      </a:cubicBezTo>
                      <a:cubicBezTo>
                        <a:pt x="7" y="7"/>
                        <a:pt x="9" y="6"/>
                        <a:pt x="9" y="3"/>
                      </a:cubicBezTo>
                      <a:cubicBezTo>
                        <a:pt x="12" y="0"/>
                        <a:pt x="18" y="4"/>
                        <a:pt x="18" y="3"/>
                      </a:cubicBezTo>
                      <a:cubicBezTo>
                        <a:pt x="18" y="1"/>
                        <a:pt x="20" y="1"/>
                        <a:pt x="21" y="1"/>
                      </a:cubicBezTo>
                      <a:cubicBezTo>
                        <a:pt x="23" y="1"/>
                        <a:pt x="24" y="3"/>
                        <a:pt x="24" y="1"/>
                      </a:cubicBezTo>
                      <a:cubicBezTo>
                        <a:pt x="24" y="1"/>
                        <a:pt x="30" y="3"/>
                        <a:pt x="33" y="4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50" name="Freeform 24"/>
                <p:cNvSpPr>
                  <a:spLocks/>
                </p:cNvSpPr>
                <p:nvPr/>
              </p:nvSpPr>
              <p:spPr bwMode="auto">
                <a:xfrm>
                  <a:off x="1862" y="2965"/>
                  <a:ext cx="45" cy="7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13" y="5"/>
                    </a:cxn>
                    <a:cxn ang="0">
                      <a:pos x="20" y="9"/>
                    </a:cxn>
                    <a:cxn ang="0">
                      <a:pos x="23" y="14"/>
                    </a:cxn>
                    <a:cxn ang="0">
                      <a:pos x="23" y="17"/>
                    </a:cxn>
                    <a:cxn ang="0">
                      <a:pos x="18" y="23"/>
                    </a:cxn>
                    <a:cxn ang="0">
                      <a:pos x="12" y="34"/>
                    </a:cxn>
                    <a:cxn ang="0">
                      <a:pos x="9" y="33"/>
                    </a:cxn>
                    <a:cxn ang="0">
                      <a:pos x="4" y="34"/>
                    </a:cxn>
                    <a:cxn ang="0">
                      <a:pos x="0" y="33"/>
                    </a:cxn>
                    <a:cxn ang="0">
                      <a:pos x="3" y="23"/>
                    </a:cxn>
                    <a:cxn ang="0">
                      <a:pos x="3" y="19"/>
                    </a:cxn>
                    <a:cxn ang="0">
                      <a:pos x="0" y="11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3" h="36">
                      <a:moveTo>
                        <a:pt x="4" y="0"/>
                      </a:move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10" y="2"/>
                        <a:pt x="12" y="2"/>
                        <a:pt x="13" y="5"/>
                      </a:cubicBezTo>
                      <a:cubicBezTo>
                        <a:pt x="15" y="8"/>
                        <a:pt x="18" y="8"/>
                        <a:pt x="20" y="9"/>
                      </a:cubicBezTo>
                      <a:cubicBezTo>
                        <a:pt x="21" y="14"/>
                        <a:pt x="21" y="6"/>
                        <a:pt x="23" y="14"/>
                      </a:cubicBezTo>
                      <a:cubicBezTo>
                        <a:pt x="23" y="14"/>
                        <a:pt x="21" y="16"/>
                        <a:pt x="23" y="17"/>
                      </a:cubicBezTo>
                      <a:cubicBezTo>
                        <a:pt x="21" y="19"/>
                        <a:pt x="21" y="19"/>
                        <a:pt x="18" y="23"/>
                      </a:cubicBezTo>
                      <a:cubicBezTo>
                        <a:pt x="17" y="26"/>
                        <a:pt x="15" y="34"/>
                        <a:pt x="12" y="34"/>
                      </a:cubicBezTo>
                      <a:cubicBezTo>
                        <a:pt x="9" y="34"/>
                        <a:pt x="10" y="31"/>
                        <a:pt x="9" y="33"/>
                      </a:cubicBezTo>
                      <a:cubicBezTo>
                        <a:pt x="6" y="36"/>
                        <a:pt x="6" y="31"/>
                        <a:pt x="4" y="34"/>
                      </a:cubicBezTo>
                      <a:cubicBezTo>
                        <a:pt x="3" y="36"/>
                        <a:pt x="1" y="36"/>
                        <a:pt x="0" y="33"/>
                      </a:cubicBezTo>
                      <a:cubicBezTo>
                        <a:pt x="4" y="30"/>
                        <a:pt x="1" y="25"/>
                        <a:pt x="3" y="23"/>
                      </a:cubicBezTo>
                      <a:cubicBezTo>
                        <a:pt x="4" y="22"/>
                        <a:pt x="4" y="20"/>
                        <a:pt x="3" y="19"/>
                      </a:cubicBezTo>
                      <a:cubicBezTo>
                        <a:pt x="1" y="17"/>
                        <a:pt x="1" y="16"/>
                        <a:pt x="0" y="11"/>
                      </a:cubicBezTo>
                      <a:cubicBezTo>
                        <a:pt x="0" y="5"/>
                        <a:pt x="1" y="8"/>
                        <a:pt x="4" y="0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51" name="Freeform 25"/>
                <p:cNvSpPr>
                  <a:spLocks/>
                </p:cNvSpPr>
                <p:nvPr/>
              </p:nvSpPr>
              <p:spPr bwMode="auto">
                <a:xfrm>
                  <a:off x="1378" y="2858"/>
                  <a:ext cx="52" cy="62"/>
                </a:xfrm>
                <a:custGeom>
                  <a:avLst/>
                  <a:gdLst/>
                  <a:ahLst/>
                  <a:cxnLst>
                    <a:cxn ang="0">
                      <a:pos x="27" y="18"/>
                    </a:cxn>
                    <a:cxn ang="0">
                      <a:pos x="26" y="17"/>
                    </a:cxn>
                    <a:cxn ang="0">
                      <a:pos x="24" y="23"/>
                    </a:cxn>
                    <a:cxn ang="0">
                      <a:pos x="26" y="24"/>
                    </a:cxn>
                    <a:cxn ang="0">
                      <a:pos x="24" y="28"/>
                    </a:cxn>
                    <a:cxn ang="0">
                      <a:pos x="24" y="32"/>
                    </a:cxn>
                    <a:cxn ang="0">
                      <a:pos x="23" y="31"/>
                    </a:cxn>
                    <a:cxn ang="0">
                      <a:pos x="23" y="28"/>
                    </a:cxn>
                    <a:cxn ang="0">
                      <a:pos x="21" y="26"/>
                    </a:cxn>
                    <a:cxn ang="0">
                      <a:pos x="21" y="29"/>
                    </a:cxn>
                    <a:cxn ang="0">
                      <a:pos x="20" y="29"/>
                    </a:cxn>
                    <a:cxn ang="0">
                      <a:pos x="18" y="26"/>
                    </a:cxn>
                    <a:cxn ang="0">
                      <a:pos x="20" y="23"/>
                    </a:cxn>
                    <a:cxn ang="0">
                      <a:pos x="15" y="20"/>
                    </a:cxn>
                    <a:cxn ang="0">
                      <a:pos x="11" y="17"/>
                    </a:cxn>
                    <a:cxn ang="0">
                      <a:pos x="11" y="14"/>
                    </a:cxn>
                    <a:cxn ang="0">
                      <a:pos x="6" y="12"/>
                    </a:cxn>
                    <a:cxn ang="0">
                      <a:pos x="6" y="12"/>
                    </a:cxn>
                    <a:cxn ang="0">
                      <a:pos x="9" y="15"/>
                    </a:cxn>
                    <a:cxn ang="0">
                      <a:pos x="6" y="17"/>
                    </a:cxn>
                    <a:cxn ang="0">
                      <a:pos x="3" y="14"/>
                    </a:cxn>
                    <a:cxn ang="0">
                      <a:pos x="1" y="9"/>
                    </a:cxn>
                    <a:cxn ang="0">
                      <a:pos x="3" y="7"/>
                    </a:cxn>
                    <a:cxn ang="0">
                      <a:pos x="1" y="4"/>
                    </a:cxn>
                    <a:cxn ang="0">
                      <a:pos x="3" y="3"/>
                    </a:cxn>
                    <a:cxn ang="0">
                      <a:pos x="6" y="3"/>
                    </a:cxn>
                    <a:cxn ang="0">
                      <a:pos x="12" y="3"/>
                    </a:cxn>
                    <a:cxn ang="0">
                      <a:pos x="14" y="4"/>
                    </a:cxn>
                    <a:cxn ang="0">
                      <a:pos x="18" y="4"/>
                    </a:cxn>
                    <a:cxn ang="0">
                      <a:pos x="21" y="10"/>
                    </a:cxn>
                    <a:cxn ang="0">
                      <a:pos x="27" y="18"/>
                    </a:cxn>
                  </a:cxnLst>
                  <a:rect l="0" t="0" r="r" b="b"/>
                  <a:pathLst>
                    <a:path w="27" h="32">
                      <a:moveTo>
                        <a:pt x="27" y="18"/>
                      </a:moveTo>
                      <a:cubicBezTo>
                        <a:pt x="26" y="18"/>
                        <a:pt x="26" y="17"/>
                        <a:pt x="26" y="17"/>
                      </a:cubicBezTo>
                      <a:cubicBezTo>
                        <a:pt x="24" y="17"/>
                        <a:pt x="24" y="20"/>
                        <a:pt x="24" y="23"/>
                      </a:cubicBezTo>
                      <a:cubicBezTo>
                        <a:pt x="24" y="23"/>
                        <a:pt x="27" y="23"/>
                        <a:pt x="26" y="24"/>
                      </a:cubicBezTo>
                      <a:cubicBezTo>
                        <a:pt x="24" y="26"/>
                        <a:pt x="26" y="26"/>
                        <a:pt x="24" y="28"/>
                      </a:cubicBezTo>
                      <a:cubicBezTo>
                        <a:pt x="24" y="29"/>
                        <a:pt x="23" y="29"/>
                        <a:pt x="24" y="32"/>
                      </a:cubicBezTo>
                      <a:cubicBezTo>
                        <a:pt x="24" y="32"/>
                        <a:pt x="24" y="31"/>
                        <a:pt x="23" y="31"/>
                      </a:cubicBezTo>
                      <a:cubicBezTo>
                        <a:pt x="23" y="29"/>
                        <a:pt x="24" y="28"/>
                        <a:pt x="23" y="28"/>
                      </a:cubicBezTo>
                      <a:cubicBezTo>
                        <a:pt x="21" y="26"/>
                        <a:pt x="23" y="24"/>
                        <a:pt x="21" y="26"/>
                      </a:cubicBezTo>
                      <a:cubicBezTo>
                        <a:pt x="18" y="26"/>
                        <a:pt x="23" y="28"/>
                        <a:pt x="21" y="29"/>
                      </a:cubicBezTo>
                      <a:cubicBezTo>
                        <a:pt x="21" y="31"/>
                        <a:pt x="21" y="29"/>
                        <a:pt x="20" y="29"/>
                      </a:cubicBezTo>
                      <a:cubicBezTo>
                        <a:pt x="20" y="29"/>
                        <a:pt x="17" y="28"/>
                        <a:pt x="18" y="26"/>
                      </a:cubicBezTo>
                      <a:cubicBezTo>
                        <a:pt x="20" y="26"/>
                        <a:pt x="18" y="24"/>
                        <a:pt x="20" y="23"/>
                      </a:cubicBezTo>
                      <a:cubicBezTo>
                        <a:pt x="20" y="23"/>
                        <a:pt x="18" y="21"/>
                        <a:pt x="15" y="20"/>
                      </a:cubicBezTo>
                      <a:cubicBezTo>
                        <a:pt x="12" y="17"/>
                        <a:pt x="12" y="18"/>
                        <a:pt x="11" y="17"/>
                      </a:cubicBezTo>
                      <a:cubicBezTo>
                        <a:pt x="11" y="17"/>
                        <a:pt x="11" y="17"/>
                        <a:pt x="11" y="14"/>
                      </a:cubicBezTo>
                      <a:cubicBezTo>
                        <a:pt x="11" y="12"/>
                        <a:pt x="8" y="12"/>
                        <a:pt x="6" y="12"/>
                      </a:cubicBezTo>
                      <a:cubicBezTo>
                        <a:pt x="6" y="10"/>
                        <a:pt x="6" y="12"/>
                        <a:pt x="6" y="12"/>
                      </a:cubicBezTo>
                      <a:cubicBezTo>
                        <a:pt x="8" y="14"/>
                        <a:pt x="11" y="15"/>
                        <a:pt x="9" y="15"/>
                      </a:cubicBezTo>
                      <a:cubicBezTo>
                        <a:pt x="8" y="17"/>
                        <a:pt x="8" y="18"/>
                        <a:pt x="6" y="17"/>
                      </a:cubicBezTo>
                      <a:cubicBezTo>
                        <a:pt x="6" y="15"/>
                        <a:pt x="3" y="14"/>
                        <a:pt x="3" y="14"/>
                      </a:cubicBezTo>
                      <a:cubicBezTo>
                        <a:pt x="3" y="14"/>
                        <a:pt x="0" y="12"/>
                        <a:pt x="1" y="9"/>
                      </a:cubicBezTo>
                      <a:cubicBezTo>
                        <a:pt x="1" y="6"/>
                        <a:pt x="3" y="9"/>
                        <a:pt x="3" y="7"/>
                      </a:cubicBezTo>
                      <a:cubicBezTo>
                        <a:pt x="3" y="4"/>
                        <a:pt x="3" y="6"/>
                        <a:pt x="1" y="4"/>
                      </a:cubicBezTo>
                      <a:cubicBezTo>
                        <a:pt x="0" y="4"/>
                        <a:pt x="3" y="4"/>
                        <a:pt x="3" y="3"/>
                      </a:cubicBezTo>
                      <a:cubicBezTo>
                        <a:pt x="3" y="1"/>
                        <a:pt x="3" y="0"/>
                        <a:pt x="6" y="3"/>
                      </a:cubicBezTo>
                      <a:cubicBezTo>
                        <a:pt x="11" y="6"/>
                        <a:pt x="9" y="1"/>
                        <a:pt x="12" y="3"/>
                      </a:cubicBezTo>
                      <a:cubicBezTo>
                        <a:pt x="12" y="4"/>
                        <a:pt x="14" y="3"/>
                        <a:pt x="14" y="4"/>
                      </a:cubicBezTo>
                      <a:cubicBezTo>
                        <a:pt x="14" y="6"/>
                        <a:pt x="17" y="7"/>
                        <a:pt x="18" y="4"/>
                      </a:cubicBezTo>
                      <a:cubicBezTo>
                        <a:pt x="20" y="6"/>
                        <a:pt x="20" y="7"/>
                        <a:pt x="21" y="10"/>
                      </a:cubicBezTo>
                      <a:cubicBezTo>
                        <a:pt x="23" y="14"/>
                        <a:pt x="27" y="17"/>
                        <a:pt x="27" y="18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52" name="Freeform 26"/>
                <p:cNvSpPr>
                  <a:spLocks/>
                </p:cNvSpPr>
                <p:nvPr/>
              </p:nvSpPr>
              <p:spPr bwMode="auto">
                <a:xfrm>
                  <a:off x="1350" y="2786"/>
                  <a:ext cx="70" cy="86"/>
                </a:xfrm>
                <a:custGeom>
                  <a:avLst/>
                  <a:gdLst/>
                  <a:ahLst/>
                  <a:cxnLst>
                    <a:cxn ang="0">
                      <a:pos x="3" y="21"/>
                    </a:cxn>
                    <a:cxn ang="0">
                      <a:pos x="6" y="19"/>
                    </a:cxn>
                    <a:cxn ang="0">
                      <a:pos x="8" y="16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7" y="11"/>
                    </a:cxn>
                    <a:cxn ang="0">
                      <a:pos x="21" y="3"/>
                    </a:cxn>
                    <a:cxn ang="0">
                      <a:pos x="24" y="3"/>
                    </a:cxn>
                    <a:cxn ang="0">
                      <a:pos x="32" y="2"/>
                    </a:cxn>
                    <a:cxn ang="0">
                      <a:pos x="36" y="0"/>
                    </a:cxn>
                    <a:cxn ang="0">
                      <a:pos x="36" y="5"/>
                    </a:cxn>
                    <a:cxn ang="0">
                      <a:pos x="33" y="13"/>
                    </a:cxn>
                    <a:cxn ang="0">
                      <a:pos x="33" y="17"/>
                    </a:cxn>
                    <a:cxn ang="0">
                      <a:pos x="33" y="25"/>
                    </a:cxn>
                    <a:cxn ang="0">
                      <a:pos x="33" y="27"/>
                    </a:cxn>
                    <a:cxn ang="0">
                      <a:pos x="32" y="28"/>
                    </a:cxn>
                    <a:cxn ang="0">
                      <a:pos x="32" y="32"/>
                    </a:cxn>
                    <a:cxn ang="0">
                      <a:pos x="32" y="35"/>
                    </a:cxn>
                    <a:cxn ang="0">
                      <a:pos x="30" y="38"/>
                    </a:cxn>
                    <a:cxn ang="0">
                      <a:pos x="32" y="41"/>
                    </a:cxn>
                    <a:cxn ang="0">
                      <a:pos x="27" y="41"/>
                    </a:cxn>
                    <a:cxn ang="0">
                      <a:pos x="26" y="39"/>
                    </a:cxn>
                    <a:cxn ang="0">
                      <a:pos x="20" y="39"/>
                    </a:cxn>
                    <a:cxn ang="0">
                      <a:pos x="17" y="39"/>
                    </a:cxn>
                    <a:cxn ang="0">
                      <a:pos x="9" y="32"/>
                    </a:cxn>
                    <a:cxn ang="0">
                      <a:pos x="3" y="24"/>
                    </a:cxn>
                    <a:cxn ang="0">
                      <a:pos x="1" y="21"/>
                    </a:cxn>
                    <a:cxn ang="0">
                      <a:pos x="3" y="21"/>
                    </a:cxn>
                  </a:cxnLst>
                  <a:rect l="0" t="0" r="r" b="b"/>
                  <a:pathLst>
                    <a:path w="36" h="44">
                      <a:moveTo>
                        <a:pt x="3" y="21"/>
                      </a:moveTo>
                      <a:cubicBezTo>
                        <a:pt x="6" y="21"/>
                        <a:pt x="6" y="21"/>
                        <a:pt x="6" y="19"/>
                      </a:cubicBezTo>
                      <a:cubicBezTo>
                        <a:pt x="8" y="16"/>
                        <a:pt x="9" y="19"/>
                        <a:pt x="8" y="16"/>
                      </a:cubicBezTo>
                      <a:cubicBezTo>
                        <a:pt x="8" y="11"/>
                        <a:pt x="8" y="13"/>
                        <a:pt x="11" y="13"/>
                      </a:cubicBezTo>
                      <a:cubicBezTo>
                        <a:pt x="12" y="13"/>
                        <a:pt x="12" y="8"/>
                        <a:pt x="14" y="10"/>
                      </a:cubicBezTo>
                      <a:cubicBezTo>
                        <a:pt x="15" y="13"/>
                        <a:pt x="17" y="13"/>
                        <a:pt x="17" y="11"/>
                      </a:cubicBezTo>
                      <a:cubicBezTo>
                        <a:pt x="15" y="10"/>
                        <a:pt x="21" y="5"/>
                        <a:pt x="21" y="3"/>
                      </a:cubicBezTo>
                      <a:cubicBezTo>
                        <a:pt x="23" y="2"/>
                        <a:pt x="23" y="2"/>
                        <a:pt x="24" y="3"/>
                      </a:cubicBezTo>
                      <a:cubicBezTo>
                        <a:pt x="24" y="3"/>
                        <a:pt x="30" y="3"/>
                        <a:pt x="32" y="2"/>
                      </a:cubicBezTo>
                      <a:cubicBezTo>
                        <a:pt x="33" y="0"/>
                        <a:pt x="35" y="0"/>
                        <a:pt x="36" y="0"/>
                      </a:cubicBezTo>
                      <a:cubicBezTo>
                        <a:pt x="35" y="2"/>
                        <a:pt x="35" y="3"/>
                        <a:pt x="36" y="5"/>
                      </a:cubicBezTo>
                      <a:cubicBezTo>
                        <a:pt x="36" y="8"/>
                        <a:pt x="33" y="10"/>
                        <a:pt x="33" y="13"/>
                      </a:cubicBezTo>
                      <a:cubicBezTo>
                        <a:pt x="33" y="16"/>
                        <a:pt x="32" y="14"/>
                        <a:pt x="33" y="17"/>
                      </a:cubicBezTo>
                      <a:cubicBezTo>
                        <a:pt x="33" y="22"/>
                        <a:pt x="33" y="24"/>
                        <a:pt x="33" y="25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2" y="27"/>
                        <a:pt x="33" y="27"/>
                        <a:pt x="32" y="28"/>
                      </a:cubicBezTo>
                      <a:cubicBezTo>
                        <a:pt x="32" y="30"/>
                        <a:pt x="30" y="32"/>
                        <a:pt x="32" y="32"/>
                      </a:cubicBezTo>
                      <a:cubicBezTo>
                        <a:pt x="32" y="32"/>
                        <a:pt x="33" y="35"/>
                        <a:pt x="32" y="35"/>
                      </a:cubicBezTo>
                      <a:cubicBezTo>
                        <a:pt x="32" y="35"/>
                        <a:pt x="30" y="36"/>
                        <a:pt x="30" y="38"/>
                      </a:cubicBezTo>
                      <a:cubicBezTo>
                        <a:pt x="32" y="39"/>
                        <a:pt x="32" y="41"/>
                        <a:pt x="32" y="41"/>
                      </a:cubicBezTo>
                      <a:cubicBezTo>
                        <a:pt x="30" y="44"/>
                        <a:pt x="27" y="43"/>
                        <a:pt x="27" y="41"/>
                      </a:cubicBezTo>
                      <a:cubicBezTo>
                        <a:pt x="27" y="39"/>
                        <a:pt x="26" y="41"/>
                        <a:pt x="26" y="39"/>
                      </a:cubicBezTo>
                      <a:cubicBezTo>
                        <a:pt x="23" y="38"/>
                        <a:pt x="24" y="43"/>
                        <a:pt x="20" y="39"/>
                      </a:cubicBezTo>
                      <a:cubicBezTo>
                        <a:pt x="17" y="36"/>
                        <a:pt x="17" y="38"/>
                        <a:pt x="17" y="39"/>
                      </a:cubicBezTo>
                      <a:cubicBezTo>
                        <a:pt x="12" y="35"/>
                        <a:pt x="11" y="35"/>
                        <a:pt x="9" y="32"/>
                      </a:cubicBezTo>
                      <a:cubicBezTo>
                        <a:pt x="8" y="27"/>
                        <a:pt x="5" y="27"/>
                        <a:pt x="3" y="24"/>
                      </a:cubicBezTo>
                      <a:cubicBezTo>
                        <a:pt x="1" y="22"/>
                        <a:pt x="0" y="22"/>
                        <a:pt x="1" y="21"/>
                      </a:cubicBezTo>
                      <a:cubicBezTo>
                        <a:pt x="1" y="19"/>
                        <a:pt x="3" y="22"/>
                        <a:pt x="3" y="21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53" name="Freeform 27"/>
                <p:cNvSpPr>
                  <a:spLocks/>
                </p:cNvSpPr>
                <p:nvPr/>
              </p:nvSpPr>
              <p:spPr bwMode="auto">
                <a:xfrm>
                  <a:off x="1323" y="2767"/>
                  <a:ext cx="97" cy="60"/>
                </a:xfrm>
                <a:custGeom>
                  <a:avLst/>
                  <a:gdLst/>
                  <a:ahLst/>
                  <a:cxnLst>
                    <a:cxn ang="0">
                      <a:pos x="9" y="3"/>
                    </a:cxn>
                    <a:cxn ang="0">
                      <a:pos x="3" y="9"/>
                    </a:cxn>
                    <a:cxn ang="0">
                      <a:pos x="0" y="17"/>
                    </a:cxn>
                    <a:cxn ang="0">
                      <a:pos x="9" y="21"/>
                    </a:cxn>
                    <a:cxn ang="0">
                      <a:pos x="14" y="23"/>
                    </a:cxn>
                    <a:cxn ang="0">
                      <a:pos x="14" y="26"/>
                    </a:cxn>
                    <a:cxn ang="0">
                      <a:pos x="15" y="28"/>
                    </a:cxn>
                    <a:cxn ang="0">
                      <a:pos x="17" y="31"/>
                    </a:cxn>
                    <a:cxn ang="0">
                      <a:pos x="20" y="29"/>
                    </a:cxn>
                    <a:cxn ang="0">
                      <a:pos x="21" y="26"/>
                    </a:cxn>
                    <a:cxn ang="0">
                      <a:pos x="24" y="23"/>
                    </a:cxn>
                    <a:cxn ang="0">
                      <a:pos x="28" y="20"/>
                    </a:cxn>
                    <a:cxn ang="0">
                      <a:pos x="31" y="21"/>
                    </a:cxn>
                    <a:cxn ang="0">
                      <a:pos x="35" y="14"/>
                    </a:cxn>
                    <a:cxn ang="0">
                      <a:pos x="38" y="14"/>
                    </a:cxn>
                    <a:cxn ang="0">
                      <a:pos x="46" y="12"/>
                    </a:cxn>
                    <a:cxn ang="0">
                      <a:pos x="50" y="10"/>
                    </a:cxn>
                    <a:cxn ang="0">
                      <a:pos x="47" y="7"/>
                    </a:cxn>
                    <a:cxn ang="0">
                      <a:pos x="43" y="3"/>
                    </a:cxn>
                    <a:cxn ang="0">
                      <a:pos x="35" y="1"/>
                    </a:cxn>
                    <a:cxn ang="0">
                      <a:pos x="31" y="1"/>
                    </a:cxn>
                    <a:cxn ang="0">
                      <a:pos x="28" y="1"/>
                    </a:cxn>
                    <a:cxn ang="0">
                      <a:pos x="24" y="3"/>
                    </a:cxn>
                    <a:cxn ang="0">
                      <a:pos x="17" y="3"/>
                    </a:cxn>
                    <a:cxn ang="0">
                      <a:pos x="14" y="1"/>
                    </a:cxn>
                    <a:cxn ang="0">
                      <a:pos x="9" y="3"/>
                    </a:cxn>
                  </a:cxnLst>
                  <a:rect l="0" t="0" r="r" b="b"/>
                  <a:pathLst>
                    <a:path w="50" h="31">
                      <a:moveTo>
                        <a:pt x="9" y="3"/>
                      </a:moveTo>
                      <a:cubicBezTo>
                        <a:pt x="8" y="4"/>
                        <a:pt x="5" y="9"/>
                        <a:pt x="3" y="9"/>
                      </a:cubicBezTo>
                      <a:cubicBezTo>
                        <a:pt x="1" y="10"/>
                        <a:pt x="5" y="15"/>
                        <a:pt x="0" y="17"/>
                      </a:cubicBezTo>
                      <a:cubicBezTo>
                        <a:pt x="6" y="18"/>
                        <a:pt x="8" y="23"/>
                        <a:pt x="9" y="21"/>
                      </a:cubicBezTo>
                      <a:cubicBezTo>
                        <a:pt x="9" y="21"/>
                        <a:pt x="14" y="20"/>
                        <a:pt x="14" y="23"/>
                      </a:cubicBezTo>
                      <a:cubicBezTo>
                        <a:pt x="14" y="24"/>
                        <a:pt x="14" y="26"/>
                        <a:pt x="14" y="26"/>
                      </a:cubicBezTo>
                      <a:cubicBezTo>
                        <a:pt x="15" y="28"/>
                        <a:pt x="14" y="24"/>
                        <a:pt x="15" y="28"/>
                      </a:cubicBezTo>
                      <a:cubicBezTo>
                        <a:pt x="17" y="31"/>
                        <a:pt x="18" y="29"/>
                        <a:pt x="17" y="31"/>
                      </a:cubicBezTo>
                      <a:cubicBezTo>
                        <a:pt x="20" y="31"/>
                        <a:pt x="20" y="31"/>
                        <a:pt x="20" y="29"/>
                      </a:cubicBezTo>
                      <a:cubicBezTo>
                        <a:pt x="21" y="26"/>
                        <a:pt x="23" y="29"/>
                        <a:pt x="21" y="26"/>
                      </a:cubicBezTo>
                      <a:cubicBezTo>
                        <a:pt x="21" y="21"/>
                        <a:pt x="21" y="23"/>
                        <a:pt x="24" y="23"/>
                      </a:cubicBezTo>
                      <a:cubicBezTo>
                        <a:pt x="26" y="23"/>
                        <a:pt x="26" y="18"/>
                        <a:pt x="28" y="20"/>
                      </a:cubicBezTo>
                      <a:cubicBezTo>
                        <a:pt x="29" y="23"/>
                        <a:pt x="31" y="23"/>
                        <a:pt x="31" y="21"/>
                      </a:cubicBezTo>
                      <a:cubicBezTo>
                        <a:pt x="29" y="20"/>
                        <a:pt x="35" y="15"/>
                        <a:pt x="35" y="14"/>
                      </a:cubicBezTo>
                      <a:cubicBezTo>
                        <a:pt x="37" y="12"/>
                        <a:pt x="37" y="12"/>
                        <a:pt x="38" y="14"/>
                      </a:cubicBezTo>
                      <a:cubicBezTo>
                        <a:pt x="38" y="14"/>
                        <a:pt x="44" y="14"/>
                        <a:pt x="46" y="12"/>
                      </a:cubicBezTo>
                      <a:cubicBezTo>
                        <a:pt x="47" y="10"/>
                        <a:pt x="49" y="10"/>
                        <a:pt x="50" y="10"/>
                      </a:cubicBezTo>
                      <a:cubicBezTo>
                        <a:pt x="50" y="10"/>
                        <a:pt x="49" y="9"/>
                        <a:pt x="47" y="7"/>
                      </a:cubicBezTo>
                      <a:cubicBezTo>
                        <a:pt x="44" y="6"/>
                        <a:pt x="44" y="6"/>
                        <a:pt x="43" y="3"/>
                      </a:cubicBezTo>
                      <a:cubicBezTo>
                        <a:pt x="41" y="1"/>
                        <a:pt x="37" y="0"/>
                        <a:pt x="35" y="1"/>
                      </a:cubicBezTo>
                      <a:cubicBezTo>
                        <a:pt x="34" y="1"/>
                        <a:pt x="32" y="1"/>
                        <a:pt x="31" y="1"/>
                      </a:cubicBezTo>
                      <a:cubicBezTo>
                        <a:pt x="29" y="0"/>
                        <a:pt x="28" y="0"/>
                        <a:pt x="28" y="1"/>
                      </a:cubicBezTo>
                      <a:cubicBezTo>
                        <a:pt x="29" y="1"/>
                        <a:pt x="26" y="3"/>
                        <a:pt x="24" y="3"/>
                      </a:cubicBezTo>
                      <a:cubicBezTo>
                        <a:pt x="21" y="3"/>
                        <a:pt x="18" y="1"/>
                        <a:pt x="17" y="3"/>
                      </a:cubicBezTo>
                      <a:cubicBezTo>
                        <a:pt x="15" y="3"/>
                        <a:pt x="15" y="1"/>
                        <a:pt x="14" y="1"/>
                      </a:cubicBezTo>
                      <a:cubicBezTo>
                        <a:pt x="12" y="1"/>
                        <a:pt x="12" y="4"/>
                        <a:pt x="9" y="3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54" name="Freeform 28"/>
                <p:cNvSpPr>
                  <a:spLocks/>
                </p:cNvSpPr>
                <p:nvPr/>
              </p:nvSpPr>
              <p:spPr bwMode="auto">
                <a:xfrm>
                  <a:off x="1314" y="2800"/>
                  <a:ext cx="38" cy="2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4" y="4"/>
                    </a:cxn>
                    <a:cxn ang="0">
                      <a:pos x="19" y="6"/>
                    </a:cxn>
                    <a:cxn ang="0">
                      <a:pos x="19" y="9"/>
                    </a:cxn>
                    <a:cxn ang="0">
                      <a:pos x="19" y="11"/>
                    </a:cxn>
                    <a:cxn ang="0">
                      <a:pos x="14" y="12"/>
                    </a:cxn>
                    <a:cxn ang="0">
                      <a:pos x="13" y="12"/>
                    </a:cxn>
                    <a:cxn ang="0">
                      <a:pos x="4" y="9"/>
                    </a:cxn>
                    <a:cxn ang="0">
                      <a:pos x="0" y="6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20" h="12">
                      <a:moveTo>
                        <a:pt x="5" y="0"/>
                      </a:moveTo>
                      <a:cubicBezTo>
                        <a:pt x="11" y="1"/>
                        <a:pt x="13" y="6"/>
                        <a:pt x="14" y="4"/>
                      </a:cubicBezTo>
                      <a:cubicBezTo>
                        <a:pt x="14" y="4"/>
                        <a:pt x="19" y="3"/>
                        <a:pt x="19" y="6"/>
                      </a:cubicBezTo>
                      <a:cubicBezTo>
                        <a:pt x="19" y="7"/>
                        <a:pt x="19" y="9"/>
                        <a:pt x="19" y="9"/>
                      </a:cubicBezTo>
                      <a:cubicBezTo>
                        <a:pt x="17" y="9"/>
                        <a:pt x="17" y="11"/>
                        <a:pt x="19" y="11"/>
                      </a:cubicBezTo>
                      <a:cubicBezTo>
                        <a:pt x="20" y="11"/>
                        <a:pt x="16" y="12"/>
                        <a:pt x="14" y="12"/>
                      </a:cubicBezTo>
                      <a:cubicBezTo>
                        <a:pt x="11" y="9"/>
                        <a:pt x="14" y="12"/>
                        <a:pt x="13" y="12"/>
                      </a:cubicBezTo>
                      <a:cubicBezTo>
                        <a:pt x="11" y="12"/>
                        <a:pt x="7" y="9"/>
                        <a:pt x="4" y="9"/>
                      </a:cubicBezTo>
                      <a:cubicBezTo>
                        <a:pt x="0" y="9"/>
                        <a:pt x="2" y="7"/>
                        <a:pt x="0" y="6"/>
                      </a:cubicBezTo>
                      <a:cubicBezTo>
                        <a:pt x="0" y="3"/>
                        <a:pt x="5" y="3"/>
                        <a:pt x="5" y="0"/>
                      </a:cubicBezTo>
                      <a:cubicBezTo>
                        <a:pt x="4" y="0"/>
                        <a:pt x="5" y="0"/>
                        <a:pt x="5" y="0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55" name="Freeform 29"/>
                <p:cNvSpPr>
                  <a:spLocks/>
                </p:cNvSpPr>
                <p:nvPr/>
              </p:nvSpPr>
              <p:spPr bwMode="auto">
                <a:xfrm>
                  <a:off x="1282" y="2734"/>
                  <a:ext cx="59" cy="78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4" y="18"/>
                    </a:cxn>
                    <a:cxn ang="0">
                      <a:pos x="26" y="18"/>
                    </a:cxn>
                    <a:cxn ang="0">
                      <a:pos x="29" y="20"/>
                    </a:cxn>
                    <a:cxn ang="0">
                      <a:pos x="29" y="18"/>
                    </a:cxn>
                    <a:cxn ang="0">
                      <a:pos x="30" y="20"/>
                    </a:cxn>
                    <a:cxn ang="0">
                      <a:pos x="24" y="26"/>
                    </a:cxn>
                    <a:cxn ang="0">
                      <a:pos x="21" y="34"/>
                    </a:cxn>
                    <a:cxn ang="0">
                      <a:pos x="21" y="34"/>
                    </a:cxn>
                    <a:cxn ang="0">
                      <a:pos x="17" y="40"/>
                    </a:cxn>
                    <a:cxn ang="0">
                      <a:pos x="9" y="39"/>
                    </a:cxn>
                    <a:cxn ang="0">
                      <a:pos x="0" y="32"/>
                    </a:cxn>
                    <a:cxn ang="0">
                      <a:pos x="0" y="29"/>
                    </a:cxn>
                    <a:cxn ang="0">
                      <a:pos x="2" y="26"/>
                    </a:cxn>
                    <a:cxn ang="0">
                      <a:pos x="0" y="25"/>
                    </a:cxn>
                    <a:cxn ang="0">
                      <a:pos x="3" y="17"/>
                    </a:cxn>
                    <a:cxn ang="0">
                      <a:pos x="14" y="17"/>
                    </a:cxn>
                    <a:cxn ang="0">
                      <a:pos x="12" y="12"/>
                    </a:cxn>
                    <a:cxn ang="0">
                      <a:pos x="8" y="7"/>
                    </a:cxn>
                    <a:cxn ang="0">
                      <a:pos x="6" y="6"/>
                    </a:cxn>
                    <a:cxn ang="0">
                      <a:pos x="9" y="6"/>
                    </a:cxn>
                    <a:cxn ang="0">
                      <a:pos x="9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30" h="40">
                      <a:moveTo>
                        <a:pt x="24" y="0"/>
                      </a:move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7" y="20"/>
                        <a:pt x="27" y="21"/>
                        <a:pt x="29" y="20"/>
                      </a:cubicBezTo>
                      <a:cubicBezTo>
                        <a:pt x="29" y="20"/>
                        <a:pt x="29" y="20"/>
                        <a:pt x="29" y="18"/>
                      </a:cubicBezTo>
                      <a:cubicBezTo>
                        <a:pt x="27" y="18"/>
                        <a:pt x="29" y="17"/>
                        <a:pt x="30" y="20"/>
                      </a:cubicBezTo>
                      <a:cubicBezTo>
                        <a:pt x="29" y="21"/>
                        <a:pt x="26" y="26"/>
                        <a:pt x="24" y="26"/>
                      </a:cubicBezTo>
                      <a:cubicBezTo>
                        <a:pt x="23" y="28"/>
                        <a:pt x="26" y="32"/>
                        <a:pt x="21" y="34"/>
                      </a:cubicBezTo>
                      <a:cubicBezTo>
                        <a:pt x="21" y="34"/>
                        <a:pt x="20" y="34"/>
                        <a:pt x="21" y="34"/>
                      </a:cubicBezTo>
                      <a:cubicBezTo>
                        <a:pt x="21" y="37"/>
                        <a:pt x="17" y="37"/>
                        <a:pt x="17" y="40"/>
                      </a:cubicBezTo>
                      <a:cubicBezTo>
                        <a:pt x="14" y="39"/>
                        <a:pt x="12" y="37"/>
                        <a:pt x="9" y="39"/>
                      </a:cubicBezTo>
                      <a:cubicBezTo>
                        <a:pt x="6" y="39"/>
                        <a:pt x="6" y="39"/>
                        <a:pt x="0" y="32"/>
                      </a:cubicBezTo>
                      <a:cubicBezTo>
                        <a:pt x="0" y="32"/>
                        <a:pt x="0" y="31"/>
                        <a:pt x="0" y="29"/>
                      </a:cubicBezTo>
                      <a:cubicBezTo>
                        <a:pt x="0" y="28"/>
                        <a:pt x="2" y="26"/>
                        <a:pt x="2" y="26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5" y="11"/>
                        <a:pt x="12" y="15"/>
                        <a:pt x="12" y="12"/>
                      </a:cubicBezTo>
                      <a:cubicBezTo>
                        <a:pt x="11" y="9"/>
                        <a:pt x="9" y="9"/>
                        <a:pt x="8" y="7"/>
                      </a:cubicBezTo>
                      <a:cubicBezTo>
                        <a:pt x="8" y="6"/>
                        <a:pt x="6" y="6"/>
                        <a:pt x="6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56" name="Freeform 30"/>
                <p:cNvSpPr>
                  <a:spLocks/>
                </p:cNvSpPr>
                <p:nvPr/>
              </p:nvSpPr>
              <p:spPr bwMode="auto">
                <a:xfrm>
                  <a:off x="1451" y="3046"/>
                  <a:ext cx="91" cy="124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27" y="6"/>
                    </a:cxn>
                    <a:cxn ang="0">
                      <a:pos x="30" y="10"/>
                    </a:cxn>
                    <a:cxn ang="0">
                      <a:pos x="38" y="11"/>
                    </a:cxn>
                    <a:cxn ang="0">
                      <a:pos x="41" y="11"/>
                    </a:cxn>
                    <a:cxn ang="0">
                      <a:pos x="47" y="14"/>
                    </a:cxn>
                    <a:cxn ang="0">
                      <a:pos x="44" y="31"/>
                    </a:cxn>
                    <a:cxn ang="0">
                      <a:pos x="23" y="48"/>
                    </a:cxn>
                    <a:cxn ang="0">
                      <a:pos x="18" y="61"/>
                    </a:cxn>
                    <a:cxn ang="0">
                      <a:pos x="12" y="58"/>
                    </a:cxn>
                    <a:cxn ang="0">
                      <a:pos x="6" y="56"/>
                    </a:cxn>
                    <a:cxn ang="0">
                      <a:pos x="7" y="47"/>
                    </a:cxn>
                    <a:cxn ang="0">
                      <a:pos x="11" y="39"/>
                    </a:cxn>
                    <a:cxn ang="0">
                      <a:pos x="4" y="39"/>
                    </a:cxn>
                    <a:cxn ang="0">
                      <a:pos x="3" y="27"/>
                    </a:cxn>
                    <a:cxn ang="0">
                      <a:pos x="6" y="19"/>
                    </a:cxn>
                    <a:cxn ang="0">
                      <a:pos x="9" y="8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7" h="64">
                      <a:moveTo>
                        <a:pt x="18" y="0"/>
                      </a:moveTo>
                      <a:cubicBezTo>
                        <a:pt x="24" y="5"/>
                        <a:pt x="26" y="6"/>
                        <a:pt x="27" y="6"/>
                      </a:cubicBezTo>
                      <a:cubicBezTo>
                        <a:pt x="27" y="6"/>
                        <a:pt x="30" y="8"/>
                        <a:pt x="30" y="10"/>
                      </a:cubicBezTo>
                      <a:cubicBezTo>
                        <a:pt x="30" y="11"/>
                        <a:pt x="38" y="13"/>
                        <a:pt x="38" y="11"/>
                      </a:cubicBezTo>
                      <a:cubicBezTo>
                        <a:pt x="38" y="10"/>
                        <a:pt x="39" y="8"/>
                        <a:pt x="41" y="11"/>
                      </a:cubicBezTo>
                      <a:cubicBezTo>
                        <a:pt x="42" y="14"/>
                        <a:pt x="44" y="14"/>
                        <a:pt x="47" y="14"/>
                      </a:cubicBezTo>
                      <a:cubicBezTo>
                        <a:pt x="47" y="22"/>
                        <a:pt x="47" y="23"/>
                        <a:pt x="44" y="31"/>
                      </a:cubicBezTo>
                      <a:cubicBezTo>
                        <a:pt x="39" y="37"/>
                        <a:pt x="27" y="41"/>
                        <a:pt x="23" y="48"/>
                      </a:cubicBezTo>
                      <a:cubicBezTo>
                        <a:pt x="18" y="58"/>
                        <a:pt x="21" y="58"/>
                        <a:pt x="18" y="61"/>
                      </a:cubicBezTo>
                      <a:cubicBezTo>
                        <a:pt x="15" y="64"/>
                        <a:pt x="15" y="58"/>
                        <a:pt x="12" y="58"/>
                      </a:cubicBezTo>
                      <a:cubicBezTo>
                        <a:pt x="7" y="56"/>
                        <a:pt x="6" y="59"/>
                        <a:pt x="6" y="56"/>
                      </a:cubicBezTo>
                      <a:cubicBezTo>
                        <a:pt x="4" y="53"/>
                        <a:pt x="11" y="53"/>
                        <a:pt x="7" y="47"/>
                      </a:cubicBezTo>
                      <a:cubicBezTo>
                        <a:pt x="11" y="47"/>
                        <a:pt x="11" y="42"/>
                        <a:pt x="11" y="39"/>
                      </a:cubicBezTo>
                      <a:cubicBezTo>
                        <a:pt x="11" y="36"/>
                        <a:pt x="9" y="44"/>
                        <a:pt x="4" y="39"/>
                      </a:cubicBezTo>
                      <a:cubicBezTo>
                        <a:pt x="0" y="34"/>
                        <a:pt x="4" y="37"/>
                        <a:pt x="3" y="27"/>
                      </a:cubicBezTo>
                      <a:cubicBezTo>
                        <a:pt x="1" y="20"/>
                        <a:pt x="6" y="25"/>
                        <a:pt x="6" y="19"/>
                      </a:cubicBezTo>
                      <a:cubicBezTo>
                        <a:pt x="6" y="14"/>
                        <a:pt x="11" y="16"/>
                        <a:pt x="9" y="8"/>
                      </a:cubicBezTo>
                      <a:cubicBezTo>
                        <a:pt x="9" y="2"/>
                        <a:pt x="20" y="5"/>
                        <a:pt x="18" y="0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57" name="Freeform 31"/>
                <p:cNvSpPr>
                  <a:spLocks/>
                </p:cNvSpPr>
                <p:nvPr/>
              </p:nvSpPr>
              <p:spPr bwMode="auto">
                <a:xfrm>
                  <a:off x="1292" y="3068"/>
                  <a:ext cx="12" cy="27"/>
                </a:xfrm>
                <a:custGeom>
                  <a:avLst/>
                  <a:gdLst/>
                  <a:ahLst/>
                  <a:cxnLst>
                    <a:cxn ang="0">
                      <a:pos x="1" y="13"/>
                    </a:cxn>
                    <a:cxn ang="0">
                      <a:pos x="3" y="10"/>
                    </a:cxn>
                    <a:cxn ang="0">
                      <a:pos x="1" y="6"/>
                    </a:cxn>
                    <a:cxn ang="0">
                      <a:pos x="0" y="3"/>
                    </a:cxn>
                    <a:cxn ang="0">
                      <a:pos x="1" y="2"/>
                    </a:cxn>
                    <a:cxn ang="0">
                      <a:pos x="3" y="3"/>
                    </a:cxn>
                    <a:cxn ang="0">
                      <a:pos x="4" y="6"/>
                    </a:cxn>
                    <a:cxn ang="0">
                      <a:pos x="6" y="10"/>
                    </a:cxn>
                    <a:cxn ang="0">
                      <a:pos x="4" y="13"/>
                    </a:cxn>
                    <a:cxn ang="0">
                      <a:pos x="1" y="13"/>
                    </a:cxn>
                  </a:cxnLst>
                  <a:rect l="0" t="0" r="r" b="b"/>
                  <a:pathLst>
                    <a:path w="6" h="14">
                      <a:moveTo>
                        <a:pt x="1" y="13"/>
                      </a:moveTo>
                      <a:cubicBezTo>
                        <a:pt x="0" y="11"/>
                        <a:pt x="3" y="10"/>
                        <a:pt x="3" y="10"/>
                      </a:cubicBezTo>
                      <a:cubicBezTo>
                        <a:pt x="4" y="8"/>
                        <a:pt x="3" y="8"/>
                        <a:pt x="1" y="6"/>
                      </a:cubicBezTo>
                      <a:cubicBezTo>
                        <a:pt x="1" y="5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1" y="2"/>
                      </a:cubicBezTo>
                      <a:cubicBezTo>
                        <a:pt x="1" y="0"/>
                        <a:pt x="1" y="2"/>
                        <a:pt x="3" y="3"/>
                      </a:cubicBezTo>
                      <a:cubicBezTo>
                        <a:pt x="3" y="5"/>
                        <a:pt x="3" y="6"/>
                        <a:pt x="4" y="6"/>
                      </a:cubicBezTo>
                      <a:cubicBezTo>
                        <a:pt x="6" y="8"/>
                        <a:pt x="4" y="8"/>
                        <a:pt x="6" y="10"/>
                      </a:cubicBezTo>
                      <a:cubicBezTo>
                        <a:pt x="6" y="11"/>
                        <a:pt x="6" y="13"/>
                        <a:pt x="4" y="13"/>
                      </a:cubicBezTo>
                      <a:cubicBezTo>
                        <a:pt x="1" y="14"/>
                        <a:pt x="1" y="13"/>
                        <a:pt x="1" y="13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58" name="Freeform 32"/>
                <p:cNvSpPr>
                  <a:spLocks/>
                </p:cNvSpPr>
                <p:nvPr/>
              </p:nvSpPr>
              <p:spPr bwMode="auto">
                <a:xfrm>
                  <a:off x="1306" y="3079"/>
                  <a:ext cx="8" cy="10"/>
                </a:xfrm>
                <a:custGeom>
                  <a:avLst/>
                  <a:gdLst/>
                  <a:ahLst/>
                  <a:cxnLst>
                    <a:cxn ang="0">
                      <a:pos x="2" y="5"/>
                    </a:cxn>
                    <a:cxn ang="0">
                      <a:pos x="3" y="2"/>
                    </a:cxn>
                    <a:cxn ang="0">
                      <a:pos x="2" y="5"/>
                    </a:cxn>
                  </a:cxnLst>
                  <a:rect l="0" t="0" r="r" b="b"/>
                  <a:pathLst>
                    <a:path w="4" h="5">
                      <a:moveTo>
                        <a:pt x="2" y="5"/>
                      </a:moveTo>
                      <a:cubicBezTo>
                        <a:pt x="0" y="3"/>
                        <a:pt x="2" y="0"/>
                        <a:pt x="3" y="2"/>
                      </a:cubicBezTo>
                      <a:cubicBezTo>
                        <a:pt x="4" y="2"/>
                        <a:pt x="3" y="5"/>
                        <a:pt x="2" y="5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59" name="Freeform 33"/>
                <p:cNvSpPr>
                  <a:spLocks/>
                </p:cNvSpPr>
                <p:nvPr/>
              </p:nvSpPr>
              <p:spPr bwMode="auto">
                <a:xfrm>
                  <a:off x="1319" y="3085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"/>
                        <a:pt x="3" y="3"/>
                        <a:pt x="0" y="3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60" name="Freeform 34"/>
                <p:cNvSpPr>
                  <a:spLocks/>
                </p:cNvSpPr>
                <p:nvPr/>
              </p:nvSpPr>
              <p:spPr bwMode="auto">
                <a:xfrm>
                  <a:off x="1304" y="3073"/>
                  <a:ext cx="6" cy="1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3" h="5">
                      <a:moveTo>
                        <a:pt x="0" y="2"/>
                      </a:moveTo>
                      <a:cubicBezTo>
                        <a:pt x="0" y="0"/>
                        <a:pt x="3" y="2"/>
                        <a:pt x="1" y="3"/>
                      </a:cubicBezTo>
                      <a:cubicBezTo>
                        <a:pt x="1" y="5"/>
                        <a:pt x="0" y="3"/>
                        <a:pt x="0" y="2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61" name="Freeform 35"/>
                <p:cNvSpPr>
                  <a:spLocks/>
                </p:cNvSpPr>
                <p:nvPr/>
              </p:nvSpPr>
              <p:spPr bwMode="auto">
                <a:xfrm>
                  <a:off x="1288" y="3077"/>
                  <a:ext cx="10" cy="6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3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5" h="3">
                      <a:moveTo>
                        <a:pt x="2" y="1"/>
                      </a:moveTo>
                      <a:cubicBezTo>
                        <a:pt x="3" y="0"/>
                        <a:pt x="5" y="3"/>
                        <a:pt x="2" y="3"/>
                      </a:cubicBezTo>
                      <a:cubicBezTo>
                        <a:pt x="0" y="3"/>
                        <a:pt x="0" y="1"/>
                        <a:pt x="2" y="1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62" name="Freeform 36"/>
                <p:cNvSpPr>
                  <a:spLocks/>
                </p:cNvSpPr>
                <p:nvPr/>
              </p:nvSpPr>
              <p:spPr bwMode="auto">
                <a:xfrm>
                  <a:off x="1306" y="3095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" h="3">
                      <a:moveTo>
                        <a:pt x="2" y="2"/>
                      </a:moveTo>
                      <a:cubicBezTo>
                        <a:pt x="0" y="0"/>
                        <a:pt x="3" y="2"/>
                        <a:pt x="2" y="2"/>
                      </a:cubicBezTo>
                      <a:cubicBezTo>
                        <a:pt x="2" y="3"/>
                        <a:pt x="2" y="3"/>
                        <a:pt x="2" y="2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63" name="Freeform 37"/>
                <p:cNvSpPr>
                  <a:spLocks/>
                </p:cNvSpPr>
                <p:nvPr/>
              </p:nvSpPr>
              <p:spPr bwMode="auto">
                <a:xfrm>
                  <a:off x="1306" y="3066"/>
                  <a:ext cx="4" cy="2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0" y="1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64" name="Freeform 38"/>
                <p:cNvSpPr>
                  <a:spLocks/>
                </p:cNvSpPr>
                <p:nvPr/>
              </p:nvSpPr>
              <p:spPr bwMode="auto">
                <a:xfrm>
                  <a:off x="1496" y="2718"/>
                  <a:ext cx="35" cy="1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9" y="1"/>
                    </a:cxn>
                    <a:cxn ang="0">
                      <a:pos x="16" y="6"/>
                    </a:cxn>
                    <a:cxn ang="0">
                      <a:pos x="12" y="6"/>
                    </a:cxn>
                    <a:cxn ang="0">
                      <a:pos x="7" y="8"/>
                    </a:cxn>
                    <a:cxn ang="0">
                      <a:pos x="1" y="4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8" h="9">
                      <a:moveTo>
                        <a:pt x="0" y="1"/>
                      </a:moveTo>
                      <a:cubicBezTo>
                        <a:pt x="1" y="0"/>
                        <a:pt x="4" y="0"/>
                        <a:pt x="9" y="1"/>
                      </a:cubicBezTo>
                      <a:cubicBezTo>
                        <a:pt x="15" y="3"/>
                        <a:pt x="16" y="3"/>
                        <a:pt x="16" y="6"/>
                      </a:cubicBezTo>
                      <a:cubicBezTo>
                        <a:pt x="18" y="8"/>
                        <a:pt x="15" y="6"/>
                        <a:pt x="12" y="6"/>
                      </a:cubicBezTo>
                      <a:cubicBezTo>
                        <a:pt x="9" y="6"/>
                        <a:pt x="12" y="9"/>
                        <a:pt x="7" y="8"/>
                      </a:cubicBezTo>
                      <a:cubicBezTo>
                        <a:pt x="1" y="6"/>
                        <a:pt x="4" y="4"/>
                        <a:pt x="1" y="4"/>
                      </a:cubicBezTo>
                      <a:cubicBezTo>
                        <a:pt x="0" y="3"/>
                        <a:pt x="0" y="3"/>
                        <a:pt x="0" y="1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65" name="Freeform 39"/>
                <p:cNvSpPr>
                  <a:spLocks/>
                </p:cNvSpPr>
                <p:nvPr/>
              </p:nvSpPr>
              <p:spPr bwMode="auto">
                <a:xfrm>
                  <a:off x="1554" y="2691"/>
                  <a:ext cx="47" cy="43"/>
                </a:xfrm>
                <a:custGeom>
                  <a:avLst/>
                  <a:gdLst/>
                  <a:ahLst/>
                  <a:cxnLst>
                    <a:cxn ang="0">
                      <a:pos x="23" y="18"/>
                    </a:cxn>
                    <a:cxn ang="0">
                      <a:pos x="12" y="18"/>
                    </a:cxn>
                    <a:cxn ang="0">
                      <a:pos x="4" y="18"/>
                    </a:cxn>
                    <a:cxn ang="0">
                      <a:pos x="0" y="14"/>
                    </a:cxn>
                    <a:cxn ang="0">
                      <a:pos x="15" y="14"/>
                    </a:cxn>
                    <a:cxn ang="0">
                      <a:pos x="17" y="11"/>
                    </a:cxn>
                    <a:cxn ang="0">
                      <a:pos x="14" y="4"/>
                    </a:cxn>
                    <a:cxn ang="0">
                      <a:pos x="9" y="1"/>
                    </a:cxn>
                    <a:cxn ang="0">
                      <a:pos x="17" y="1"/>
                    </a:cxn>
                    <a:cxn ang="0">
                      <a:pos x="23" y="1"/>
                    </a:cxn>
                    <a:cxn ang="0">
                      <a:pos x="21" y="12"/>
                    </a:cxn>
                    <a:cxn ang="0">
                      <a:pos x="23" y="18"/>
                    </a:cxn>
                  </a:cxnLst>
                  <a:rect l="0" t="0" r="r" b="b"/>
                  <a:pathLst>
                    <a:path w="24" h="22">
                      <a:moveTo>
                        <a:pt x="23" y="18"/>
                      </a:moveTo>
                      <a:cubicBezTo>
                        <a:pt x="17" y="15"/>
                        <a:pt x="15" y="20"/>
                        <a:pt x="12" y="18"/>
                      </a:cubicBezTo>
                      <a:cubicBezTo>
                        <a:pt x="4" y="15"/>
                        <a:pt x="8" y="22"/>
                        <a:pt x="4" y="18"/>
                      </a:cubicBezTo>
                      <a:cubicBezTo>
                        <a:pt x="1" y="15"/>
                        <a:pt x="0" y="17"/>
                        <a:pt x="0" y="14"/>
                      </a:cubicBezTo>
                      <a:cubicBezTo>
                        <a:pt x="1" y="11"/>
                        <a:pt x="11" y="17"/>
                        <a:pt x="15" y="14"/>
                      </a:cubicBezTo>
                      <a:cubicBezTo>
                        <a:pt x="17" y="14"/>
                        <a:pt x="20" y="15"/>
                        <a:pt x="17" y="11"/>
                      </a:cubicBezTo>
                      <a:cubicBezTo>
                        <a:pt x="11" y="6"/>
                        <a:pt x="17" y="6"/>
                        <a:pt x="14" y="4"/>
                      </a:cubicBezTo>
                      <a:cubicBezTo>
                        <a:pt x="9" y="3"/>
                        <a:pt x="8" y="4"/>
                        <a:pt x="9" y="1"/>
                      </a:cubicBezTo>
                      <a:cubicBezTo>
                        <a:pt x="9" y="0"/>
                        <a:pt x="15" y="0"/>
                        <a:pt x="17" y="1"/>
                      </a:cubicBezTo>
                      <a:cubicBezTo>
                        <a:pt x="20" y="3"/>
                        <a:pt x="20" y="1"/>
                        <a:pt x="23" y="1"/>
                      </a:cubicBezTo>
                      <a:cubicBezTo>
                        <a:pt x="21" y="6"/>
                        <a:pt x="24" y="9"/>
                        <a:pt x="21" y="12"/>
                      </a:cubicBezTo>
                      <a:cubicBezTo>
                        <a:pt x="20" y="15"/>
                        <a:pt x="23" y="14"/>
                        <a:pt x="23" y="18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66" name="Freeform 40"/>
                <p:cNvSpPr>
                  <a:spLocks/>
                </p:cNvSpPr>
                <p:nvPr/>
              </p:nvSpPr>
              <p:spPr bwMode="auto">
                <a:xfrm>
                  <a:off x="1593" y="2687"/>
                  <a:ext cx="58" cy="53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1" y="14"/>
                    </a:cxn>
                    <a:cxn ang="0">
                      <a:pos x="3" y="20"/>
                    </a:cxn>
                    <a:cxn ang="0">
                      <a:pos x="7" y="20"/>
                    </a:cxn>
                    <a:cxn ang="0">
                      <a:pos x="12" y="17"/>
                    </a:cxn>
                    <a:cxn ang="0">
                      <a:pos x="15" y="17"/>
                    </a:cxn>
                    <a:cxn ang="0">
                      <a:pos x="26" y="19"/>
                    </a:cxn>
                    <a:cxn ang="0">
                      <a:pos x="29" y="14"/>
                    </a:cxn>
                    <a:cxn ang="0">
                      <a:pos x="24" y="11"/>
                    </a:cxn>
                    <a:cxn ang="0">
                      <a:pos x="21" y="9"/>
                    </a:cxn>
                    <a:cxn ang="0">
                      <a:pos x="20" y="8"/>
                    </a:cxn>
                    <a:cxn ang="0">
                      <a:pos x="15" y="5"/>
                    </a:cxn>
                    <a:cxn ang="0">
                      <a:pos x="7" y="2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30" h="27">
                      <a:moveTo>
                        <a:pt x="3" y="3"/>
                      </a:moveTo>
                      <a:cubicBezTo>
                        <a:pt x="1" y="8"/>
                        <a:pt x="4" y="11"/>
                        <a:pt x="1" y="14"/>
                      </a:cubicBezTo>
                      <a:cubicBezTo>
                        <a:pt x="0" y="17"/>
                        <a:pt x="3" y="16"/>
                        <a:pt x="3" y="20"/>
                      </a:cubicBezTo>
                      <a:cubicBezTo>
                        <a:pt x="4" y="27"/>
                        <a:pt x="6" y="23"/>
                        <a:pt x="7" y="20"/>
                      </a:cubicBezTo>
                      <a:cubicBezTo>
                        <a:pt x="9" y="17"/>
                        <a:pt x="10" y="16"/>
                        <a:pt x="12" y="17"/>
                      </a:cubicBezTo>
                      <a:cubicBezTo>
                        <a:pt x="12" y="20"/>
                        <a:pt x="14" y="20"/>
                        <a:pt x="15" y="17"/>
                      </a:cubicBezTo>
                      <a:cubicBezTo>
                        <a:pt x="18" y="16"/>
                        <a:pt x="24" y="17"/>
                        <a:pt x="26" y="19"/>
                      </a:cubicBezTo>
                      <a:cubicBezTo>
                        <a:pt x="27" y="20"/>
                        <a:pt x="30" y="16"/>
                        <a:pt x="29" y="14"/>
                      </a:cubicBezTo>
                      <a:cubicBezTo>
                        <a:pt x="26" y="13"/>
                        <a:pt x="26" y="11"/>
                        <a:pt x="24" y="11"/>
                      </a:cubicBezTo>
                      <a:cubicBezTo>
                        <a:pt x="21" y="11"/>
                        <a:pt x="20" y="9"/>
                        <a:pt x="21" y="9"/>
                      </a:cubicBezTo>
                      <a:cubicBezTo>
                        <a:pt x="24" y="9"/>
                        <a:pt x="23" y="6"/>
                        <a:pt x="20" y="8"/>
                      </a:cubicBezTo>
                      <a:cubicBezTo>
                        <a:pt x="15" y="9"/>
                        <a:pt x="18" y="3"/>
                        <a:pt x="15" y="5"/>
                      </a:cubicBezTo>
                      <a:cubicBezTo>
                        <a:pt x="14" y="6"/>
                        <a:pt x="9" y="0"/>
                        <a:pt x="7" y="2"/>
                      </a:cubicBezTo>
                      <a:cubicBezTo>
                        <a:pt x="6" y="3"/>
                        <a:pt x="4" y="0"/>
                        <a:pt x="3" y="3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67" name="Freeform 41"/>
                <p:cNvSpPr>
                  <a:spLocks/>
                </p:cNvSpPr>
                <p:nvPr/>
              </p:nvSpPr>
              <p:spPr bwMode="auto">
                <a:xfrm>
                  <a:off x="3748" y="2369"/>
                  <a:ext cx="454" cy="561"/>
                </a:xfrm>
                <a:custGeom>
                  <a:avLst/>
                  <a:gdLst/>
                  <a:ahLst/>
                  <a:cxnLst>
                    <a:cxn ang="0">
                      <a:pos x="15" y="122"/>
                    </a:cxn>
                    <a:cxn ang="0">
                      <a:pos x="23" y="116"/>
                    </a:cxn>
                    <a:cxn ang="0">
                      <a:pos x="14" y="90"/>
                    </a:cxn>
                    <a:cxn ang="0">
                      <a:pos x="32" y="80"/>
                    </a:cxn>
                    <a:cxn ang="0">
                      <a:pos x="48" y="56"/>
                    </a:cxn>
                    <a:cxn ang="0">
                      <a:pos x="51" y="34"/>
                    </a:cxn>
                    <a:cxn ang="0">
                      <a:pos x="48" y="20"/>
                    </a:cxn>
                    <a:cxn ang="0">
                      <a:pos x="67" y="12"/>
                    </a:cxn>
                    <a:cxn ang="0">
                      <a:pos x="87" y="0"/>
                    </a:cxn>
                    <a:cxn ang="0">
                      <a:pos x="96" y="7"/>
                    </a:cxn>
                    <a:cxn ang="0">
                      <a:pos x="86" y="24"/>
                    </a:cxn>
                    <a:cxn ang="0">
                      <a:pos x="86" y="37"/>
                    </a:cxn>
                    <a:cxn ang="0">
                      <a:pos x="89" y="49"/>
                    </a:cxn>
                    <a:cxn ang="0">
                      <a:pos x="96" y="68"/>
                    </a:cxn>
                    <a:cxn ang="0">
                      <a:pos x="107" y="84"/>
                    </a:cxn>
                    <a:cxn ang="0">
                      <a:pos x="125" y="90"/>
                    </a:cxn>
                    <a:cxn ang="0">
                      <a:pos x="138" y="96"/>
                    </a:cxn>
                    <a:cxn ang="0">
                      <a:pos x="154" y="101"/>
                    </a:cxn>
                    <a:cxn ang="0">
                      <a:pos x="159" y="85"/>
                    </a:cxn>
                    <a:cxn ang="0">
                      <a:pos x="176" y="96"/>
                    </a:cxn>
                    <a:cxn ang="0">
                      <a:pos x="191" y="94"/>
                    </a:cxn>
                    <a:cxn ang="0">
                      <a:pos x="195" y="84"/>
                    </a:cxn>
                    <a:cxn ang="0">
                      <a:pos x="212" y="71"/>
                    </a:cxn>
                    <a:cxn ang="0">
                      <a:pos x="224" y="73"/>
                    </a:cxn>
                    <a:cxn ang="0">
                      <a:pos x="232" y="82"/>
                    </a:cxn>
                    <a:cxn ang="0">
                      <a:pos x="218" y="96"/>
                    </a:cxn>
                    <a:cxn ang="0">
                      <a:pos x="211" y="113"/>
                    </a:cxn>
                    <a:cxn ang="0">
                      <a:pos x="200" y="129"/>
                    </a:cxn>
                    <a:cxn ang="0">
                      <a:pos x="194" y="146"/>
                    </a:cxn>
                    <a:cxn ang="0">
                      <a:pos x="183" y="129"/>
                    </a:cxn>
                    <a:cxn ang="0">
                      <a:pos x="173" y="111"/>
                    </a:cxn>
                    <a:cxn ang="0">
                      <a:pos x="162" y="99"/>
                    </a:cxn>
                    <a:cxn ang="0">
                      <a:pos x="163" y="110"/>
                    </a:cxn>
                    <a:cxn ang="0">
                      <a:pos x="159" y="118"/>
                    </a:cxn>
                    <a:cxn ang="0">
                      <a:pos x="165" y="133"/>
                    </a:cxn>
                    <a:cxn ang="0">
                      <a:pos x="167" y="147"/>
                    </a:cxn>
                    <a:cxn ang="0">
                      <a:pos x="153" y="150"/>
                    </a:cxn>
                    <a:cxn ang="0">
                      <a:pos x="119" y="191"/>
                    </a:cxn>
                    <a:cxn ang="0">
                      <a:pos x="95" y="216"/>
                    </a:cxn>
                    <a:cxn ang="0">
                      <a:pos x="92" y="262"/>
                    </a:cxn>
                    <a:cxn ang="0">
                      <a:pos x="83" y="273"/>
                    </a:cxn>
                    <a:cxn ang="0">
                      <a:pos x="54" y="236"/>
                    </a:cxn>
                    <a:cxn ang="0">
                      <a:pos x="37" y="155"/>
                    </a:cxn>
                    <a:cxn ang="0">
                      <a:pos x="31" y="153"/>
                    </a:cxn>
                    <a:cxn ang="0">
                      <a:pos x="14" y="136"/>
                    </a:cxn>
                    <a:cxn ang="0">
                      <a:pos x="5" y="124"/>
                    </a:cxn>
                  </a:cxnLst>
                  <a:rect l="0" t="0" r="r" b="b"/>
                  <a:pathLst>
                    <a:path w="234" h="289">
                      <a:moveTo>
                        <a:pt x="5" y="124"/>
                      </a:moveTo>
                      <a:cubicBezTo>
                        <a:pt x="5" y="121"/>
                        <a:pt x="8" y="122"/>
                        <a:pt x="9" y="122"/>
                      </a:cubicBezTo>
                      <a:cubicBezTo>
                        <a:pt x="14" y="121"/>
                        <a:pt x="14" y="125"/>
                        <a:pt x="15" y="122"/>
                      </a:cubicBezTo>
                      <a:cubicBezTo>
                        <a:pt x="17" y="121"/>
                        <a:pt x="19" y="119"/>
                        <a:pt x="20" y="122"/>
                      </a:cubicBezTo>
                      <a:cubicBezTo>
                        <a:pt x="20" y="124"/>
                        <a:pt x="25" y="121"/>
                        <a:pt x="23" y="121"/>
                      </a:cubicBezTo>
                      <a:cubicBezTo>
                        <a:pt x="22" y="119"/>
                        <a:pt x="25" y="118"/>
                        <a:pt x="23" y="116"/>
                      </a:cubicBezTo>
                      <a:cubicBezTo>
                        <a:pt x="17" y="108"/>
                        <a:pt x="23" y="108"/>
                        <a:pt x="19" y="107"/>
                      </a:cubicBezTo>
                      <a:cubicBezTo>
                        <a:pt x="12" y="107"/>
                        <a:pt x="20" y="99"/>
                        <a:pt x="14" y="97"/>
                      </a:cubicBezTo>
                      <a:cubicBezTo>
                        <a:pt x="8" y="97"/>
                        <a:pt x="11" y="93"/>
                        <a:pt x="14" y="90"/>
                      </a:cubicBezTo>
                      <a:cubicBezTo>
                        <a:pt x="17" y="87"/>
                        <a:pt x="17" y="80"/>
                        <a:pt x="20" y="85"/>
                      </a:cubicBezTo>
                      <a:cubicBezTo>
                        <a:pt x="22" y="88"/>
                        <a:pt x="23" y="85"/>
                        <a:pt x="29" y="85"/>
                      </a:cubicBezTo>
                      <a:cubicBezTo>
                        <a:pt x="32" y="85"/>
                        <a:pt x="29" y="82"/>
                        <a:pt x="32" y="80"/>
                      </a:cubicBezTo>
                      <a:cubicBezTo>
                        <a:pt x="34" y="79"/>
                        <a:pt x="32" y="76"/>
                        <a:pt x="37" y="74"/>
                      </a:cubicBezTo>
                      <a:cubicBezTo>
                        <a:pt x="41" y="73"/>
                        <a:pt x="38" y="65"/>
                        <a:pt x="44" y="62"/>
                      </a:cubicBezTo>
                      <a:cubicBezTo>
                        <a:pt x="51" y="60"/>
                        <a:pt x="44" y="62"/>
                        <a:pt x="48" y="56"/>
                      </a:cubicBezTo>
                      <a:cubicBezTo>
                        <a:pt x="55" y="45"/>
                        <a:pt x="46" y="45"/>
                        <a:pt x="54" y="41"/>
                      </a:cubicBezTo>
                      <a:cubicBezTo>
                        <a:pt x="60" y="38"/>
                        <a:pt x="58" y="38"/>
                        <a:pt x="54" y="37"/>
                      </a:cubicBezTo>
                      <a:cubicBezTo>
                        <a:pt x="51" y="37"/>
                        <a:pt x="55" y="32"/>
                        <a:pt x="51" y="34"/>
                      </a:cubicBezTo>
                      <a:cubicBezTo>
                        <a:pt x="49" y="34"/>
                        <a:pt x="51" y="32"/>
                        <a:pt x="48" y="31"/>
                      </a:cubicBezTo>
                      <a:cubicBezTo>
                        <a:pt x="44" y="28"/>
                        <a:pt x="51" y="28"/>
                        <a:pt x="48" y="24"/>
                      </a:cubicBezTo>
                      <a:cubicBezTo>
                        <a:pt x="43" y="21"/>
                        <a:pt x="54" y="21"/>
                        <a:pt x="48" y="20"/>
                      </a:cubicBezTo>
                      <a:cubicBezTo>
                        <a:pt x="43" y="20"/>
                        <a:pt x="49" y="20"/>
                        <a:pt x="46" y="17"/>
                      </a:cubicBezTo>
                      <a:cubicBezTo>
                        <a:pt x="43" y="15"/>
                        <a:pt x="48" y="10"/>
                        <a:pt x="57" y="15"/>
                      </a:cubicBezTo>
                      <a:cubicBezTo>
                        <a:pt x="63" y="17"/>
                        <a:pt x="64" y="12"/>
                        <a:pt x="67" y="12"/>
                      </a:cubicBezTo>
                      <a:cubicBezTo>
                        <a:pt x="72" y="14"/>
                        <a:pt x="69" y="9"/>
                        <a:pt x="76" y="4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83" y="3"/>
                        <a:pt x="81" y="1"/>
                        <a:pt x="87" y="0"/>
                      </a:cubicBezTo>
                      <a:cubicBezTo>
                        <a:pt x="93" y="0"/>
                        <a:pt x="92" y="4"/>
                        <a:pt x="93" y="4"/>
                      </a:cubicBezTo>
                      <a:cubicBezTo>
                        <a:pt x="95" y="3"/>
                        <a:pt x="95" y="7"/>
                        <a:pt x="96" y="4"/>
                      </a:cubicBezTo>
                      <a:cubicBezTo>
                        <a:pt x="96" y="3"/>
                        <a:pt x="99" y="4"/>
                        <a:pt x="96" y="7"/>
                      </a:cubicBezTo>
                      <a:cubicBezTo>
                        <a:pt x="95" y="10"/>
                        <a:pt x="98" y="10"/>
                        <a:pt x="95" y="14"/>
                      </a:cubicBezTo>
                      <a:cubicBezTo>
                        <a:pt x="89" y="18"/>
                        <a:pt x="93" y="20"/>
                        <a:pt x="89" y="20"/>
                      </a:cubicBezTo>
                      <a:cubicBezTo>
                        <a:pt x="83" y="21"/>
                        <a:pt x="87" y="23"/>
                        <a:pt x="86" y="24"/>
                      </a:cubicBezTo>
                      <a:cubicBezTo>
                        <a:pt x="84" y="29"/>
                        <a:pt x="90" y="29"/>
                        <a:pt x="90" y="31"/>
                      </a:cubicBezTo>
                      <a:cubicBezTo>
                        <a:pt x="89" y="32"/>
                        <a:pt x="93" y="35"/>
                        <a:pt x="89" y="37"/>
                      </a:cubicBezTo>
                      <a:cubicBezTo>
                        <a:pt x="87" y="37"/>
                        <a:pt x="87" y="40"/>
                        <a:pt x="86" y="37"/>
                      </a:cubicBezTo>
                      <a:cubicBezTo>
                        <a:pt x="84" y="35"/>
                        <a:pt x="81" y="35"/>
                        <a:pt x="83" y="38"/>
                      </a:cubicBezTo>
                      <a:cubicBezTo>
                        <a:pt x="84" y="40"/>
                        <a:pt x="86" y="43"/>
                        <a:pt x="84" y="48"/>
                      </a:cubicBezTo>
                      <a:cubicBezTo>
                        <a:pt x="84" y="52"/>
                        <a:pt x="87" y="46"/>
                        <a:pt x="89" y="49"/>
                      </a:cubicBezTo>
                      <a:cubicBezTo>
                        <a:pt x="92" y="56"/>
                        <a:pt x="92" y="51"/>
                        <a:pt x="95" y="54"/>
                      </a:cubicBezTo>
                      <a:cubicBezTo>
                        <a:pt x="98" y="57"/>
                        <a:pt x="102" y="59"/>
                        <a:pt x="102" y="60"/>
                      </a:cubicBezTo>
                      <a:cubicBezTo>
                        <a:pt x="95" y="65"/>
                        <a:pt x="99" y="66"/>
                        <a:pt x="96" y="68"/>
                      </a:cubicBezTo>
                      <a:cubicBezTo>
                        <a:pt x="95" y="71"/>
                        <a:pt x="98" y="71"/>
                        <a:pt x="96" y="73"/>
                      </a:cubicBezTo>
                      <a:cubicBezTo>
                        <a:pt x="93" y="74"/>
                        <a:pt x="98" y="79"/>
                        <a:pt x="99" y="77"/>
                      </a:cubicBezTo>
                      <a:cubicBezTo>
                        <a:pt x="99" y="74"/>
                        <a:pt x="104" y="80"/>
                        <a:pt x="107" y="84"/>
                      </a:cubicBezTo>
                      <a:cubicBezTo>
                        <a:pt x="112" y="87"/>
                        <a:pt x="108" y="82"/>
                        <a:pt x="113" y="87"/>
                      </a:cubicBezTo>
                      <a:cubicBezTo>
                        <a:pt x="116" y="90"/>
                        <a:pt x="115" y="85"/>
                        <a:pt x="116" y="88"/>
                      </a:cubicBezTo>
                      <a:cubicBezTo>
                        <a:pt x="118" y="91"/>
                        <a:pt x="122" y="88"/>
                        <a:pt x="125" y="90"/>
                      </a:cubicBezTo>
                      <a:cubicBezTo>
                        <a:pt x="127" y="91"/>
                        <a:pt x="125" y="88"/>
                        <a:pt x="130" y="90"/>
                      </a:cubicBezTo>
                      <a:cubicBezTo>
                        <a:pt x="134" y="93"/>
                        <a:pt x="130" y="94"/>
                        <a:pt x="133" y="94"/>
                      </a:cubicBezTo>
                      <a:cubicBezTo>
                        <a:pt x="138" y="96"/>
                        <a:pt x="134" y="97"/>
                        <a:pt x="138" y="96"/>
                      </a:cubicBezTo>
                      <a:cubicBezTo>
                        <a:pt x="141" y="94"/>
                        <a:pt x="139" y="99"/>
                        <a:pt x="142" y="97"/>
                      </a:cubicBezTo>
                      <a:cubicBezTo>
                        <a:pt x="145" y="96"/>
                        <a:pt x="147" y="102"/>
                        <a:pt x="150" y="99"/>
                      </a:cubicBezTo>
                      <a:cubicBezTo>
                        <a:pt x="153" y="97"/>
                        <a:pt x="150" y="102"/>
                        <a:pt x="154" y="101"/>
                      </a:cubicBezTo>
                      <a:cubicBezTo>
                        <a:pt x="159" y="99"/>
                        <a:pt x="157" y="102"/>
                        <a:pt x="159" y="99"/>
                      </a:cubicBezTo>
                      <a:cubicBezTo>
                        <a:pt x="160" y="94"/>
                        <a:pt x="157" y="94"/>
                        <a:pt x="159" y="90"/>
                      </a:cubicBezTo>
                      <a:cubicBezTo>
                        <a:pt x="160" y="85"/>
                        <a:pt x="160" y="87"/>
                        <a:pt x="159" y="85"/>
                      </a:cubicBezTo>
                      <a:cubicBezTo>
                        <a:pt x="170" y="79"/>
                        <a:pt x="163" y="87"/>
                        <a:pt x="165" y="91"/>
                      </a:cubicBezTo>
                      <a:cubicBezTo>
                        <a:pt x="162" y="93"/>
                        <a:pt x="167" y="96"/>
                        <a:pt x="168" y="96"/>
                      </a:cubicBezTo>
                      <a:cubicBezTo>
                        <a:pt x="171" y="94"/>
                        <a:pt x="171" y="99"/>
                        <a:pt x="176" y="96"/>
                      </a:cubicBezTo>
                      <a:cubicBezTo>
                        <a:pt x="180" y="94"/>
                        <a:pt x="179" y="99"/>
                        <a:pt x="183" y="96"/>
                      </a:cubicBezTo>
                      <a:cubicBezTo>
                        <a:pt x="188" y="94"/>
                        <a:pt x="186" y="97"/>
                        <a:pt x="188" y="96"/>
                      </a:cubicBezTo>
                      <a:cubicBezTo>
                        <a:pt x="189" y="94"/>
                        <a:pt x="191" y="97"/>
                        <a:pt x="191" y="94"/>
                      </a:cubicBezTo>
                      <a:cubicBezTo>
                        <a:pt x="189" y="91"/>
                        <a:pt x="192" y="88"/>
                        <a:pt x="189" y="90"/>
                      </a:cubicBezTo>
                      <a:cubicBezTo>
                        <a:pt x="186" y="90"/>
                        <a:pt x="186" y="87"/>
                        <a:pt x="186" y="87"/>
                      </a:cubicBezTo>
                      <a:cubicBezTo>
                        <a:pt x="192" y="87"/>
                        <a:pt x="195" y="85"/>
                        <a:pt x="195" y="84"/>
                      </a:cubicBezTo>
                      <a:cubicBezTo>
                        <a:pt x="195" y="80"/>
                        <a:pt x="199" y="82"/>
                        <a:pt x="199" y="79"/>
                      </a:cubicBezTo>
                      <a:cubicBezTo>
                        <a:pt x="200" y="76"/>
                        <a:pt x="203" y="77"/>
                        <a:pt x="206" y="74"/>
                      </a:cubicBezTo>
                      <a:cubicBezTo>
                        <a:pt x="209" y="71"/>
                        <a:pt x="211" y="69"/>
                        <a:pt x="212" y="71"/>
                      </a:cubicBezTo>
                      <a:cubicBezTo>
                        <a:pt x="215" y="73"/>
                        <a:pt x="217" y="73"/>
                        <a:pt x="218" y="71"/>
                      </a:cubicBezTo>
                      <a:cubicBezTo>
                        <a:pt x="218" y="69"/>
                        <a:pt x="223" y="68"/>
                        <a:pt x="223" y="69"/>
                      </a:cubicBezTo>
                      <a:cubicBezTo>
                        <a:pt x="224" y="73"/>
                        <a:pt x="226" y="69"/>
                        <a:pt x="224" y="73"/>
                      </a:cubicBezTo>
                      <a:cubicBezTo>
                        <a:pt x="221" y="76"/>
                        <a:pt x="226" y="71"/>
                        <a:pt x="226" y="74"/>
                      </a:cubicBezTo>
                      <a:cubicBezTo>
                        <a:pt x="227" y="79"/>
                        <a:pt x="220" y="80"/>
                        <a:pt x="226" y="80"/>
                      </a:cubicBezTo>
                      <a:cubicBezTo>
                        <a:pt x="231" y="79"/>
                        <a:pt x="231" y="80"/>
                        <a:pt x="232" y="82"/>
                      </a:cubicBezTo>
                      <a:cubicBezTo>
                        <a:pt x="234" y="87"/>
                        <a:pt x="227" y="87"/>
                        <a:pt x="229" y="90"/>
                      </a:cubicBezTo>
                      <a:cubicBezTo>
                        <a:pt x="232" y="94"/>
                        <a:pt x="231" y="94"/>
                        <a:pt x="229" y="91"/>
                      </a:cubicBezTo>
                      <a:cubicBezTo>
                        <a:pt x="226" y="88"/>
                        <a:pt x="221" y="93"/>
                        <a:pt x="218" y="96"/>
                      </a:cubicBezTo>
                      <a:cubicBezTo>
                        <a:pt x="215" y="99"/>
                        <a:pt x="215" y="96"/>
                        <a:pt x="215" y="99"/>
                      </a:cubicBezTo>
                      <a:cubicBezTo>
                        <a:pt x="214" y="102"/>
                        <a:pt x="217" y="101"/>
                        <a:pt x="215" y="105"/>
                      </a:cubicBezTo>
                      <a:cubicBezTo>
                        <a:pt x="212" y="111"/>
                        <a:pt x="209" y="111"/>
                        <a:pt x="211" y="113"/>
                      </a:cubicBezTo>
                      <a:cubicBezTo>
                        <a:pt x="214" y="116"/>
                        <a:pt x="209" y="116"/>
                        <a:pt x="208" y="122"/>
                      </a:cubicBezTo>
                      <a:cubicBezTo>
                        <a:pt x="206" y="130"/>
                        <a:pt x="206" y="125"/>
                        <a:pt x="203" y="125"/>
                      </a:cubicBezTo>
                      <a:cubicBezTo>
                        <a:pt x="200" y="124"/>
                        <a:pt x="200" y="121"/>
                        <a:pt x="200" y="129"/>
                      </a:cubicBezTo>
                      <a:cubicBezTo>
                        <a:pt x="202" y="141"/>
                        <a:pt x="199" y="130"/>
                        <a:pt x="199" y="138"/>
                      </a:cubicBezTo>
                      <a:cubicBezTo>
                        <a:pt x="199" y="141"/>
                        <a:pt x="200" y="139"/>
                        <a:pt x="199" y="144"/>
                      </a:cubicBezTo>
                      <a:cubicBezTo>
                        <a:pt x="195" y="149"/>
                        <a:pt x="197" y="141"/>
                        <a:pt x="194" y="146"/>
                      </a:cubicBezTo>
                      <a:cubicBezTo>
                        <a:pt x="194" y="136"/>
                        <a:pt x="191" y="136"/>
                        <a:pt x="192" y="130"/>
                      </a:cubicBezTo>
                      <a:cubicBezTo>
                        <a:pt x="192" y="127"/>
                        <a:pt x="189" y="127"/>
                        <a:pt x="189" y="130"/>
                      </a:cubicBezTo>
                      <a:cubicBezTo>
                        <a:pt x="188" y="138"/>
                        <a:pt x="185" y="136"/>
                        <a:pt x="183" y="129"/>
                      </a:cubicBezTo>
                      <a:cubicBezTo>
                        <a:pt x="182" y="122"/>
                        <a:pt x="191" y="124"/>
                        <a:pt x="191" y="118"/>
                      </a:cubicBezTo>
                      <a:cubicBezTo>
                        <a:pt x="191" y="113"/>
                        <a:pt x="195" y="118"/>
                        <a:pt x="194" y="115"/>
                      </a:cubicBezTo>
                      <a:cubicBezTo>
                        <a:pt x="191" y="111"/>
                        <a:pt x="173" y="115"/>
                        <a:pt x="173" y="111"/>
                      </a:cubicBezTo>
                      <a:cubicBezTo>
                        <a:pt x="173" y="107"/>
                        <a:pt x="173" y="101"/>
                        <a:pt x="171" y="104"/>
                      </a:cubicBezTo>
                      <a:cubicBezTo>
                        <a:pt x="170" y="108"/>
                        <a:pt x="168" y="101"/>
                        <a:pt x="167" y="101"/>
                      </a:cubicBezTo>
                      <a:cubicBezTo>
                        <a:pt x="162" y="104"/>
                        <a:pt x="163" y="99"/>
                        <a:pt x="162" y="99"/>
                      </a:cubicBezTo>
                      <a:cubicBezTo>
                        <a:pt x="160" y="97"/>
                        <a:pt x="160" y="99"/>
                        <a:pt x="162" y="101"/>
                      </a:cubicBezTo>
                      <a:cubicBezTo>
                        <a:pt x="163" y="101"/>
                        <a:pt x="156" y="105"/>
                        <a:pt x="159" y="107"/>
                      </a:cubicBezTo>
                      <a:cubicBezTo>
                        <a:pt x="162" y="107"/>
                        <a:pt x="162" y="110"/>
                        <a:pt x="163" y="110"/>
                      </a:cubicBezTo>
                      <a:cubicBezTo>
                        <a:pt x="165" y="110"/>
                        <a:pt x="165" y="110"/>
                        <a:pt x="165" y="111"/>
                      </a:cubicBezTo>
                      <a:cubicBezTo>
                        <a:pt x="168" y="115"/>
                        <a:pt x="160" y="110"/>
                        <a:pt x="162" y="113"/>
                      </a:cubicBezTo>
                      <a:cubicBezTo>
                        <a:pt x="162" y="118"/>
                        <a:pt x="159" y="113"/>
                        <a:pt x="159" y="118"/>
                      </a:cubicBezTo>
                      <a:cubicBezTo>
                        <a:pt x="157" y="122"/>
                        <a:pt x="163" y="119"/>
                        <a:pt x="163" y="124"/>
                      </a:cubicBezTo>
                      <a:cubicBezTo>
                        <a:pt x="165" y="129"/>
                        <a:pt x="160" y="127"/>
                        <a:pt x="163" y="129"/>
                      </a:cubicBezTo>
                      <a:cubicBezTo>
                        <a:pt x="165" y="132"/>
                        <a:pt x="162" y="133"/>
                        <a:pt x="165" y="133"/>
                      </a:cubicBezTo>
                      <a:cubicBezTo>
                        <a:pt x="167" y="133"/>
                        <a:pt x="165" y="133"/>
                        <a:pt x="165" y="139"/>
                      </a:cubicBezTo>
                      <a:cubicBezTo>
                        <a:pt x="167" y="143"/>
                        <a:pt x="167" y="144"/>
                        <a:pt x="167" y="146"/>
                      </a:cubicBezTo>
                      <a:cubicBezTo>
                        <a:pt x="165" y="146"/>
                        <a:pt x="165" y="146"/>
                        <a:pt x="167" y="147"/>
                      </a:cubicBezTo>
                      <a:cubicBezTo>
                        <a:pt x="168" y="150"/>
                        <a:pt x="167" y="150"/>
                        <a:pt x="165" y="149"/>
                      </a:cubicBezTo>
                      <a:cubicBezTo>
                        <a:pt x="162" y="149"/>
                        <a:pt x="160" y="152"/>
                        <a:pt x="160" y="147"/>
                      </a:cubicBezTo>
                      <a:cubicBezTo>
                        <a:pt x="159" y="143"/>
                        <a:pt x="159" y="147"/>
                        <a:pt x="153" y="150"/>
                      </a:cubicBezTo>
                      <a:cubicBezTo>
                        <a:pt x="145" y="153"/>
                        <a:pt x="154" y="155"/>
                        <a:pt x="148" y="163"/>
                      </a:cubicBezTo>
                      <a:cubicBezTo>
                        <a:pt x="142" y="171"/>
                        <a:pt x="144" y="166"/>
                        <a:pt x="139" y="169"/>
                      </a:cubicBezTo>
                      <a:cubicBezTo>
                        <a:pt x="131" y="174"/>
                        <a:pt x="130" y="181"/>
                        <a:pt x="119" y="191"/>
                      </a:cubicBezTo>
                      <a:cubicBezTo>
                        <a:pt x="108" y="200"/>
                        <a:pt x="116" y="195"/>
                        <a:pt x="112" y="202"/>
                      </a:cubicBezTo>
                      <a:cubicBezTo>
                        <a:pt x="107" y="206"/>
                        <a:pt x="105" y="199"/>
                        <a:pt x="104" y="205"/>
                      </a:cubicBezTo>
                      <a:cubicBezTo>
                        <a:pt x="102" y="211"/>
                        <a:pt x="92" y="203"/>
                        <a:pt x="95" y="216"/>
                      </a:cubicBezTo>
                      <a:cubicBezTo>
                        <a:pt x="98" y="223"/>
                        <a:pt x="95" y="222"/>
                        <a:pt x="96" y="225"/>
                      </a:cubicBezTo>
                      <a:cubicBezTo>
                        <a:pt x="98" y="236"/>
                        <a:pt x="96" y="237"/>
                        <a:pt x="93" y="244"/>
                      </a:cubicBezTo>
                      <a:cubicBezTo>
                        <a:pt x="90" y="254"/>
                        <a:pt x="96" y="262"/>
                        <a:pt x="92" y="262"/>
                      </a:cubicBezTo>
                      <a:cubicBezTo>
                        <a:pt x="86" y="262"/>
                        <a:pt x="90" y="262"/>
                        <a:pt x="87" y="267"/>
                      </a:cubicBezTo>
                      <a:cubicBezTo>
                        <a:pt x="84" y="272"/>
                        <a:pt x="90" y="272"/>
                        <a:pt x="90" y="273"/>
                      </a:cubicBezTo>
                      <a:cubicBezTo>
                        <a:pt x="90" y="273"/>
                        <a:pt x="89" y="272"/>
                        <a:pt x="83" y="273"/>
                      </a:cubicBezTo>
                      <a:cubicBezTo>
                        <a:pt x="78" y="275"/>
                        <a:pt x="83" y="278"/>
                        <a:pt x="76" y="282"/>
                      </a:cubicBezTo>
                      <a:cubicBezTo>
                        <a:pt x="72" y="289"/>
                        <a:pt x="66" y="276"/>
                        <a:pt x="63" y="261"/>
                      </a:cubicBezTo>
                      <a:cubicBezTo>
                        <a:pt x="60" y="245"/>
                        <a:pt x="54" y="245"/>
                        <a:pt x="54" y="236"/>
                      </a:cubicBezTo>
                      <a:cubicBezTo>
                        <a:pt x="52" y="227"/>
                        <a:pt x="46" y="211"/>
                        <a:pt x="43" y="206"/>
                      </a:cubicBezTo>
                      <a:cubicBezTo>
                        <a:pt x="41" y="203"/>
                        <a:pt x="40" y="194"/>
                        <a:pt x="37" y="177"/>
                      </a:cubicBezTo>
                      <a:cubicBezTo>
                        <a:pt x="34" y="160"/>
                        <a:pt x="40" y="161"/>
                        <a:pt x="37" y="155"/>
                      </a:cubicBezTo>
                      <a:cubicBezTo>
                        <a:pt x="34" y="149"/>
                        <a:pt x="37" y="150"/>
                        <a:pt x="35" y="147"/>
                      </a:cubicBezTo>
                      <a:cubicBezTo>
                        <a:pt x="34" y="144"/>
                        <a:pt x="38" y="141"/>
                        <a:pt x="34" y="143"/>
                      </a:cubicBezTo>
                      <a:cubicBezTo>
                        <a:pt x="31" y="144"/>
                        <a:pt x="35" y="150"/>
                        <a:pt x="31" y="153"/>
                      </a:cubicBezTo>
                      <a:cubicBezTo>
                        <a:pt x="22" y="161"/>
                        <a:pt x="20" y="160"/>
                        <a:pt x="11" y="149"/>
                      </a:cubicBezTo>
                      <a:cubicBezTo>
                        <a:pt x="2" y="136"/>
                        <a:pt x="6" y="143"/>
                        <a:pt x="12" y="141"/>
                      </a:cubicBezTo>
                      <a:cubicBezTo>
                        <a:pt x="20" y="139"/>
                        <a:pt x="19" y="133"/>
                        <a:pt x="14" y="136"/>
                      </a:cubicBezTo>
                      <a:cubicBezTo>
                        <a:pt x="11" y="139"/>
                        <a:pt x="5" y="135"/>
                        <a:pt x="3" y="132"/>
                      </a:cubicBezTo>
                      <a:cubicBezTo>
                        <a:pt x="2" y="129"/>
                        <a:pt x="0" y="130"/>
                        <a:pt x="0" y="129"/>
                      </a:cubicBezTo>
                      <a:cubicBezTo>
                        <a:pt x="0" y="124"/>
                        <a:pt x="6" y="127"/>
                        <a:pt x="5" y="124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68" name="Freeform 42"/>
                <p:cNvSpPr>
                  <a:spLocks/>
                </p:cNvSpPr>
                <p:nvPr/>
              </p:nvSpPr>
              <p:spPr bwMode="auto">
                <a:xfrm>
                  <a:off x="3928" y="2480"/>
                  <a:ext cx="132" cy="87"/>
                </a:xfrm>
                <a:custGeom>
                  <a:avLst/>
                  <a:gdLst/>
                  <a:ahLst/>
                  <a:cxnLst>
                    <a:cxn ang="0">
                      <a:pos x="9" y="3"/>
                    </a:cxn>
                    <a:cxn ang="0">
                      <a:pos x="3" y="11"/>
                    </a:cxn>
                    <a:cxn ang="0">
                      <a:pos x="3" y="16"/>
                    </a:cxn>
                    <a:cxn ang="0">
                      <a:pos x="6" y="20"/>
                    </a:cxn>
                    <a:cxn ang="0">
                      <a:pos x="14" y="27"/>
                    </a:cxn>
                    <a:cxn ang="0">
                      <a:pos x="20" y="30"/>
                    </a:cxn>
                    <a:cxn ang="0">
                      <a:pos x="23" y="31"/>
                    </a:cxn>
                    <a:cxn ang="0">
                      <a:pos x="32" y="33"/>
                    </a:cxn>
                    <a:cxn ang="0">
                      <a:pos x="37" y="33"/>
                    </a:cxn>
                    <a:cxn ang="0">
                      <a:pos x="40" y="37"/>
                    </a:cxn>
                    <a:cxn ang="0">
                      <a:pos x="45" y="39"/>
                    </a:cxn>
                    <a:cxn ang="0">
                      <a:pos x="49" y="40"/>
                    </a:cxn>
                    <a:cxn ang="0">
                      <a:pos x="57" y="42"/>
                    </a:cxn>
                    <a:cxn ang="0">
                      <a:pos x="62" y="44"/>
                    </a:cxn>
                    <a:cxn ang="0">
                      <a:pos x="66" y="42"/>
                    </a:cxn>
                    <a:cxn ang="0">
                      <a:pos x="66" y="33"/>
                    </a:cxn>
                    <a:cxn ang="0">
                      <a:pos x="66" y="28"/>
                    </a:cxn>
                    <a:cxn ang="0">
                      <a:pos x="63" y="28"/>
                    </a:cxn>
                    <a:cxn ang="0">
                      <a:pos x="60" y="28"/>
                    </a:cxn>
                    <a:cxn ang="0">
                      <a:pos x="54" y="27"/>
                    </a:cxn>
                    <a:cxn ang="0">
                      <a:pos x="51" y="27"/>
                    </a:cxn>
                    <a:cxn ang="0">
                      <a:pos x="49" y="28"/>
                    </a:cxn>
                    <a:cxn ang="0">
                      <a:pos x="46" y="23"/>
                    </a:cxn>
                    <a:cxn ang="0">
                      <a:pos x="43" y="22"/>
                    </a:cxn>
                    <a:cxn ang="0">
                      <a:pos x="42" y="20"/>
                    </a:cxn>
                    <a:cxn ang="0">
                      <a:pos x="35" y="16"/>
                    </a:cxn>
                    <a:cxn ang="0">
                      <a:pos x="31" y="14"/>
                    </a:cxn>
                    <a:cxn ang="0">
                      <a:pos x="26" y="9"/>
                    </a:cxn>
                    <a:cxn ang="0">
                      <a:pos x="20" y="6"/>
                    </a:cxn>
                    <a:cxn ang="0">
                      <a:pos x="15" y="2"/>
                    </a:cxn>
                    <a:cxn ang="0">
                      <a:pos x="9" y="3"/>
                    </a:cxn>
                  </a:cxnLst>
                  <a:rect l="0" t="0" r="r" b="b"/>
                  <a:pathLst>
                    <a:path w="68" h="45">
                      <a:moveTo>
                        <a:pt x="9" y="3"/>
                      </a:moveTo>
                      <a:cubicBezTo>
                        <a:pt x="2" y="8"/>
                        <a:pt x="6" y="9"/>
                        <a:pt x="3" y="11"/>
                      </a:cubicBezTo>
                      <a:cubicBezTo>
                        <a:pt x="2" y="14"/>
                        <a:pt x="5" y="14"/>
                        <a:pt x="3" y="16"/>
                      </a:cubicBezTo>
                      <a:cubicBezTo>
                        <a:pt x="0" y="17"/>
                        <a:pt x="5" y="22"/>
                        <a:pt x="6" y="20"/>
                      </a:cubicBezTo>
                      <a:cubicBezTo>
                        <a:pt x="6" y="17"/>
                        <a:pt x="11" y="23"/>
                        <a:pt x="14" y="27"/>
                      </a:cubicBezTo>
                      <a:cubicBezTo>
                        <a:pt x="19" y="30"/>
                        <a:pt x="15" y="25"/>
                        <a:pt x="20" y="30"/>
                      </a:cubicBezTo>
                      <a:cubicBezTo>
                        <a:pt x="23" y="33"/>
                        <a:pt x="22" y="28"/>
                        <a:pt x="23" y="31"/>
                      </a:cubicBezTo>
                      <a:cubicBezTo>
                        <a:pt x="25" y="34"/>
                        <a:pt x="29" y="31"/>
                        <a:pt x="32" y="33"/>
                      </a:cubicBezTo>
                      <a:cubicBezTo>
                        <a:pt x="34" y="34"/>
                        <a:pt x="32" y="31"/>
                        <a:pt x="37" y="33"/>
                      </a:cubicBezTo>
                      <a:cubicBezTo>
                        <a:pt x="42" y="36"/>
                        <a:pt x="37" y="37"/>
                        <a:pt x="40" y="37"/>
                      </a:cubicBezTo>
                      <a:cubicBezTo>
                        <a:pt x="45" y="39"/>
                        <a:pt x="42" y="40"/>
                        <a:pt x="45" y="39"/>
                      </a:cubicBezTo>
                      <a:cubicBezTo>
                        <a:pt x="48" y="37"/>
                        <a:pt x="46" y="42"/>
                        <a:pt x="49" y="40"/>
                      </a:cubicBezTo>
                      <a:cubicBezTo>
                        <a:pt x="52" y="39"/>
                        <a:pt x="54" y="45"/>
                        <a:pt x="57" y="42"/>
                      </a:cubicBezTo>
                      <a:cubicBezTo>
                        <a:pt x="60" y="40"/>
                        <a:pt x="57" y="45"/>
                        <a:pt x="62" y="44"/>
                      </a:cubicBezTo>
                      <a:cubicBezTo>
                        <a:pt x="66" y="42"/>
                        <a:pt x="65" y="45"/>
                        <a:pt x="66" y="42"/>
                      </a:cubicBezTo>
                      <a:cubicBezTo>
                        <a:pt x="68" y="37"/>
                        <a:pt x="65" y="37"/>
                        <a:pt x="66" y="33"/>
                      </a:cubicBezTo>
                      <a:cubicBezTo>
                        <a:pt x="68" y="28"/>
                        <a:pt x="68" y="30"/>
                        <a:pt x="66" y="28"/>
                      </a:cubicBezTo>
                      <a:cubicBezTo>
                        <a:pt x="66" y="28"/>
                        <a:pt x="65" y="28"/>
                        <a:pt x="63" y="28"/>
                      </a:cubicBezTo>
                      <a:cubicBezTo>
                        <a:pt x="63" y="30"/>
                        <a:pt x="63" y="28"/>
                        <a:pt x="60" y="28"/>
                      </a:cubicBezTo>
                      <a:cubicBezTo>
                        <a:pt x="58" y="30"/>
                        <a:pt x="55" y="23"/>
                        <a:pt x="54" y="27"/>
                      </a:cubicBezTo>
                      <a:cubicBezTo>
                        <a:pt x="54" y="28"/>
                        <a:pt x="52" y="28"/>
                        <a:pt x="51" y="27"/>
                      </a:cubicBezTo>
                      <a:cubicBezTo>
                        <a:pt x="49" y="23"/>
                        <a:pt x="51" y="28"/>
                        <a:pt x="49" y="28"/>
                      </a:cubicBezTo>
                      <a:cubicBezTo>
                        <a:pt x="48" y="28"/>
                        <a:pt x="48" y="23"/>
                        <a:pt x="46" y="23"/>
                      </a:cubicBezTo>
                      <a:cubicBezTo>
                        <a:pt x="43" y="23"/>
                        <a:pt x="42" y="25"/>
                        <a:pt x="43" y="22"/>
                      </a:cubicBezTo>
                      <a:cubicBezTo>
                        <a:pt x="43" y="20"/>
                        <a:pt x="43" y="20"/>
                        <a:pt x="42" y="20"/>
                      </a:cubicBezTo>
                      <a:cubicBezTo>
                        <a:pt x="40" y="22"/>
                        <a:pt x="35" y="19"/>
                        <a:pt x="35" y="16"/>
                      </a:cubicBezTo>
                      <a:cubicBezTo>
                        <a:pt x="35" y="12"/>
                        <a:pt x="34" y="14"/>
                        <a:pt x="31" y="14"/>
                      </a:cubicBezTo>
                      <a:cubicBezTo>
                        <a:pt x="29" y="16"/>
                        <a:pt x="28" y="9"/>
                        <a:pt x="26" y="9"/>
                      </a:cubicBezTo>
                      <a:cubicBezTo>
                        <a:pt x="23" y="9"/>
                        <a:pt x="23" y="6"/>
                        <a:pt x="20" y="6"/>
                      </a:cubicBezTo>
                      <a:cubicBezTo>
                        <a:pt x="17" y="5"/>
                        <a:pt x="22" y="3"/>
                        <a:pt x="15" y="2"/>
                      </a:cubicBezTo>
                      <a:cubicBezTo>
                        <a:pt x="11" y="0"/>
                        <a:pt x="12" y="9"/>
                        <a:pt x="9" y="3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69" name="Freeform 43"/>
                <p:cNvSpPr>
                  <a:spLocks/>
                </p:cNvSpPr>
                <p:nvPr/>
              </p:nvSpPr>
              <p:spPr bwMode="auto">
                <a:xfrm>
                  <a:off x="4062" y="2523"/>
                  <a:ext cx="58" cy="38"/>
                </a:xfrm>
                <a:custGeom>
                  <a:avLst/>
                  <a:gdLst/>
                  <a:ahLst/>
                  <a:cxnLst>
                    <a:cxn ang="0">
                      <a:pos x="3" y="12"/>
                    </a:cxn>
                    <a:cxn ang="0">
                      <a:pos x="6" y="17"/>
                    </a:cxn>
                    <a:cxn ang="0">
                      <a:pos x="14" y="17"/>
                    </a:cxn>
                    <a:cxn ang="0">
                      <a:pos x="21" y="17"/>
                    </a:cxn>
                    <a:cxn ang="0">
                      <a:pos x="26" y="17"/>
                    </a:cxn>
                    <a:cxn ang="0">
                      <a:pos x="29" y="15"/>
                    </a:cxn>
                    <a:cxn ang="0">
                      <a:pos x="27" y="11"/>
                    </a:cxn>
                    <a:cxn ang="0">
                      <a:pos x="24" y="8"/>
                    </a:cxn>
                    <a:cxn ang="0">
                      <a:pos x="23" y="4"/>
                    </a:cxn>
                    <a:cxn ang="0">
                      <a:pos x="20" y="4"/>
                    </a:cxn>
                    <a:cxn ang="0">
                      <a:pos x="15" y="3"/>
                    </a:cxn>
                    <a:cxn ang="0">
                      <a:pos x="9" y="4"/>
                    </a:cxn>
                    <a:cxn ang="0">
                      <a:pos x="6" y="8"/>
                    </a:cxn>
                    <a:cxn ang="0">
                      <a:pos x="3" y="12"/>
                    </a:cxn>
                  </a:cxnLst>
                  <a:rect l="0" t="0" r="r" b="b"/>
                  <a:pathLst>
                    <a:path w="30" h="20">
                      <a:moveTo>
                        <a:pt x="3" y="12"/>
                      </a:moveTo>
                      <a:cubicBezTo>
                        <a:pt x="0" y="14"/>
                        <a:pt x="5" y="17"/>
                        <a:pt x="6" y="17"/>
                      </a:cubicBezTo>
                      <a:cubicBezTo>
                        <a:pt x="9" y="15"/>
                        <a:pt x="9" y="20"/>
                        <a:pt x="14" y="17"/>
                      </a:cubicBezTo>
                      <a:cubicBezTo>
                        <a:pt x="18" y="15"/>
                        <a:pt x="17" y="20"/>
                        <a:pt x="21" y="17"/>
                      </a:cubicBezTo>
                      <a:cubicBezTo>
                        <a:pt x="26" y="15"/>
                        <a:pt x="24" y="19"/>
                        <a:pt x="26" y="17"/>
                      </a:cubicBezTo>
                      <a:cubicBezTo>
                        <a:pt x="27" y="15"/>
                        <a:pt x="29" y="19"/>
                        <a:pt x="29" y="15"/>
                      </a:cubicBezTo>
                      <a:cubicBezTo>
                        <a:pt x="27" y="12"/>
                        <a:pt x="30" y="9"/>
                        <a:pt x="27" y="11"/>
                      </a:cubicBezTo>
                      <a:cubicBezTo>
                        <a:pt x="24" y="11"/>
                        <a:pt x="24" y="8"/>
                        <a:pt x="24" y="8"/>
                      </a:cubicBezTo>
                      <a:cubicBezTo>
                        <a:pt x="26" y="4"/>
                        <a:pt x="24" y="4"/>
                        <a:pt x="23" y="4"/>
                      </a:cubicBezTo>
                      <a:cubicBezTo>
                        <a:pt x="21" y="3"/>
                        <a:pt x="21" y="6"/>
                        <a:pt x="20" y="4"/>
                      </a:cubicBezTo>
                      <a:cubicBezTo>
                        <a:pt x="18" y="3"/>
                        <a:pt x="14" y="4"/>
                        <a:pt x="15" y="3"/>
                      </a:cubicBezTo>
                      <a:cubicBezTo>
                        <a:pt x="17" y="1"/>
                        <a:pt x="11" y="0"/>
                        <a:pt x="9" y="4"/>
                      </a:cubicBezTo>
                      <a:cubicBezTo>
                        <a:pt x="8" y="8"/>
                        <a:pt x="6" y="4"/>
                        <a:pt x="6" y="8"/>
                      </a:cubicBezTo>
                      <a:cubicBezTo>
                        <a:pt x="5" y="11"/>
                        <a:pt x="5" y="9"/>
                        <a:pt x="3" y="12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70" name="Freeform 44"/>
                <p:cNvSpPr>
                  <a:spLocks/>
                </p:cNvSpPr>
                <p:nvPr/>
              </p:nvSpPr>
              <p:spPr bwMode="auto">
                <a:xfrm>
                  <a:off x="4051" y="2559"/>
                  <a:ext cx="75" cy="123"/>
                </a:xfrm>
                <a:custGeom>
                  <a:avLst/>
                  <a:gdLst/>
                  <a:ahLst/>
                  <a:cxnLst>
                    <a:cxn ang="0">
                      <a:pos x="9" y="41"/>
                    </a:cxn>
                    <a:cxn ang="0">
                      <a:pos x="9" y="35"/>
                    </a:cxn>
                    <a:cxn ang="0">
                      <a:pos x="8" y="31"/>
                    </a:cxn>
                    <a:cxn ang="0">
                      <a:pos x="8" y="26"/>
                    </a:cxn>
                    <a:cxn ang="0">
                      <a:pos x="3" y="20"/>
                    </a:cxn>
                    <a:cxn ang="0">
                      <a:pos x="6" y="15"/>
                    </a:cxn>
                    <a:cxn ang="0">
                      <a:pos x="9" y="13"/>
                    </a:cxn>
                    <a:cxn ang="0">
                      <a:pos x="8" y="12"/>
                    </a:cxn>
                    <a:cxn ang="0">
                      <a:pos x="3" y="9"/>
                    </a:cxn>
                    <a:cxn ang="0">
                      <a:pos x="6" y="3"/>
                    </a:cxn>
                    <a:cxn ang="0">
                      <a:pos x="6" y="1"/>
                    </a:cxn>
                    <a:cxn ang="0">
                      <a:pos x="11" y="3"/>
                    </a:cxn>
                    <a:cxn ang="0">
                      <a:pos x="15" y="6"/>
                    </a:cxn>
                    <a:cxn ang="0">
                      <a:pos x="17" y="13"/>
                    </a:cxn>
                    <a:cxn ang="0">
                      <a:pos x="38" y="17"/>
                    </a:cxn>
                    <a:cxn ang="0">
                      <a:pos x="35" y="20"/>
                    </a:cxn>
                    <a:cxn ang="0">
                      <a:pos x="27" y="31"/>
                    </a:cxn>
                    <a:cxn ang="0">
                      <a:pos x="33" y="32"/>
                    </a:cxn>
                    <a:cxn ang="0">
                      <a:pos x="36" y="32"/>
                    </a:cxn>
                    <a:cxn ang="0">
                      <a:pos x="38" y="48"/>
                    </a:cxn>
                    <a:cxn ang="0">
                      <a:pos x="35" y="57"/>
                    </a:cxn>
                    <a:cxn ang="0">
                      <a:pos x="35" y="57"/>
                    </a:cxn>
                    <a:cxn ang="0">
                      <a:pos x="33" y="52"/>
                    </a:cxn>
                    <a:cxn ang="0">
                      <a:pos x="33" y="48"/>
                    </a:cxn>
                    <a:cxn ang="0">
                      <a:pos x="29" y="40"/>
                    </a:cxn>
                    <a:cxn ang="0">
                      <a:pos x="24" y="38"/>
                    </a:cxn>
                    <a:cxn ang="0">
                      <a:pos x="23" y="32"/>
                    </a:cxn>
                    <a:cxn ang="0">
                      <a:pos x="21" y="34"/>
                    </a:cxn>
                    <a:cxn ang="0">
                      <a:pos x="23" y="41"/>
                    </a:cxn>
                    <a:cxn ang="0">
                      <a:pos x="18" y="49"/>
                    </a:cxn>
                    <a:cxn ang="0">
                      <a:pos x="15" y="49"/>
                    </a:cxn>
                    <a:cxn ang="0">
                      <a:pos x="11" y="48"/>
                    </a:cxn>
                    <a:cxn ang="0">
                      <a:pos x="9" y="41"/>
                    </a:cxn>
                  </a:cxnLst>
                  <a:rect l="0" t="0" r="r" b="b"/>
                  <a:pathLst>
                    <a:path w="39" h="63">
                      <a:moveTo>
                        <a:pt x="9" y="41"/>
                      </a:moveTo>
                      <a:cubicBezTo>
                        <a:pt x="9" y="35"/>
                        <a:pt x="11" y="35"/>
                        <a:pt x="9" y="35"/>
                      </a:cubicBezTo>
                      <a:cubicBezTo>
                        <a:pt x="6" y="35"/>
                        <a:pt x="9" y="34"/>
                        <a:pt x="8" y="31"/>
                      </a:cubicBezTo>
                      <a:cubicBezTo>
                        <a:pt x="5" y="29"/>
                        <a:pt x="9" y="31"/>
                        <a:pt x="8" y="26"/>
                      </a:cubicBezTo>
                      <a:cubicBezTo>
                        <a:pt x="8" y="21"/>
                        <a:pt x="2" y="24"/>
                        <a:pt x="3" y="20"/>
                      </a:cubicBezTo>
                      <a:cubicBezTo>
                        <a:pt x="3" y="15"/>
                        <a:pt x="6" y="20"/>
                        <a:pt x="6" y="15"/>
                      </a:cubicBezTo>
                      <a:cubicBezTo>
                        <a:pt x="5" y="12"/>
                        <a:pt x="12" y="17"/>
                        <a:pt x="9" y="13"/>
                      </a:cubicBezTo>
                      <a:cubicBezTo>
                        <a:pt x="9" y="12"/>
                        <a:pt x="9" y="12"/>
                        <a:pt x="8" y="12"/>
                      </a:cubicBezTo>
                      <a:cubicBezTo>
                        <a:pt x="6" y="12"/>
                        <a:pt x="6" y="9"/>
                        <a:pt x="3" y="9"/>
                      </a:cubicBezTo>
                      <a:cubicBezTo>
                        <a:pt x="0" y="7"/>
                        <a:pt x="8" y="3"/>
                        <a:pt x="6" y="3"/>
                      </a:cubicBezTo>
                      <a:cubicBezTo>
                        <a:pt x="5" y="1"/>
                        <a:pt x="5" y="0"/>
                        <a:pt x="6" y="1"/>
                      </a:cubicBezTo>
                      <a:cubicBezTo>
                        <a:pt x="8" y="1"/>
                        <a:pt x="6" y="6"/>
                        <a:pt x="11" y="3"/>
                      </a:cubicBezTo>
                      <a:cubicBezTo>
                        <a:pt x="12" y="3"/>
                        <a:pt x="14" y="10"/>
                        <a:pt x="15" y="6"/>
                      </a:cubicBezTo>
                      <a:cubicBezTo>
                        <a:pt x="17" y="3"/>
                        <a:pt x="17" y="9"/>
                        <a:pt x="17" y="13"/>
                      </a:cubicBezTo>
                      <a:cubicBezTo>
                        <a:pt x="17" y="17"/>
                        <a:pt x="35" y="13"/>
                        <a:pt x="38" y="17"/>
                      </a:cubicBezTo>
                      <a:cubicBezTo>
                        <a:pt x="39" y="20"/>
                        <a:pt x="35" y="15"/>
                        <a:pt x="35" y="20"/>
                      </a:cubicBezTo>
                      <a:cubicBezTo>
                        <a:pt x="35" y="26"/>
                        <a:pt x="26" y="24"/>
                        <a:pt x="27" y="31"/>
                      </a:cubicBezTo>
                      <a:cubicBezTo>
                        <a:pt x="29" y="38"/>
                        <a:pt x="32" y="40"/>
                        <a:pt x="33" y="32"/>
                      </a:cubicBezTo>
                      <a:cubicBezTo>
                        <a:pt x="33" y="29"/>
                        <a:pt x="36" y="29"/>
                        <a:pt x="36" y="32"/>
                      </a:cubicBezTo>
                      <a:cubicBezTo>
                        <a:pt x="35" y="38"/>
                        <a:pt x="38" y="38"/>
                        <a:pt x="38" y="48"/>
                      </a:cubicBezTo>
                      <a:cubicBezTo>
                        <a:pt x="39" y="63"/>
                        <a:pt x="35" y="46"/>
                        <a:pt x="35" y="57"/>
                      </a:cubicBezTo>
                      <a:cubicBezTo>
                        <a:pt x="36" y="60"/>
                        <a:pt x="35" y="59"/>
                        <a:pt x="35" y="57"/>
                      </a:cubicBezTo>
                      <a:cubicBezTo>
                        <a:pt x="33" y="55"/>
                        <a:pt x="33" y="54"/>
                        <a:pt x="33" y="52"/>
                      </a:cubicBezTo>
                      <a:cubicBezTo>
                        <a:pt x="35" y="51"/>
                        <a:pt x="33" y="51"/>
                        <a:pt x="33" y="48"/>
                      </a:cubicBezTo>
                      <a:cubicBezTo>
                        <a:pt x="30" y="41"/>
                        <a:pt x="30" y="38"/>
                        <a:pt x="29" y="40"/>
                      </a:cubicBezTo>
                      <a:cubicBezTo>
                        <a:pt x="26" y="43"/>
                        <a:pt x="24" y="41"/>
                        <a:pt x="24" y="38"/>
                      </a:cubicBezTo>
                      <a:cubicBezTo>
                        <a:pt x="23" y="35"/>
                        <a:pt x="23" y="31"/>
                        <a:pt x="23" y="32"/>
                      </a:cubicBezTo>
                      <a:cubicBezTo>
                        <a:pt x="21" y="34"/>
                        <a:pt x="21" y="32"/>
                        <a:pt x="21" y="34"/>
                      </a:cubicBezTo>
                      <a:cubicBezTo>
                        <a:pt x="23" y="37"/>
                        <a:pt x="21" y="38"/>
                        <a:pt x="23" y="41"/>
                      </a:cubicBezTo>
                      <a:cubicBezTo>
                        <a:pt x="23" y="45"/>
                        <a:pt x="20" y="51"/>
                        <a:pt x="18" y="49"/>
                      </a:cubicBezTo>
                      <a:cubicBezTo>
                        <a:pt x="17" y="46"/>
                        <a:pt x="15" y="52"/>
                        <a:pt x="15" y="49"/>
                      </a:cubicBezTo>
                      <a:cubicBezTo>
                        <a:pt x="14" y="48"/>
                        <a:pt x="12" y="52"/>
                        <a:pt x="11" y="48"/>
                      </a:cubicBezTo>
                      <a:cubicBezTo>
                        <a:pt x="11" y="46"/>
                        <a:pt x="11" y="45"/>
                        <a:pt x="9" y="41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71" name="Freeform 45"/>
                <p:cNvSpPr>
                  <a:spLocks/>
                </p:cNvSpPr>
                <p:nvPr/>
              </p:nvSpPr>
              <p:spPr bwMode="auto">
                <a:xfrm>
                  <a:off x="3632" y="2313"/>
                  <a:ext cx="221" cy="198"/>
                </a:xfrm>
                <a:custGeom>
                  <a:avLst/>
                  <a:gdLst/>
                  <a:ahLst/>
                  <a:cxnLst>
                    <a:cxn ang="0">
                      <a:pos x="6" y="33"/>
                    </a:cxn>
                    <a:cxn ang="0">
                      <a:pos x="0" y="50"/>
                    </a:cxn>
                    <a:cxn ang="0">
                      <a:pos x="3" y="74"/>
                    </a:cxn>
                    <a:cxn ang="0">
                      <a:pos x="10" y="80"/>
                    </a:cxn>
                    <a:cxn ang="0">
                      <a:pos x="3" y="94"/>
                    </a:cxn>
                    <a:cxn ang="0">
                      <a:pos x="29" y="97"/>
                    </a:cxn>
                    <a:cxn ang="0">
                      <a:pos x="47" y="88"/>
                    </a:cxn>
                    <a:cxn ang="0">
                      <a:pos x="59" y="75"/>
                    </a:cxn>
                    <a:cxn ang="0">
                      <a:pos x="69" y="74"/>
                    </a:cxn>
                    <a:cxn ang="0">
                      <a:pos x="70" y="64"/>
                    </a:cxn>
                    <a:cxn ang="0">
                      <a:pos x="76" y="53"/>
                    </a:cxn>
                    <a:cxn ang="0">
                      <a:pos x="85" y="46"/>
                    </a:cxn>
                    <a:cxn ang="0">
                      <a:pos x="87" y="33"/>
                    </a:cxn>
                    <a:cxn ang="0">
                      <a:pos x="96" y="21"/>
                    </a:cxn>
                    <a:cxn ang="0">
                      <a:pos x="111" y="16"/>
                    </a:cxn>
                    <a:cxn ang="0">
                      <a:pos x="113" y="15"/>
                    </a:cxn>
                    <a:cxn ang="0">
                      <a:pos x="108" y="13"/>
                    </a:cxn>
                    <a:cxn ang="0">
                      <a:pos x="105" y="13"/>
                    </a:cxn>
                    <a:cxn ang="0">
                      <a:pos x="101" y="13"/>
                    </a:cxn>
                    <a:cxn ang="0">
                      <a:pos x="97" y="16"/>
                    </a:cxn>
                    <a:cxn ang="0">
                      <a:pos x="91" y="19"/>
                    </a:cxn>
                    <a:cxn ang="0">
                      <a:pos x="88" y="10"/>
                    </a:cxn>
                    <a:cxn ang="0">
                      <a:pos x="85" y="7"/>
                    </a:cxn>
                    <a:cxn ang="0">
                      <a:pos x="84" y="2"/>
                    </a:cxn>
                    <a:cxn ang="0">
                      <a:pos x="78" y="7"/>
                    </a:cxn>
                    <a:cxn ang="0">
                      <a:pos x="78" y="11"/>
                    </a:cxn>
                    <a:cxn ang="0">
                      <a:pos x="72" y="11"/>
                    </a:cxn>
                    <a:cxn ang="0">
                      <a:pos x="70" y="16"/>
                    </a:cxn>
                    <a:cxn ang="0">
                      <a:pos x="67" y="15"/>
                    </a:cxn>
                    <a:cxn ang="0">
                      <a:pos x="61" y="16"/>
                    </a:cxn>
                    <a:cxn ang="0">
                      <a:pos x="58" y="16"/>
                    </a:cxn>
                    <a:cxn ang="0">
                      <a:pos x="55" y="15"/>
                    </a:cxn>
                    <a:cxn ang="0">
                      <a:pos x="49" y="13"/>
                    </a:cxn>
                    <a:cxn ang="0">
                      <a:pos x="41" y="13"/>
                    </a:cxn>
                    <a:cxn ang="0">
                      <a:pos x="33" y="21"/>
                    </a:cxn>
                    <a:cxn ang="0">
                      <a:pos x="24" y="28"/>
                    </a:cxn>
                    <a:cxn ang="0">
                      <a:pos x="17" y="36"/>
                    </a:cxn>
                    <a:cxn ang="0">
                      <a:pos x="10" y="35"/>
                    </a:cxn>
                    <a:cxn ang="0">
                      <a:pos x="6" y="33"/>
                    </a:cxn>
                  </a:cxnLst>
                  <a:rect l="0" t="0" r="r" b="b"/>
                  <a:pathLst>
                    <a:path w="114" h="102">
                      <a:moveTo>
                        <a:pt x="6" y="33"/>
                      </a:moveTo>
                      <a:cubicBezTo>
                        <a:pt x="4" y="47"/>
                        <a:pt x="0" y="43"/>
                        <a:pt x="0" y="50"/>
                      </a:cubicBezTo>
                      <a:cubicBezTo>
                        <a:pt x="1" y="58"/>
                        <a:pt x="3" y="66"/>
                        <a:pt x="3" y="74"/>
                      </a:cubicBezTo>
                      <a:cubicBezTo>
                        <a:pt x="1" y="81"/>
                        <a:pt x="10" y="74"/>
                        <a:pt x="10" y="80"/>
                      </a:cubicBezTo>
                      <a:cubicBezTo>
                        <a:pt x="12" y="86"/>
                        <a:pt x="3" y="89"/>
                        <a:pt x="3" y="94"/>
                      </a:cubicBezTo>
                      <a:cubicBezTo>
                        <a:pt x="7" y="92"/>
                        <a:pt x="14" y="102"/>
                        <a:pt x="29" y="97"/>
                      </a:cubicBezTo>
                      <a:cubicBezTo>
                        <a:pt x="46" y="94"/>
                        <a:pt x="47" y="94"/>
                        <a:pt x="47" y="88"/>
                      </a:cubicBezTo>
                      <a:cubicBezTo>
                        <a:pt x="46" y="80"/>
                        <a:pt x="55" y="78"/>
                        <a:pt x="59" y="75"/>
                      </a:cubicBezTo>
                      <a:cubicBezTo>
                        <a:pt x="64" y="70"/>
                        <a:pt x="67" y="77"/>
                        <a:pt x="69" y="74"/>
                      </a:cubicBezTo>
                      <a:cubicBezTo>
                        <a:pt x="70" y="72"/>
                        <a:pt x="69" y="70"/>
                        <a:pt x="70" y="64"/>
                      </a:cubicBezTo>
                      <a:cubicBezTo>
                        <a:pt x="73" y="56"/>
                        <a:pt x="81" y="61"/>
                        <a:pt x="76" y="53"/>
                      </a:cubicBezTo>
                      <a:cubicBezTo>
                        <a:pt x="70" y="44"/>
                        <a:pt x="85" y="55"/>
                        <a:pt x="85" y="46"/>
                      </a:cubicBezTo>
                      <a:cubicBezTo>
                        <a:pt x="85" y="41"/>
                        <a:pt x="90" y="39"/>
                        <a:pt x="87" y="33"/>
                      </a:cubicBezTo>
                      <a:cubicBezTo>
                        <a:pt x="84" y="27"/>
                        <a:pt x="85" y="24"/>
                        <a:pt x="96" y="21"/>
                      </a:cubicBezTo>
                      <a:cubicBezTo>
                        <a:pt x="105" y="16"/>
                        <a:pt x="108" y="22"/>
                        <a:pt x="111" y="16"/>
                      </a:cubicBezTo>
                      <a:cubicBezTo>
                        <a:pt x="110" y="16"/>
                        <a:pt x="110" y="15"/>
                        <a:pt x="113" y="15"/>
                      </a:cubicBezTo>
                      <a:cubicBezTo>
                        <a:pt x="114" y="13"/>
                        <a:pt x="111" y="11"/>
                        <a:pt x="108" y="13"/>
                      </a:cubicBezTo>
                      <a:cubicBezTo>
                        <a:pt x="105" y="16"/>
                        <a:pt x="104" y="16"/>
                        <a:pt x="105" y="13"/>
                      </a:cubicBezTo>
                      <a:cubicBezTo>
                        <a:pt x="107" y="11"/>
                        <a:pt x="102" y="11"/>
                        <a:pt x="101" y="13"/>
                      </a:cubicBezTo>
                      <a:cubicBezTo>
                        <a:pt x="99" y="15"/>
                        <a:pt x="97" y="15"/>
                        <a:pt x="97" y="16"/>
                      </a:cubicBezTo>
                      <a:cubicBezTo>
                        <a:pt x="97" y="18"/>
                        <a:pt x="94" y="18"/>
                        <a:pt x="91" y="19"/>
                      </a:cubicBezTo>
                      <a:cubicBezTo>
                        <a:pt x="88" y="22"/>
                        <a:pt x="87" y="19"/>
                        <a:pt x="88" y="10"/>
                      </a:cubicBezTo>
                      <a:cubicBezTo>
                        <a:pt x="88" y="4"/>
                        <a:pt x="87" y="8"/>
                        <a:pt x="85" y="7"/>
                      </a:cubicBezTo>
                      <a:cubicBezTo>
                        <a:pt x="85" y="5"/>
                        <a:pt x="88" y="4"/>
                        <a:pt x="84" y="2"/>
                      </a:cubicBezTo>
                      <a:cubicBezTo>
                        <a:pt x="79" y="0"/>
                        <a:pt x="81" y="5"/>
                        <a:pt x="78" y="7"/>
                      </a:cubicBezTo>
                      <a:cubicBezTo>
                        <a:pt x="76" y="8"/>
                        <a:pt x="79" y="10"/>
                        <a:pt x="78" y="11"/>
                      </a:cubicBezTo>
                      <a:cubicBezTo>
                        <a:pt x="76" y="13"/>
                        <a:pt x="75" y="10"/>
                        <a:pt x="72" y="11"/>
                      </a:cubicBezTo>
                      <a:cubicBezTo>
                        <a:pt x="70" y="13"/>
                        <a:pt x="72" y="16"/>
                        <a:pt x="70" y="16"/>
                      </a:cubicBezTo>
                      <a:cubicBezTo>
                        <a:pt x="70" y="16"/>
                        <a:pt x="69" y="13"/>
                        <a:pt x="67" y="15"/>
                      </a:cubicBezTo>
                      <a:cubicBezTo>
                        <a:pt x="64" y="15"/>
                        <a:pt x="62" y="15"/>
                        <a:pt x="61" y="16"/>
                      </a:cubicBezTo>
                      <a:cubicBezTo>
                        <a:pt x="61" y="19"/>
                        <a:pt x="59" y="19"/>
                        <a:pt x="58" y="16"/>
                      </a:cubicBezTo>
                      <a:cubicBezTo>
                        <a:pt x="56" y="15"/>
                        <a:pt x="56" y="15"/>
                        <a:pt x="55" y="15"/>
                      </a:cubicBezTo>
                      <a:cubicBezTo>
                        <a:pt x="53" y="16"/>
                        <a:pt x="53" y="11"/>
                        <a:pt x="49" y="13"/>
                      </a:cubicBezTo>
                      <a:cubicBezTo>
                        <a:pt x="44" y="15"/>
                        <a:pt x="43" y="10"/>
                        <a:pt x="41" y="13"/>
                      </a:cubicBezTo>
                      <a:cubicBezTo>
                        <a:pt x="38" y="16"/>
                        <a:pt x="35" y="13"/>
                        <a:pt x="33" y="21"/>
                      </a:cubicBezTo>
                      <a:cubicBezTo>
                        <a:pt x="32" y="28"/>
                        <a:pt x="27" y="27"/>
                        <a:pt x="24" y="28"/>
                      </a:cubicBezTo>
                      <a:cubicBezTo>
                        <a:pt x="21" y="30"/>
                        <a:pt x="21" y="35"/>
                        <a:pt x="17" y="36"/>
                      </a:cubicBezTo>
                      <a:cubicBezTo>
                        <a:pt x="12" y="38"/>
                        <a:pt x="15" y="33"/>
                        <a:pt x="10" y="35"/>
                      </a:cubicBezTo>
                      <a:cubicBezTo>
                        <a:pt x="7" y="35"/>
                        <a:pt x="9" y="33"/>
                        <a:pt x="6" y="3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72" name="Freeform 46"/>
                <p:cNvSpPr>
                  <a:spLocks/>
                </p:cNvSpPr>
                <p:nvPr/>
              </p:nvSpPr>
              <p:spPr bwMode="auto">
                <a:xfrm>
                  <a:off x="3637" y="2344"/>
                  <a:ext cx="260" cy="275"/>
                </a:xfrm>
                <a:custGeom>
                  <a:avLst/>
                  <a:gdLst/>
                  <a:ahLst/>
                  <a:cxnLst>
                    <a:cxn ang="0">
                      <a:pos x="108" y="0"/>
                    </a:cxn>
                    <a:cxn ang="0">
                      <a:pos x="116" y="3"/>
                    </a:cxn>
                    <a:cxn ang="0">
                      <a:pos x="120" y="6"/>
                    </a:cxn>
                    <a:cxn ang="0">
                      <a:pos x="120" y="12"/>
                    </a:cxn>
                    <a:cxn ang="0">
                      <a:pos x="125" y="14"/>
                    </a:cxn>
                    <a:cxn ang="0">
                      <a:pos x="134" y="17"/>
                    </a:cxn>
                    <a:cxn ang="0">
                      <a:pos x="125" y="25"/>
                    </a:cxn>
                    <a:cxn ang="0">
                      <a:pos x="114" y="28"/>
                    </a:cxn>
                    <a:cxn ang="0">
                      <a:pos x="103" y="30"/>
                    </a:cxn>
                    <a:cxn ang="0">
                      <a:pos x="105" y="33"/>
                    </a:cxn>
                    <a:cxn ang="0">
                      <a:pos x="105" y="37"/>
                    </a:cxn>
                    <a:cxn ang="0">
                      <a:pos x="105" y="44"/>
                    </a:cxn>
                    <a:cxn ang="0">
                      <a:pos x="108" y="47"/>
                    </a:cxn>
                    <a:cxn ang="0">
                      <a:pos x="111" y="50"/>
                    </a:cxn>
                    <a:cxn ang="0">
                      <a:pos x="111" y="54"/>
                    </a:cxn>
                    <a:cxn ang="0">
                      <a:pos x="105" y="69"/>
                    </a:cxn>
                    <a:cxn ang="0">
                      <a:pos x="102" y="75"/>
                    </a:cxn>
                    <a:cxn ang="0">
                      <a:pos x="94" y="87"/>
                    </a:cxn>
                    <a:cxn ang="0">
                      <a:pos x="90" y="93"/>
                    </a:cxn>
                    <a:cxn ang="0">
                      <a:pos x="86" y="98"/>
                    </a:cxn>
                    <a:cxn ang="0">
                      <a:pos x="77" y="98"/>
                    </a:cxn>
                    <a:cxn ang="0">
                      <a:pos x="71" y="103"/>
                    </a:cxn>
                    <a:cxn ang="0">
                      <a:pos x="71" y="110"/>
                    </a:cxn>
                    <a:cxn ang="0">
                      <a:pos x="76" y="120"/>
                    </a:cxn>
                    <a:cxn ang="0">
                      <a:pos x="81" y="129"/>
                    </a:cxn>
                    <a:cxn ang="0">
                      <a:pos x="81" y="134"/>
                    </a:cxn>
                    <a:cxn ang="0">
                      <a:pos x="77" y="135"/>
                    </a:cxn>
                    <a:cxn ang="0">
                      <a:pos x="73" y="135"/>
                    </a:cxn>
                    <a:cxn ang="0">
                      <a:pos x="67" y="135"/>
                    </a:cxn>
                    <a:cxn ang="0">
                      <a:pos x="62" y="137"/>
                    </a:cxn>
                    <a:cxn ang="0">
                      <a:pos x="58" y="142"/>
                    </a:cxn>
                    <a:cxn ang="0">
                      <a:pos x="53" y="140"/>
                    </a:cxn>
                    <a:cxn ang="0">
                      <a:pos x="52" y="137"/>
                    </a:cxn>
                    <a:cxn ang="0">
                      <a:pos x="50" y="134"/>
                    </a:cxn>
                    <a:cxn ang="0">
                      <a:pos x="48" y="129"/>
                    </a:cxn>
                    <a:cxn ang="0">
                      <a:pos x="45" y="124"/>
                    </a:cxn>
                    <a:cxn ang="0">
                      <a:pos x="30" y="124"/>
                    </a:cxn>
                    <a:cxn ang="0">
                      <a:pos x="24" y="124"/>
                    </a:cxn>
                    <a:cxn ang="0">
                      <a:pos x="18" y="126"/>
                    </a:cxn>
                    <a:cxn ang="0">
                      <a:pos x="12" y="126"/>
                    </a:cxn>
                    <a:cxn ang="0">
                      <a:pos x="6" y="126"/>
                    </a:cxn>
                    <a:cxn ang="0">
                      <a:pos x="7" y="117"/>
                    </a:cxn>
                    <a:cxn ang="0">
                      <a:pos x="12" y="112"/>
                    </a:cxn>
                    <a:cxn ang="0">
                      <a:pos x="18" y="110"/>
                    </a:cxn>
                    <a:cxn ang="0">
                      <a:pos x="20" y="104"/>
                    </a:cxn>
                    <a:cxn ang="0">
                      <a:pos x="15" y="103"/>
                    </a:cxn>
                    <a:cxn ang="0">
                      <a:pos x="15" y="95"/>
                    </a:cxn>
                    <a:cxn ang="0">
                      <a:pos x="13" y="93"/>
                    </a:cxn>
                    <a:cxn ang="0">
                      <a:pos x="6" y="87"/>
                    </a:cxn>
                    <a:cxn ang="0">
                      <a:pos x="0" y="78"/>
                    </a:cxn>
                    <a:cxn ang="0">
                      <a:pos x="26" y="81"/>
                    </a:cxn>
                    <a:cxn ang="0">
                      <a:pos x="44" y="72"/>
                    </a:cxn>
                    <a:cxn ang="0">
                      <a:pos x="56" y="59"/>
                    </a:cxn>
                    <a:cxn ang="0">
                      <a:pos x="65" y="58"/>
                    </a:cxn>
                    <a:cxn ang="0">
                      <a:pos x="67" y="48"/>
                    </a:cxn>
                    <a:cxn ang="0">
                      <a:pos x="73" y="37"/>
                    </a:cxn>
                    <a:cxn ang="0">
                      <a:pos x="82" y="30"/>
                    </a:cxn>
                    <a:cxn ang="0">
                      <a:pos x="83" y="17"/>
                    </a:cxn>
                    <a:cxn ang="0">
                      <a:pos x="93" y="5"/>
                    </a:cxn>
                    <a:cxn ang="0">
                      <a:pos x="108" y="0"/>
                    </a:cxn>
                  </a:cxnLst>
                  <a:rect l="0" t="0" r="r" b="b"/>
                  <a:pathLst>
                    <a:path w="134" h="142">
                      <a:moveTo>
                        <a:pt x="108" y="0"/>
                      </a:moveTo>
                      <a:cubicBezTo>
                        <a:pt x="111" y="3"/>
                        <a:pt x="114" y="0"/>
                        <a:pt x="116" y="3"/>
                      </a:cubicBezTo>
                      <a:cubicBezTo>
                        <a:pt x="116" y="6"/>
                        <a:pt x="117" y="2"/>
                        <a:pt x="120" y="6"/>
                      </a:cubicBezTo>
                      <a:cubicBezTo>
                        <a:pt x="122" y="11"/>
                        <a:pt x="119" y="9"/>
                        <a:pt x="120" y="12"/>
                      </a:cubicBezTo>
                      <a:cubicBezTo>
                        <a:pt x="123" y="16"/>
                        <a:pt x="125" y="12"/>
                        <a:pt x="125" y="14"/>
                      </a:cubicBezTo>
                      <a:cubicBezTo>
                        <a:pt x="126" y="16"/>
                        <a:pt x="131" y="17"/>
                        <a:pt x="134" y="17"/>
                      </a:cubicBezTo>
                      <a:cubicBezTo>
                        <a:pt x="126" y="22"/>
                        <a:pt x="129" y="27"/>
                        <a:pt x="125" y="25"/>
                      </a:cubicBezTo>
                      <a:cubicBezTo>
                        <a:pt x="122" y="25"/>
                        <a:pt x="120" y="30"/>
                        <a:pt x="114" y="28"/>
                      </a:cubicBezTo>
                      <a:cubicBezTo>
                        <a:pt x="105" y="23"/>
                        <a:pt x="100" y="28"/>
                        <a:pt x="103" y="30"/>
                      </a:cubicBezTo>
                      <a:cubicBezTo>
                        <a:pt x="106" y="33"/>
                        <a:pt x="100" y="33"/>
                        <a:pt x="105" y="33"/>
                      </a:cubicBezTo>
                      <a:cubicBezTo>
                        <a:pt x="111" y="34"/>
                        <a:pt x="100" y="34"/>
                        <a:pt x="105" y="37"/>
                      </a:cubicBezTo>
                      <a:cubicBezTo>
                        <a:pt x="108" y="40"/>
                        <a:pt x="102" y="40"/>
                        <a:pt x="105" y="44"/>
                      </a:cubicBezTo>
                      <a:cubicBezTo>
                        <a:pt x="108" y="45"/>
                        <a:pt x="106" y="47"/>
                        <a:pt x="108" y="47"/>
                      </a:cubicBezTo>
                      <a:cubicBezTo>
                        <a:pt x="112" y="45"/>
                        <a:pt x="108" y="50"/>
                        <a:pt x="111" y="50"/>
                      </a:cubicBezTo>
                      <a:cubicBezTo>
                        <a:pt x="116" y="51"/>
                        <a:pt x="117" y="51"/>
                        <a:pt x="111" y="54"/>
                      </a:cubicBezTo>
                      <a:cubicBezTo>
                        <a:pt x="103" y="58"/>
                        <a:pt x="112" y="58"/>
                        <a:pt x="105" y="69"/>
                      </a:cubicBezTo>
                      <a:cubicBezTo>
                        <a:pt x="102" y="75"/>
                        <a:pt x="108" y="73"/>
                        <a:pt x="102" y="75"/>
                      </a:cubicBezTo>
                      <a:cubicBezTo>
                        <a:pt x="96" y="78"/>
                        <a:pt x="99" y="86"/>
                        <a:pt x="94" y="87"/>
                      </a:cubicBezTo>
                      <a:cubicBezTo>
                        <a:pt x="90" y="89"/>
                        <a:pt x="91" y="92"/>
                        <a:pt x="90" y="93"/>
                      </a:cubicBezTo>
                      <a:cubicBezTo>
                        <a:pt x="86" y="95"/>
                        <a:pt x="90" y="98"/>
                        <a:pt x="86" y="98"/>
                      </a:cubicBezTo>
                      <a:cubicBezTo>
                        <a:pt x="81" y="98"/>
                        <a:pt x="79" y="101"/>
                        <a:pt x="77" y="98"/>
                      </a:cubicBezTo>
                      <a:cubicBezTo>
                        <a:pt x="74" y="93"/>
                        <a:pt x="74" y="100"/>
                        <a:pt x="71" y="103"/>
                      </a:cubicBezTo>
                      <a:cubicBezTo>
                        <a:pt x="68" y="106"/>
                        <a:pt x="65" y="110"/>
                        <a:pt x="71" y="110"/>
                      </a:cubicBezTo>
                      <a:cubicBezTo>
                        <a:pt x="77" y="112"/>
                        <a:pt x="70" y="120"/>
                        <a:pt x="76" y="120"/>
                      </a:cubicBezTo>
                      <a:cubicBezTo>
                        <a:pt x="81" y="121"/>
                        <a:pt x="74" y="121"/>
                        <a:pt x="81" y="129"/>
                      </a:cubicBezTo>
                      <a:cubicBezTo>
                        <a:pt x="82" y="131"/>
                        <a:pt x="79" y="132"/>
                        <a:pt x="81" y="134"/>
                      </a:cubicBezTo>
                      <a:cubicBezTo>
                        <a:pt x="82" y="134"/>
                        <a:pt x="77" y="137"/>
                        <a:pt x="77" y="135"/>
                      </a:cubicBezTo>
                      <a:cubicBezTo>
                        <a:pt x="76" y="132"/>
                        <a:pt x="74" y="134"/>
                        <a:pt x="73" y="135"/>
                      </a:cubicBezTo>
                      <a:cubicBezTo>
                        <a:pt x="71" y="139"/>
                        <a:pt x="71" y="134"/>
                        <a:pt x="67" y="135"/>
                      </a:cubicBezTo>
                      <a:cubicBezTo>
                        <a:pt x="65" y="135"/>
                        <a:pt x="62" y="134"/>
                        <a:pt x="62" y="137"/>
                      </a:cubicBezTo>
                      <a:cubicBezTo>
                        <a:pt x="64" y="140"/>
                        <a:pt x="58" y="137"/>
                        <a:pt x="58" y="142"/>
                      </a:cubicBezTo>
                      <a:cubicBezTo>
                        <a:pt x="55" y="139"/>
                        <a:pt x="55" y="142"/>
                        <a:pt x="53" y="140"/>
                      </a:cubicBezTo>
                      <a:cubicBezTo>
                        <a:pt x="52" y="139"/>
                        <a:pt x="53" y="139"/>
                        <a:pt x="52" y="137"/>
                      </a:cubicBezTo>
                      <a:cubicBezTo>
                        <a:pt x="50" y="135"/>
                        <a:pt x="52" y="135"/>
                        <a:pt x="50" y="134"/>
                      </a:cubicBezTo>
                      <a:cubicBezTo>
                        <a:pt x="48" y="132"/>
                        <a:pt x="52" y="129"/>
                        <a:pt x="48" y="129"/>
                      </a:cubicBezTo>
                      <a:cubicBezTo>
                        <a:pt x="44" y="129"/>
                        <a:pt x="47" y="128"/>
                        <a:pt x="45" y="124"/>
                      </a:cubicBezTo>
                      <a:cubicBezTo>
                        <a:pt x="45" y="123"/>
                        <a:pt x="32" y="124"/>
                        <a:pt x="30" y="124"/>
                      </a:cubicBezTo>
                      <a:cubicBezTo>
                        <a:pt x="30" y="128"/>
                        <a:pt x="30" y="126"/>
                        <a:pt x="24" y="124"/>
                      </a:cubicBezTo>
                      <a:cubicBezTo>
                        <a:pt x="18" y="123"/>
                        <a:pt x="23" y="128"/>
                        <a:pt x="18" y="126"/>
                      </a:cubicBezTo>
                      <a:cubicBezTo>
                        <a:pt x="12" y="123"/>
                        <a:pt x="13" y="128"/>
                        <a:pt x="12" y="126"/>
                      </a:cubicBezTo>
                      <a:cubicBezTo>
                        <a:pt x="10" y="124"/>
                        <a:pt x="7" y="131"/>
                        <a:pt x="6" y="126"/>
                      </a:cubicBezTo>
                      <a:cubicBezTo>
                        <a:pt x="6" y="123"/>
                        <a:pt x="6" y="120"/>
                        <a:pt x="7" y="117"/>
                      </a:cubicBezTo>
                      <a:cubicBezTo>
                        <a:pt x="9" y="114"/>
                        <a:pt x="12" y="115"/>
                        <a:pt x="12" y="112"/>
                      </a:cubicBezTo>
                      <a:cubicBezTo>
                        <a:pt x="12" y="110"/>
                        <a:pt x="18" y="112"/>
                        <a:pt x="18" y="110"/>
                      </a:cubicBezTo>
                      <a:cubicBezTo>
                        <a:pt x="18" y="107"/>
                        <a:pt x="20" y="106"/>
                        <a:pt x="20" y="104"/>
                      </a:cubicBezTo>
                      <a:cubicBezTo>
                        <a:pt x="18" y="104"/>
                        <a:pt x="13" y="106"/>
                        <a:pt x="15" y="103"/>
                      </a:cubicBezTo>
                      <a:cubicBezTo>
                        <a:pt x="17" y="101"/>
                        <a:pt x="15" y="98"/>
                        <a:pt x="15" y="95"/>
                      </a:cubicBezTo>
                      <a:cubicBezTo>
                        <a:pt x="15" y="92"/>
                        <a:pt x="15" y="97"/>
                        <a:pt x="13" y="93"/>
                      </a:cubicBezTo>
                      <a:cubicBezTo>
                        <a:pt x="12" y="90"/>
                        <a:pt x="7" y="93"/>
                        <a:pt x="6" y="87"/>
                      </a:cubicBezTo>
                      <a:cubicBezTo>
                        <a:pt x="4" y="82"/>
                        <a:pt x="3" y="81"/>
                        <a:pt x="0" y="78"/>
                      </a:cubicBezTo>
                      <a:cubicBezTo>
                        <a:pt x="4" y="76"/>
                        <a:pt x="10" y="86"/>
                        <a:pt x="26" y="81"/>
                      </a:cubicBezTo>
                      <a:cubicBezTo>
                        <a:pt x="42" y="78"/>
                        <a:pt x="44" y="78"/>
                        <a:pt x="44" y="72"/>
                      </a:cubicBezTo>
                      <a:cubicBezTo>
                        <a:pt x="42" y="64"/>
                        <a:pt x="52" y="62"/>
                        <a:pt x="56" y="59"/>
                      </a:cubicBezTo>
                      <a:cubicBezTo>
                        <a:pt x="61" y="54"/>
                        <a:pt x="64" y="61"/>
                        <a:pt x="65" y="58"/>
                      </a:cubicBezTo>
                      <a:cubicBezTo>
                        <a:pt x="67" y="56"/>
                        <a:pt x="65" y="54"/>
                        <a:pt x="67" y="48"/>
                      </a:cubicBezTo>
                      <a:cubicBezTo>
                        <a:pt x="70" y="40"/>
                        <a:pt x="77" y="45"/>
                        <a:pt x="73" y="37"/>
                      </a:cubicBezTo>
                      <a:cubicBezTo>
                        <a:pt x="67" y="28"/>
                        <a:pt x="82" y="39"/>
                        <a:pt x="82" y="30"/>
                      </a:cubicBezTo>
                      <a:cubicBezTo>
                        <a:pt x="82" y="25"/>
                        <a:pt x="86" y="23"/>
                        <a:pt x="83" y="17"/>
                      </a:cubicBezTo>
                      <a:cubicBezTo>
                        <a:pt x="81" y="11"/>
                        <a:pt x="82" y="8"/>
                        <a:pt x="93" y="5"/>
                      </a:cubicBezTo>
                      <a:cubicBezTo>
                        <a:pt x="102" y="0"/>
                        <a:pt x="105" y="6"/>
                        <a:pt x="108" y="0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73" name="Freeform 47"/>
                <p:cNvSpPr>
                  <a:spLocks/>
                </p:cNvSpPr>
                <p:nvPr/>
              </p:nvSpPr>
              <p:spPr bwMode="auto">
                <a:xfrm>
                  <a:off x="3377" y="2284"/>
                  <a:ext cx="297" cy="306"/>
                </a:xfrm>
                <a:custGeom>
                  <a:avLst/>
                  <a:gdLst/>
                  <a:ahLst/>
                  <a:cxnLst>
                    <a:cxn ang="0">
                      <a:pos x="50" y="29"/>
                    </a:cxn>
                    <a:cxn ang="0">
                      <a:pos x="79" y="33"/>
                    </a:cxn>
                    <a:cxn ang="0">
                      <a:pos x="79" y="28"/>
                    </a:cxn>
                    <a:cxn ang="0">
                      <a:pos x="99" y="20"/>
                    </a:cxn>
                    <a:cxn ang="0">
                      <a:pos x="106" y="20"/>
                    </a:cxn>
                    <a:cxn ang="0">
                      <a:pos x="118" y="25"/>
                    </a:cxn>
                    <a:cxn ang="0">
                      <a:pos x="131" y="36"/>
                    </a:cxn>
                    <a:cxn ang="0">
                      <a:pos x="137" y="40"/>
                    </a:cxn>
                    <a:cxn ang="0">
                      <a:pos x="137" y="48"/>
                    </a:cxn>
                    <a:cxn ang="0">
                      <a:pos x="134" y="88"/>
                    </a:cxn>
                    <a:cxn ang="0">
                      <a:pos x="134" y="108"/>
                    </a:cxn>
                    <a:cxn ang="0">
                      <a:pos x="147" y="124"/>
                    </a:cxn>
                    <a:cxn ang="0">
                      <a:pos x="149" y="133"/>
                    </a:cxn>
                    <a:cxn ang="0">
                      <a:pos x="152" y="141"/>
                    </a:cxn>
                    <a:cxn ang="0">
                      <a:pos x="141" y="147"/>
                    </a:cxn>
                    <a:cxn ang="0">
                      <a:pos x="137" y="157"/>
                    </a:cxn>
                    <a:cxn ang="0">
                      <a:pos x="131" y="155"/>
                    </a:cxn>
                    <a:cxn ang="0">
                      <a:pos x="115" y="152"/>
                    </a:cxn>
                    <a:cxn ang="0">
                      <a:pos x="105" y="149"/>
                    </a:cxn>
                    <a:cxn ang="0">
                      <a:pos x="94" y="138"/>
                    </a:cxn>
                    <a:cxn ang="0">
                      <a:pos x="83" y="143"/>
                    </a:cxn>
                    <a:cxn ang="0">
                      <a:pos x="68" y="133"/>
                    </a:cxn>
                    <a:cxn ang="0">
                      <a:pos x="55" y="119"/>
                    </a:cxn>
                    <a:cxn ang="0">
                      <a:pos x="45" y="105"/>
                    </a:cxn>
                    <a:cxn ang="0">
                      <a:pos x="36" y="107"/>
                    </a:cxn>
                    <a:cxn ang="0">
                      <a:pos x="30" y="96"/>
                    </a:cxn>
                    <a:cxn ang="0">
                      <a:pos x="18" y="73"/>
                    </a:cxn>
                    <a:cxn ang="0">
                      <a:pos x="17" y="50"/>
                    </a:cxn>
                    <a:cxn ang="0">
                      <a:pos x="11" y="42"/>
                    </a:cxn>
                    <a:cxn ang="0">
                      <a:pos x="4" y="25"/>
                    </a:cxn>
                    <a:cxn ang="0">
                      <a:pos x="4" y="19"/>
                    </a:cxn>
                    <a:cxn ang="0">
                      <a:pos x="3" y="12"/>
                    </a:cxn>
                    <a:cxn ang="0">
                      <a:pos x="1" y="9"/>
                    </a:cxn>
                    <a:cxn ang="0">
                      <a:pos x="3" y="6"/>
                    </a:cxn>
                    <a:cxn ang="0">
                      <a:pos x="6" y="3"/>
                    </a:cxn>
                    <a:cxn ang="0">
                      <a:pos x="18" y="12"/>
                    </a:cxn>
                    <a:cxn ang="0">
                      <a:pos x="20" y="12"/>
                    </a:cxn>
                    <a:cxn ang="0">
                      <a:pos x="23" y="9"/>
                    </a:cxn>
                    <a:cxn ang="0">
                      <a:pos x="27" y="6"/>
                    </a:cxn>
                    <a:cxn ang="0">
                      <a:pos x="35" y="6"/>
                    </a:cxn>
                    <a:cxn ang="0">
                      <a:pos x="35" y="9"/>
                    </a:cxn>
                    <a:cxn ang="0">
                      <a:pos x="32" y="12"/>
                    </a:cxn>
                    <a:cxn ang="0">
                      <a:pos x="35" y="15"/>
                    </a:cxn>
                    <a:cxn ang="0">
                      <a:pos x="39" y="17"/>
                    </a:cxn>
                  </a:cxnLst>
                  <a:rect l="0" t="0" r="r" b="b"/>
                  <a:pathLst>
                    <a:path w="153" h="158">
                      <a:moveTo>
                        <a:pt x="39" y="17"/>
                      </a:moveTo>
                      <a:cubicBezTo>
                        <a:pt x="39" y="33"/>
                        <a:pt x="47" y="23"/>
                        <a:pt x="50" y="29"/>
                      </a:cubicBezTo>
                      <a:cubicBezTo>
                        <a:pt x="52" y="34"/>
                        <a:pt x="62" y="37"/>
                        <a:pt x="64" y="37"/>
                      </a:cubicBezTo>
                      <a:cubicBezTo>
                        <a:pt x="67" y="36"/>
                        <a:pt x="77" y="33"/>
                        <a:pt x="79" y="33"/>
                      </a:cubicBezTo>
                      <a:cubicBezTo>
                        <a:pt x="79" y="34"/>
                        <a:pt x="74" y="34"/>
                        <a:pt x="79" y="34"/>
                      </a:cubicBezTo>
                      <a:cubicBezTo>
                        <a:pt x="82" y="34"/>
                        <a:pt x="79" y="31"/>
                        <a:pt x="79" y="28"/>
                      </a:cubicBezTo>
                      <a:cubicBezTo>
                        <a:pt x="90" y="28"/>
                        <a:pt x="82" y="25"/>
                        <a:pt x="90" y="22"/>
                      </a:cubicBezTo>
                      <a:cubicBezTo>
                        <a:pt x="94" y="19"/>
                        <a:pt x="97" y="23"/>
                        <a:pt x="99" y="20"/>
                      </a:cubicBezTo>
                      <a:cubicBezTo>
                        <a:pt x="99" y="19"/>
                        <a:pt x="102" y="17"/>
                        <a:pt x="103" y="19"/>
                      </a:cubicBezTo>
                      <a:cubicBezTo>
                        <a:pt x="103" y="20"/>
                        <a:pt x="105" y="17"/>
                        <a:pt x="106" y="20"/>
                      </a:cubicBezTo>
                      <a:cubicBezTo>
                        <a:pt x="106" y="23"/>
                        <a:pt x="112" y="22"/>
                        <a:pt x="112" y="25"/>
                      </a:cubicBezTo>
                      <a:cubicBezTo>
                        <a:pt x="114" y="26"/>
                        <a:pt x="114" y="23"/>
                        <a:pt x="118" y="25"/>
                      </a:cubicBezTo>
                      <a:cubicBezTo>
                        <a:pt x="124" y="26"/>
                        <a:pt x="120" y="29"/>
                        <a:pt x="124" y="31"/>
                      </a:cubicBezTo>
                      <a:cubicBezTo>
                        <a:pt x="129" y="33"/>
                        <a:pt x="127" y="36"/>
                        <a:pt x="131" y="36"/>
                      </a:cubicBezTo>
                      <a:cubicBezTo>
                        <a:pt x="134" y="36"/>
                        <a:pt x="135" y="36"/>
                        <a:pt x="137" y="37"/>
                      </a:cubicBezTo>
                      <a:cubicBezTo>
                        <a:pt x="137" y="39"/>
                        <a:pt x="135" y="37"/>
                        <a:pt x="137" y="40"/>
                      </a:cubicBezTo>
                      <a:cubicBezTo>
                        <a:pt x="137" y="42"/>
                        <a:pt x="135" y="43"/>
                        <a:pt x="137" y="43"/>
                      </a:cubicBezTo>
                      <a:cubicBezTo>
                        <a:pt x="138" y="45"/>
                        <a:pt x="137" y="46"/>
                        <a:pt x="137" y="48"/>
                      </a:cubicBezTo>
                      <a:cubicBezTo>
                        <a:pt x="135" y="62"/>
                        <a:pt x="131" y="57"/>
                        <a:pt x="131" y="65"/>
                      </a:cubicBezTo>
                      <a:cubicBezTo>
                        <a:pt x="132" y="73"/>
                        <a:pt x="134" y="81"/>
                        <a:pt x="134" y="88"/>
                      </a:cubicBezTo>
                      <a:cubicBezTo>
                        <a:pt x="132" y="96"/>
                        <a:pt x="141" y="88"/>
                        <a:pt x="141" y="95"/>
                      </a:cubicBezTo>
                      <a:cubicBezTo>
                        <a:pt x="143" y="101"/>
                        <a:pt x="134" y="104"/>
                        <a:pt x="134" y="108"/>
                      </a:cubicBezTo>
                      <a:cubicBezTo>
                        <a:pt x="137" y="112"/>
                        <a:pt x="138" y="113"/>
                        <a:pt x="140" y="118"/>
                      </a:cubicBezTo>
                      <a:cubicBezTo>
                        <a:pt x="141" y="124"/>
                        <a:pt x="146" y="121"/>
                        <a:pt x="147" y="124"/>
                      </a:cubicBezTo>
                      <a:cubicBezTo>
                        <a:pt x="149" y="127"/>
                        <a:pt x="149" y="122"/>
                        <a:pt x="149" y="126"/>
                      </a:cubicBezTo>
                      <a:cubicBezTo>
                        <a:pt x="149" y="129"/>
                        <a:pt x="150" y="132"/>
                        <a:pt x="149" y="133"/>
                      </a:cubicBezTo>
                      <a:cubicBezTo>
                        <a:pt x="147" y="136"/>
                        <a:pt x="152" y="135"/>
                        <a:pt x="153" y="135"/>
                      </a:cubicBezTo>
                      <a:cubicBezTo>
                        <a:pt x="153" y="136"/>
                        <a:pt x="152" y="138"/>
                        <a:pt x="152" y="141"/>
                      </a:cubicBezTo>
                      <a:cubicBezTo>
                        <a:pt x="152" y="143"/>
                        <a:pt x="146" y="141"/>
                        <a:pt x="146" y="143"/>
                      </a:cubicBezTo>
                      <a:cubicBezTo>
                        <a:pt x="146" y="146"/>
                        <a:pt x="143" y="144"/>
                        <a:pt x="141" y="147"/>
                      </a:cubicBezTo>
                      <a:cubicBezTo>
                        <a:pt x="140" y="150"/>
                        <a:pt x="140" y="153"/>
                        <a:pt x="140" y="157"/>
                      </a:cubicBezTo>
                      <a:cubicBezTo>
                        <a:pt x="138" y="155"/>
                        <a:pt x="140" y="158"/>
                        <a:pt x="137" y="157"/>
                      </a:cubicBezTo>
                      <a:cubicBezTo>
                        <a:pt x="134" y="155"/>
                        <a:pt x="132" y="157"/>
                        <a:pt x="132" y="155"/>
                      </a:cubicBezTo>
                      <a:cubicBezTo>
                        <a:pt x="131" y="153"/>
                        <a:pt x="131" y="153"/>
                        <a:pt x="131" y="155"/>
                      </a:cubicBezTo>
                      <a:cubicBezTo>
                        <a:pt x="131" y="157"/>
                        <a:pt x="123" y="153"/>
                        <a:pt x="121" y="153"/>
                      </a:cubicBezTo>
                      <a:cubicBezTo>
                        <a:pt x="118" y="155"/>
                        <a:pt x="120" y="153"/>
                        <a:pt x="115" y="152"/>
                      </a:cubicBezTo>
                      <a:cubicBezTo>
                        <a:pt x="112" y="152"/>
                        <a:pt x="114" y="153"/>
                        <a:pt x="111" y="152"/>
                      </a:cubicBezTo>
                      <a:cubicBezTo>
                        <a:pt x="109" y="150"/>
                        <a:pt x="106" y="152"/>
                        <a:pt x="105" y="149"/>
                      </a:cubicBezTo>
                      <a:cubicBezTo>
                        <a:pt x="105" y="147"/>
                        <a:pt x="105" y="138"/>
                        <a:pt x="100" y="136"/>
                      </a:cubicBezTo>
                      <a:cubicBezTo>
                        <a:pt x="96" y="135"/>
                        <a:pt x="96" y="138"/>
                        <a:pt x="94" y="138"/>
                      </a:cubicBezTo>
                      <a:cubicBezTo>
                        <a:pt x="91" y="138"/>
                        <a:pt x="93" y="139"/>
                        <a:pt x="91" y="139"/>
                      </a:cubicBezTo>
                      <a:cubicBezTo>
                        <a:pt x="88" y="139"/>
                        <a:pt x="86" y="144"/>
                        <a:pt x="83" y="143"/>
                      </a:cubicBezTo>
                      <a:cubicBezTo>
                        <a:pt x="80" y="139"/>
                        <a:pt x="79" y="143"/>
                        <a:pt x="74" y="138"/>
                      </a:cubicBezTo>
                      <a:cubicBezTo>
                        <a:pt x="73" y="136"/>
                        <a:pt x="68" y="135"/>
                        <a:pt x="68" y="133"/>
                      </a:cubicBezTo>
                      <a:cubicBezTo>
                        <a:pt x="70" y="130"/>
                        <a:pt x="61" y="130"/>
                        <a:pt x="58" y="127"/>
                      </a:cubicBezTo>
                      <a:cubicBezTo>
                        <a:pt x="55" y="122"/>
                        <a:pt x="58" y="122"/>
                        <a:pt x="55" y="119"/>
                      </a:cubicBezTo>
                      <a:cubicBezTo>
                        <a:pt x="53" y="116"/>
                        <a:pt x="55" y="113"/>
                        <a:pt x="52" y="110"/>
                      </a:cubicBezTo>
                      <a:cubicBezTo>
                        <a:pt x="47" y="107"/>
                        <a:pt x="50" y="102"/>
                        <a:pt x="45" y="105"/>
                      </a:cubicBezTo>
                      <a:cubicBezTo>
                        <a:pt x="42" y="108"/>
                        <a:pt x="39" y="101"/>
                        <a:pt x="39" y="104"/>
                      </a:cubicBezTo>
                      <a:cubicBezTo>
                        <a:pt x="39" y="107"/>
                        <a:pt x="38" y="105"/>
                        <a:pt x="36" y="107"/>
                      </a:cubicBezTo>
                      <a:cubicBezTo>
                        <a:pt x="36" y="104"/>
                        <a:pt x="35" y="104"/>
                        <a:pt x="33" y="102"/>
                      </a:cubicBezTo>
                      <a:cubicBezTo>
                        <a:pt x="32" y="102"/>
                        <a:pt x="32" y="99"/>
                        <a:pt x="30" y="96"/>
                      </a:cubicBezTo>
                      <a:cubicBezTo>
                        <a:pt x="29" y="93"/>
                        <a:pt x="32" y="90"/>
                        <a:pt x="29" y="84"/>
                      </a:cubicBezTo>
                      <a:cubicBezTo>
                        <a:pt x="26" y="79"/>
                        <a:pt x="18" y="77"/>
                        <a:pt x="18" y="73"/>
                      </a:cubicBezTo>
                      <a:cubicBezTo>
                        <a:pt x="17" y="67"/>
                        <a:pt x="11" y="68"/>
                        <a:pt x="12" y="62"/>
                      </a:cubicBezTo>
                      <a:cubicBezTo>
                        <a:pt x="12" y="56"/>
                        <a:pt x="20" y="54"/>
                        <a:pt x="17" y="50"/>
                      </a:cubicBezTo>
                      <a:cubicBezTo>
                        <a:pt x="15" y="45"/>
                        <a:pt x="20" y="46"/>
                        <a:pt x="20" y="45"/>
                      </a:cubicBezTo>
                      <a:cubicBezTo>
                        <a:pt x="18" y="43"/>
                        <a:pt x="11" y="45"/>
                        <a:pt x="11" y="42"/>
                      </a:cubicBezTo>
                      <a:cubicBezTo>
                        <a:pt x="11" y="39"/>
                        <a:pt x="8" y="36"/>
                        <a:pt x="6" y="31"/>
                      </a:cubicBezTo>
                      <a:cubicBezTo>
                        <a:pt x="6" y="28"/>
                        <a:pt x="4" y="28"/>
                        <a:pt x="4" y="25"/>
                      </a:cubicBezTo>
                      <a:cubicBezTo>
                        <a:pt x="6" y="23"/>
                        <a:pt x="1" y="23"/>
                        <a:pt x="1" y="22"/>
                      </a:cubicBezTo>
                      <a:cubicBezTo>
                        <a:pt x="1" y="20"/>
                        <a:pt x="4" y="20"/>
                        <a:pt x="4" y="19"/>
                      </a:cubicBezTo>
                      <a:cubicBezTo>
                        <a:pt x="4" y="17"/>
                        <a:pt x="3" y="17"/>
                        <a:pt x="3" y="17"/>
                      </a:cubicBezTo>
                      <a:cubicBezTo>
                        <a:pt x="3" y="15"/>
                        <a:pt x="3" y="14"/>
                        <a:pt x="3" y="12"/>
                      </a:cubicBezTo>
                      <a:cubicBezTo>
                        <a:pt x="3" y="11"/>
                        <a:pt x="1" y="11"/>
                        <a:pt x="1" y="11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8"/>
                        <a:pt x="0" y="8"/>
                        <a:pt x="0" y="6"/>
                      </a:cubicBezTo>
                      <a:cubicBezTo>
                        <a:pt x="0" y="5"/>
                        <a:pt x="3" y="6"/>
                        <a:pt x="3" y="6"/>
                      </a:cubicBezTo>
                      <a:cubicBezTo>
                        <a:pt x="4" y="5"/>
                        <a:pt x="3" y="0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9" y="6"/>
                        <a:pt x="11" y="11"/>
                        <a:pt x="15" y="12"/>
                      </a:cubicBezTo>
                      <a:cubicBezTo>
                        <a:pt x="17" y="12"/>
                        <a:pt x="17" y="12"/>
                        <a:pt x="18" y="12"/>
                      </a:cubicBezTo>
                      <a:cubicBezTo>
                        <a:pt x="18" y="12"/>
                        <a:pt x="18" y="11"/>
                        <a:pt x="20" y="11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1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8"/>
                        <a:pt x="26" y="6"/>
                        <a:pt x="27" y="6"/>
                      </a:cubicBezTo>
                      <a:cubicBezTo>
                        <a:pt x="27" y="5"/>
                        <a:pt x="30" y="2"/>
                        <a:pt x="32" y="3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6"/>
                        <a:pt x="33" y="6"/>
                        <a:pt x="33" y="8"/>
                      </a:cubicBezTo>
                      <a:cubicBezTo>
                        <a:pt x="33" y="9"/>
                        <a:pt x="35" y="9"/>
                        <a:pt x="35" y="9"/>
                      </a:cubicBezTo>
                      <a:cubicBezTo>
                        <a:pt x="35" y="11"/>
                        <a:pt x="32" y="11"/>
                        <a:pt x="32" y="11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3" y="12"/>
                        <a:pt x="33" y="12"/>
                        <a:pt x="33" y="14"/>
                      </a:cubicBezTo>
                      <a:cubicBezTo>
                        <a:pt x="33" y="14"/>
                        <a:pt x="33" y="15"/>
                        <a:pt x="35" y="15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6" y="15"/>
                        <a:pt x="35" y="19"/>
                        <a:pt x="39" y="17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74" name="Freeform 48"/>
                <p:cNvSpPr>
                  <a:spLocks/>
                </p:cNvSpPr>
                <p:nvPr/>
              </p:nvSpPr>
              <p:spPr bwMode="auto">
                <a:xfrm>
                  <a:off x="3102" y="2232"/>
                  <a:ext cx="287" cy="139"/>
                </a:xfrm>
                <a:custGeom>
                  <a:avLst/>
                  <a:gdLst/>
                  <a:ahLst/>
                  <a:cxnLst>
                    <a:cxn ang="0">
                      <a:pos x="139" y="14"/>
                    </a:cxn>
                    <a:cxn ang="0">
                      <a:pos x="140" y="19"/>
                    </a:cxn>
                    <a:cxn ang="0">
                      <a:pos x="140" y="24"/>
                    </a:cxn>
                    <a:cxn ang="0">
                      <a:pos x="146" y="27"/>
                    </a:cxn>
                    <a:cxn ang="0">
                      <a:pos x="148" y="30"/>
                    </a:cxn>
                    <a:cxn ang="0">
                      <a:pos x="142" y="33"/>
                    </a:cxn>
                    <a:cxn ang="0">
                      <a:pos x="143" y="38"/>
                    </a:cxn>
                    <a:cxn ang="0">
                      <a:pos x="145" y="44"/>
                    </a:cxn>
                    <a:cxn ang="0">
                      <a:pos x="143" y="49"/>
                    </a:cxn>
                    <a:cxn ang="0">
                      <a:pos x="148" y="58"/>
                    </a:cxn>
                    <a:cxn ang="0">
                      <a:pos x="145" y="60"/>
                    </a:cxn>
                    <a:cxn ang="0">
                      <a:pos x="139" y="56"/>
                    </a:cxn>
                    <a:cxn ang="0">
                      <a:pos x="134" y="55"/>
                    </a:cxn>
                    <a:cxn ang="0">
                      <a:pos x="133" y="55"/>
                    </a:cxn>
                    <a:cxn ang="0">
                      <a:pos x="133" y="55"/>
                    </a:cxn>
                    <a:cxn ang="0">
                      <a:pos x="130" y="56"/>
                    </a:cxn>
                    <a:cxn ang="0">
                      <a:pos x="124" y="58"/>
                    </a:cxn>
                    <a:cxn ang="0">
                      <a:pos x="104" y="63"/>
                    </a:cxn>
                    <a:cxn ang="0">
                      <a:pos x="90" y="63"/>
                    </a:cxn>
                    <a:cxn ang="0">
                      <a:pos x="84" y="61"/>
                    </a:cxn>
                    <a:cxn ang="0">
                      <a:pos x="84" y="67"/>
                    </a:cxn>
                    <a:cxn ang="0">
                      <a:pos x="79" y="72"/>
                    </a:cxn>
                    <a:cxn ang="0">
                      <a:pos x="78" y="67"/>
                    </a:cxn>
                    <a:cxn ang="0">
                      <a:pos x="75" y="63"/>
                    </a:cxn>
                    <a:cxn ang="0">
                      <a:pos x="55" y="70"/>
                    </a:cxn>
                    <a:cxn ang="0">
                      <a:pos x="35" y="67"/>
                    </a:cxn>
                    <a:cxn ang="0">
                      <a:pos x="24" y="64"/>
                    </a:cxn>
                    <a:cxn ang="0">
                      <a:pos x="15" y="63"/>
                    </a:cxn>
                    <a:cxn ang="0">
                      <a:pos x="15" y="60"/>
                    </a:cxn>
                    <a:cxn ang="0">
                      <a:pos x="11" y="56"/>
                    </a:cxn>
                    <a:cxn ang="0">
                      <a:pos x="9" y="50"/>
                    </a:cxn>
                    <a:cxn ang="0">
                      <a:pos x="3" y="46"/>
                    </a:cxn>
                    <a:cxn ang="0">
                      <a:pos x="6" y="42"/>
                    </a:cxn>
                    <a:cxn ang="0">
                      <a:pos x="5" y="35"/>
                    </a:cxn>
                    <a:cxn ang="0">
                      <a:pos x="0" y="28"/>
                    </a:cxn>
                    <a:cxn ang="0">
                      <a:pos x="11" y="22"/>
                    </a:cxn>
                    <a:cxn ang="0">
                      <a:pos x="15" y="21"/>
                    </a:cxn>
                    <a:cxn ang="0">
                      <a:pos x="26" y="19"/>
                    </a:cxn>
                    <a:cxn ang="0">
                      <a:pos x="24" y="14"/>
                    </a:cxn>
                    <a:cxn ang="0">
                      <a:pos x="37" y="13"/>
                    </a:cxn>
                    <a:cxn ang="0">
                      <a:pos x="55" y="5"/>
                    </a:cxn>
                    <a:cxn ang="0">
                      <a:pos x="76" y="7"/>
                    </a:cxn>
                    <a:cxn ang="0">
                      <a:pos x="89" y="14"/>
                    </a:cxn>
                    <a:cxn ang="0">
                      <a:pos x="108" y="14"/>
                    </a:cxn>
                    <a:cxn ang="0">
                      <a:pos x="127" y="10"/>
                    </a:cxn>
                    <a:cxn ang="0">
                      <a:pos x="131" y="8"/>
                    </a:cxn>
                    <a:cxn ang="0">
                      <a:pos x="136" y="11"/>
                    </a:cxn>
                    <a:cxn ang="0">
                      <a:pos x="139" y="13"/>
                    </a:cxn>
                  </a:cxnLst>
                  <a:rect l="0" t="0" r="r" b="b"/>
                  <a:pathLst>
                    <a:path w="148" h="72">
                      <a:moveTo>
                        <a:pt x="139" y="14"/>
                      </a:moveTo>
                      <a:cubicBezTo>
                        <a:pt x="139" y="14"/>
                        <a:pt x="139" y="14"/>
                        <a:pt x="139" y="14"/>
                      </a:cubicBezTo>
                      <a:cubicBezTo>
                        <a:pt x="139" y="14"/>
                        <a:pt x="137" y="14"/>
                        <a:pt x="139" y="14"/>
                      </a:cubicBezTo>
                      <a:cubicBezTo>
                        <a:pt x="139" y="16"/>
                        <a:pt x="140" y="18"/>
                        <a:pt x="140" y="19"/>
                      </a:cubicBezTo>
                      <a:cubicBezTo>
                        <a:pt x="140" y="21"/>
                        <a:pt x="139" y="21"/>
                        <a:pt x="139" y="22"/>
                      </a:cubicBezTo>
                      <a:cubicBezTo>
                        <a:pt x="139" y="24"/>
                        <a:pt x="140" y="24"/>
                        <a:pt x="140" y="24"/>
                      </a:cubicBezTo>
                      <a:cubicBezTo>
                        <a:pt x="140" y="25"/>
                        <a:pt x="139" y="25"/>
                        <a:pt x="139" y="25"/>
                      </a:cubicBezTo>
                      <a:cubicBezTo>
                        <a:pt x="142" y="27"/>
                        <a:pt x="145" y="25"/>
                        <a:pt x="146" y="27"/>
                      </a:cubicBezTo>
                      <a:cubicBezTo>
                        <a:pt x="148" y="28"/>
                        <a:pt x="148" y="28"/>
                        <a:pt x="148" y="30"/>
                      </a:cubicBezTo>
                      <a:cubicBezTo>
                        <a:pt x="148" y="30"/>
                        <a:pt x="148" y="30"/>
                        <a:pt x="148" y="30"/>
                      </a:cubicBezTo>
                      <a:cubicBezTo>
                        <a:pt x="145" y="27"/>
                        <a:pt x="146" y="32"/>
                        <a:pt x="145" y="33"/>
                      </a:cubicBezTo>
                      <a:cubicBezTo>
                        <a:pt x="145" y="33"/>
                        <a:pt x="142" y="32"/>
                        <a:pt x="142" y="33"/>
                      </a:cubicBezTo>
                      <a:cubicBezTo>
                        <a:pt x="142" y="35"/>
                        <a:pt x="143" y="35"/>
                        <a:pt x="143" y="36"/>
                      </a:cubicBezTo>
                      <a:cubicBezTo>
                        <a:pt x="143" y="38"/>
                        <a:pt x="143" y="38"/>
                        <a:pt x="143" y="38"/>
                      </a:cubicBezTo>
                      <a:cubicBezTo>
                        <a:pt x="143" y="38"/>
                        <a:pt x="145" y="38"/>
                        <a:pt x="145" y="39"/>
                      </a:cubicBezTo>
                      <a:cubicBezTo>
                        <a:pt x="145" y="41"/>
                        <a:pt x="145" y="42"/>
                        <a:pt x="145" y="44"/>
                      </a:cubicBezTo>
                      <a:cubicBezTo>
                        <a:pt x="145" y="44"/>
                        <a:pt x="146" y="44"/>
                        <a:pt x="146" y="46"/>
                      </a:cubicBezTo>
                      <a:cubicBezTo>
                        <a:pt x="146" y="47"/>
                        <a:pt x="143" y="47"/>
                        <a:pt x="143" y="49"/>
                      </a:cubicBezTo>
                      <a:cubicBezTo>
                        <a:pt x="143" y="50"/>
                        <a:pt x="148" y="50"/>
                        <a:pt x="146" y="52"/>
                      </a:cubicBezTo>
                      <a:cubicBezTo>
                        <a:pt x="146" y="55"/>
                        <a:pt x="148" y="55"/>
                        <a:pt x="148" y="58"/>
                      </a:cubicBezTo>
                      <a:cubicBezTo>
                        <a:pt x="148" y="58"/>
                        <a:pt x="148" y="58"/>
                        <a:pt x="146" y="58"/>
                      </a:cubicBezTo>
                      <a:cubicBezTo>
                        <a:pt x="145" y="60"/>
                        <a:pt x="145" y="60"/>
                        <a:pt x="145" y="60"/>
                      </a:cubicBezTo>
                      <a:cubicBezTo>
                        <a:pt x="143" y="58"/>
                        <a:pt x="145" y="56"/>
                        <a:pt x="143" y="56"/>
                      </a:cubicBezTo>
                      <a:cubicBezTo>
                        <a:pt x="142" y="55"/>
                        <a:pt x="142" y="58"/>
                        <a:pt x="139" y="56"/>
                      </a:cubicBezTo>
                      <a:cubicBezTo>
                        <a:pt x="137" y="56"/>
                        <a:pt x="137" y="55"/>
                        <a:pt x="136" y="55"/>
                      </a:cubicBezTo>
                      <a:cubicBezTo>
                        <a:pt x="136" y="55"/>
                        <a:pt x="136" y="55"/>
                        <a:pt x="134" y="55"/>
                      </a:cubicBezTo>
                      <a:cubicBezTo>
                        <a:pt x="134" y="56"/>
                        <a:pt x="134" y="56"/>
                        <a:pt x="134" y="56"/>
                      </a:cubicBezTo>
                      <a:cubicBezTo>
                        <a:pt x="134" y="56"/>
                        <a:pt x="134" y="55"/>
                        <a:pt x="133" y="55"/>
                      </a:cubicBezTo>
                      <a:cubicBezTo>
                        <a:pt x="133" y="55"/>
                        <a:pt x="133" y="55"/>
                        <a:pt x="133" y="55"/>
                      </a:cubicBezTo>
                      <a:cubicBezTo>
                        <a:pt x="133" y="55"/>
                        <a:pt x="133" y="55"/>
                        <a:pt x="133" y="55"/>
                      </a:cubicBezTo>
                      <a:cubicBezTo>
                        <a:pt x="131" y="56"/>
                        <a:pt x="131" y="58"/>
                        <a:pt x="130" y="58"/>
                      </a:cubicBezTo>
                      <a:cubicBezTo>
                        <a:pt x="130" y="56"/>
                        <a:pt x="130" y="56"/>
                        <a:pt x="130" y="56"/>
                      </a:cubicBezTo>
                      <a:cubicBezTo>
                        <a:pt x="130" y="56"/>
                        <a:pt x="128" y="55"/>
                        <a:pt x="128" y="56"/>
                      </a:cubicBezTo>
                      <a:cubicBezTo>
                        <a:pt x="127" y="58"/>
                        <a:pt x="125" y="58"/>
                        <a:pt x="124" y="58"/>
                      </a:cubicBezTo>
                      <a:cubicBezTo>
                        <a:pt x="121" y="58"/>
                        <a:pt x="119" y="58"/>
                        <a:pt x="117" y="58"/>
                      </a:cubicBezTo>
                      <a:cubicBezTo>
                        <a:pt x="113" y="60"/>
                        <a:pt x="110" y="63"/>
                        <a:pt x="104" y="63"/>
                      </a:cubicBezTo>
                      <a:cubicBezTo>
                        <a:pt x="101" y="63"/>
                        <a:pt x="101" y="61"/>
                        <a:pt x="98" y="60"/>
                      </a:cubicBezTo>
                      <a:cubicBezTo>
                        <a:pt x="95" y="60"/>
                        <a:pt x="93" y="63"/>
                        <a:pt x="90" y="63"/>
                      </a:cubicBezTo>
                      <a:cubicBezTo>
                        <a:pt x="89" y="63"/>
                        <a:pt x="89" y="63"/>
                        <a:pt x="89" y="63"/>
                      </a:cubicBezTo>
                      <a:cubicBezTo>
                        <a:pt x="87" y="63"/>
                        <a:pt x="84" y="61"/>
                        <a:pt x="84" y="61"/>
                      </a:cubicBezTo>
                      <a:cubicBezTo>
                        <a:pt x="84" y="61"/>
                        <a:pt x="82" y="64"/>
                        <a:pt x="84" y="66"/>
                      </a:cubicBezTo>
                      <a:cubicBezTo>
                        <a:pt x="84" y="67"/>
                        <a:pt x="84" y="67"/>
                        <a:pt x="84" y="67"/>
                      </a:cubicBezTo>
                      <a:cubicBezTo>
                        <a:pt x="82" y="67"/>
                        <a:pt x="82" y="67"/>
                        <a:pt x="82" y="67"/>
                      </a:cubicBezTo>
                      <a:cubicBezTo>
                        <a:pt x="81" y="67"/>
                        <a:pt x="81" y="72"/>
                        <a:pt x="79" y="72"/>
                      </a:cubicBezTo>
                      <a:cubicBezTo>
                        <a:pt x="79" y="72"/>
                        <a:pt x="79" y="70"/>
                        <a:pt x="78" y="70"/>
                      </a:cubicBezTo>
                      <a:cubicBezTo>
                        <a:pt x="79" y="69"/>
                        <a:pt x="78" y="69"/>
                        <a:pt x="78" y="67"/>
                      </a:cubicBezTo>
                      <a:cubicBezTo>
                        <a:pt x="76" y="66"/>
                        <a:pt x="81" y="64"/>
                        <a:pt x="81" y="61"/>
                      </a:cubicBezTo>
                      <a:cubicBezTo>
                        <a:pt x="79" y="60"/>
                        <a:pt x="79" y="60"/>
                        <a:pt x="75" y="63"/>
                      </a:cubicBezTo>
                      <a:cubicBezTo>
                        <a:pt x="72" y="67"/>
                        <a:pt x="72" y="56"/>
                        <a:pt x="64" y="64"/>
                      </a:cubicBezTo>
                      <a:cubicBezTo>
                        <a:pt x="60" y="70"/>
                        <a:pt x="60" y="67"/>
                        <a:pt x="55" y="70"/>
                      </a:cubicBezTo>
                      <a:cubicBezTo>
                        <a:pt x="50" y="72"/>
                        <a:pt x="50" y="64"/>
                        <a:pt x="41" y="61"/>
                      </a:cubicBezTo>
                      <a:cubicBezTo>
                        <a:pt x="32" y="58"/>
                        <a:pt x="37" y="66"/>
                        <a:pt x="35" y="67"/>
                      </a:cubicBezTo>
                      <a:cubicBezTo>
                        <a:pt x="34" y="69"/>
                        <a:pt x="34" y="66"/>
                        <a:pt x="31" y="69"/>
                      </a:cubicBezTo>
                      <a:cubicBezTo>
                        <a:pt x="29" y="70"/>
                        <a:pt x="24" y="67"/>
                        <a:pt x="24" y="64"/>
                      </a:cubicBezTo>
                      <a:cubicBezTo>
                        <a:pt x="23" y="60"/>
                        <a:pt x="23" y="64"/>
                        <a:pt x="20" y="63"/>
                      </a:cubicBezTo>
                      <a:cubicBezTo>
                        <a:pt x="18" y="60"/>
                        <a:pt x="15" y="66"/>
                        <a:pt x="15" y="63"/>
                      </a:cubicBezTo>
                      <a:cubicBezTo>
                        <a:pt x="15" y="61"/>
                        <a:pt x="11" y="64"/>
                        <a:pt x="11" y="63"/>
                      </a:cubicBezTo>
                      <a:cubicBezTo>
                        <a:pt x="9" y="61"/>
                        <a:pt x="14" y="63"/>
                        <a:pt x="15" y="60"/>
                      </a:cubicBezTo>
                      <a:cubicBezTo>
                        <a:pt x="17" y="58"/>
                        <a:pt x="11" y="61"/>
                        <a:pt x="9" y="60"/>
                      </a:cubicBezTo>
                      <a:cubicBezTo>
                        <a:pt x="8" y="56"/>
                        <a:pt x="12" y="60"/>
                        <a:pt x="11" y="56"/>
                      </a:cubicBezTo>
                      <a:cubicBezTo>
                        <a:pt x="11" y="55"/>
                        <a:pt x="9" y="56"/>
                        <a:pt x="9" y="55"/>
                      </a:cubicBezTo>
                      <a:cubicBezTo>
                        <a:pt x="9" y="52"/>
                        <a:pt x="8" y="53"/>
                        <a:pt x="9" y="50"/>
                      </a:cubicBezTo>
                      <a:cubicBezTo>
                        <a:pt x="11" y="47"/>
                        <a:pt x="8" y="49"/>
                        <a:pt x="6" y="47"/>
                      </a:cubicBezTo>
                      <a:cubicBezTo>
                        <a:pt x="5" y="46"/>
                        <a:pt x="5" y="49"/>
                        <a:pt x="3" y="46"/>
                      </a:cubicBezTo>
                      <a:cubicBezTo>
                        <a:pt x="2" y="44"/>
                        <a:pt x="3" y="39"/>
                        <a:pt x="5" y="42"/>
                      </a:cubicBezTo>
                      <a:cubicBezTo>
                        <a:pt x="5" y="47"/>
                        <a:pt x="9" y="44"/>
                        <a:pt x="6" y="42"/>
                      </a:cubicBezTo>
                      <a:cubicBezTo>
                        <a:pt x="3" y="41"/>
                        <a:pt x="9" y="39"/>
                        <a:pt x="6" y="38"/>
                      </a:cubicBezTo>
                      <a:cubicBezTo>
                        <a:pt x="5" y="38"/>
                        <a:pt x="8" y="36"/>
                        <a:pt x="5" y="35"/>
                      </a:cubicBezTo>
                      <a:cubicBezTo>
                        <a:pt x="3" y="33"/>
                        <a:pt x="9" y="30"/>
                        <a:pt x="5" y="32"/>
                      </a:cubicBezTo>
                      <a:cubicBezTo>
                        <a:pt x="0" y="33"/>
                        <a:pt x="0" y="33"/>
                        <a:pt x="0" y="28"/>
                      </a:cubicBezTo>
                      <a:cubicBezTo>
                        <a:pt x="2" y="25"/>
                        <a:pt x="2" y="27"/>
                        <a:pt x="3" y="25"/>
                      </a:cubicBezTo>
                      <a:cubicBezTo>
                        <a:pt x="6" y="21"/>
                        <a:pt x="9" y="21"/>
                        <a:pt x="11" y="22"/>
                      </a:cubicBezTo>
                      <a:cubicBezTo>
                        <a:pt x="11" y="24"/>
                        <a:pt x="14" y="24"/>
                        <a:pt x="12" y="22"/>
                      </a:cubicBezTo>
                      <a:cubicBezTo>
                        <a:pt x="11" y="21"/>
                        <a:pt x="17" y="19"/>
                        <a:pt x="15" y="21"/>
                      </a:cubicBezTo>
                      <a:cubicBezTo>
                        <a:pt x="15" y="22"/>
                        <a:pt x="23" y="22"/>
                        <a:pt x="23" y="22"/>
                      </a:cubicBezTo>
                      <a:cubicBezTo>
                        <a:pt x="24" y="21"/>
                        <a:pt x="17" y="21"/>
                        <a:pt x="26" y="19"/>
                      </a:cubicBezTo>
                      <a:cubicBezTo>
                        <a:pt x="34" y="18"/>
                        <a:pt x="28" y="19"/>
                        <a:pt x="26" y="18"/>
                      </a:cubicBezTo>
                      <a:cubicBezTo>
                        <a:pt x="24" y="16"/>
                        <a:pt x="23" y="16"/>
                        <a:pt x="24" y="14"/>
                      </a:cubicBezTo>
                      <a:cubicBezTo>
                        <a:pt x="24" y="13"/>
                        <a:pt x="24" y="13"/>
                        <a:pt x="29" y="13"/>
                      </a:cubicBezTo>
                      <a:cubicBezTo>
                        <a:pt x="32" y="14"/>
                        <a:pt x="32" y="11"/>
                        <a:pt x="37" y="13"/>
                      </a:cubicBezTo>
                      <a:cubicBezTo>
                        <a:pt x="40" y="14"/>
                        <a:pt x="41" y="14"/>
                        <a:pt x="43" y="13"/>
                      </a:cubicBezTo>
                      <a:cubicBezTo>
                        <a:pt x="43" y="11"/>
                        <a:pt x="46" y="8"/>
                        <a:pt x="55" y="5"/>
                      </a:cubicBezTo>
                      <a:cubicBezTo>
                        <a:pt x="63" y="2"/>
                        <a:pt x="66" y="7"/>
                        <a:pt x="70" y="4"/>
                      </a:cubicBezTo>
                      <a:cubicBezTo>
                        <a:pt x="75" y="0"/>
                        <a:pt x="70" y="10"/>
                        <a:pt x="76" y="7"/>
                      </a:cubicBezTo>
                      <a:cubicBezTo>
                        <a:pt x="82" y="5"/>
                        <a:pt x="79" y="13"/>
                        <a:pt x="84" y="11"/>
                      </a:cubicBezTo>
                      <a:cubicBezTo>
                        <a:pt x="87" y="10"/>
                        <a:pt x="84" y="11"/>
                        <a:pt x="89" y="14"/>
                      </a:cubicBezTo>
                      <a:cubicBezTo>
                        <a:pt x="93" y="16"/>
                        <a:pt x="90" y="11"/>
                        <a:pt x="95" y="14"/>
                      </a:cubicBezTo>
                      <a:cubicBezTo>
                        <a:pt x="98" y="19"/>
                        <a:pt x="104" y="11"/>
                        <a:pt x="108" y="14"/>
                      </a:cubicBezTo>
                      <a:cubicBezTo>
                        <a:pt x="113" y="19"/>
                        <a:pt x="122" y="11"/>
                        <a:pt x="122" y="10"/>
                      </a:cubicBezTo>
                      <a:cubicBezTo>
                        <a:pt x="125" y="11"/>
                        <a:pt x="124" y="10"/>
                        <a:pt x="127" y="10"/>
                      </a:cubicBezTo>
                      <a:cubicBezTo>
                        <a:pt x="127" y="10"/>
                        <a:pt x="130" y="11"/>
                        <a:pt x="130" y="10"/>
                      </a:cubicBezTo>
                      <a:cubicBezTo>
                        <a:pt x="131" y="8"/>
                        <a:pt x="131" y="8"/>
                        <a:pt x="131" y="8"/>
                      </a:cubicBezTo>
                      <a:cubicBezTo>
                        <a:pt x="131" y="8"/>
                        <a:pt x="133" y="8"/>
                        <a:pt x="136" y="11"/>
                      </a:cubicBezTo>
                      <a:cubicBezTo>
                        <a:pt x="136" y="11"/>
                        <a:pt x="136" y="11"/>
                        <a:pt x="136" y="11"/>
                      </a:cubicBezTo>
                      <a:cubicBezTo>
                        <a:pt x="136" y="13"/>
                        <a:pt x="136" y="13"/>
                        <a:pt x="136" y="13"/>
                      </a:cubicBezTo>
                      <a:cubicBezTo>
                        <a:pt x="137" y="14"/>
                        <a:pt x="137" y="13"/>
                        <a:pt x="139" y="13"/>
                      </a:cubicBezTo>
                      <a:cubicBezTo>
                        <a:pt x="139" y="14"/>
                        <a:pt x="139" y="14"/>
                        <a:pt x="139" y="14"/>
                      </a:cubicBezTo>
                    </a:path>
                  </a:pathLst>
                </a:custGeom>
                <a:solidFill>
                  <a:srgbClr val="FF330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75" name="Freeform 49"/>
                <p:cNvSpPr>
                  <a:spLocks/>
                </p:cNvSpPr>
                <p:nvPr/>
              </p:nvSpPr>
              <p:spPr bwMode="auto">
                <a:xfrm>
                  <a:off x="3505" y="2220"/>
                  <a:ext cx="224" cy="167"/>
                </a:xfrm>
                <a:custGeom>
                  <a:avLst/>
                  <a:gdLst/>
                  <a:ahLst/>
                  <a:cxnLst>
                    <a:cxn ang="0">
                      <a:pos x="2" y="16"/>
                    </a:cxn>
                    <a:cxn ang="0">
                      <a:pos x="5" y="14"/>
                    </a:cxn>
                    <a:cxn ang="0">
                      <a:pos x="13" y="11"/>
                    </a:cxn>
                    <a:cxn ang="0">
                      <a:pos x="17" y="24"/>
                    </a:cxn>
                    <a:cxn ang="0">
                      <a:pos x="11" y="24"/>
                    </a:cxn>
                    <a:cxn ang="0">
                      <a:pos x="7" y="24"/>
                    </a:cxn>
                    <a:cxn ang="0">
                      <a:pos x="3" y="30"/>
                    </a:cxn>
                    <a:cxn ang="0">
                      <a:pos x="7" y="33"/>
                    </a:cxn>
                    <a:cxn ang="0">
                      <a:pos x="9" y="36"/>
                    </a:cxn>
                    <a:cxn ang="0">
                      <a:pos x="8" y="36"/>
                    </a:cxn>
                    <a:cxn ang="0">
                      <a:pos x="8" y="39"/>
                    </a:cxn>
                    <a:cxn ang="0">
                      <a:pos x="13" y="45"/>
                    </a:cxn>
                    <a:cxn ang="0">
                      <a:pos x="13" y="61"/>
                    </a:cxn>
                    <a:cxn ang="0">
                      <a:pos x="32" y="53"/>
                    </a:cxn>
                    <a:cxn ang="0">
                      <a:pos x="40" y="53"/>
                    </a:cxn>
                    <a:cxn ang="0">
                      <a:pos x="52" y="58"/>
                    </a:cxn>
                    <a:cxn ang="0">
                      <a:pos x="64" y="68"/>
                    </a:cxn>
                    <a:cxn ang="0">
                      <a:pos x="71" y="73"/>
                    </a:cxn>
                    <a:cxn ang="0">
                      <a:pos x="71" y="81"/>
                    </a:cxn>
                    <a:cxn ang="0">
                      <a:pos x="81" y="84"/>
                    </a:cxn>
                    <a:cxn ang="0">
                      <a:pos x="98" y="68"/>
                    </a:cxn>
                    <a:cxn ang="0">
                      <a:pos x="113" y="61"/>
                    </a:cxn>
                    <a:cxn ang="0">
                      <a:pos x="107" y="51"/>
                    </a:cxn>
                    <a:cxn ang="0">
                      <a:pos x="84" y="34"/>
                    </a:cxn>
                    <a:cxn ang="0">
                      <a:pos x="75" y="19"/>
                    </a:cxn>
                    <a:cxn ang="0">
                      <a:pos x="63" y="17"/>
                    </a:cxn>
                    <a:cxn ang="0">
                      <a:pos x="63" y="11"/>
                    </a:cxn>
                    <a:cxn ang="0">
                      <a:pos x="54" y="5"/>
                    </a:cxn>
                    <a:cxn ang="0">
                      <a:pos x="46" y="4"/>
                    </a:cxn>
                    <a:cxn ang="0">
                      <a:pos x="37" y="11"/>
                    </a:cxn>
                    <a:cxn ang="0">
                      <a:pos x="29" y="17"/>
                    </a:cxn>
                    <a:cxn ang="0">
                      <a:pos x="19" y="10"/>
                    </a:cxn>
                    <a:cxn ang="0">
                      <a:pos x="5" y="10"/>
                    </a:cxn>
                  </a:cxnLst>
                  <a:rect l="0" t="0" r="r" b="b"/>
                  <a:pathLst>
                    <a:path w="115" h="86">
                      <a:moveTo>
                        <a:pt x="0" y="13"/>
                      </a:moveTo>
                      <a:cubicBezTo>
                        <a:pt x="3" y="14"/>
                        <a:pt x="2" y="14"/>
                        <a:pt x="2" y="16"/>
                      </a:cubicBezTo>
                      <a:cubicBezTo>
                        <a:pt x="3" y="17"/>
                        <a:pt x="3" y="21"/>
                        <a:pt x="3" y="17"/>
                      </a:cubicBezTo>
                      <a:cubicBezTo>
                        <a:pt x="3" y="16"/>
                        <a:pt x="5" y="14"/>
                        <a:pt x="5" y="14"/>
                      </a:cubicBezTo>
                      <a:cubicBezTo>
                        <a:pt x="3" y="14"/>
                        <a:pt x="3" y="10"/>
                        <a:pt x="8" y="10"/>
                      </a:cubicBezTo>
                      <a:cubicBezTo>
                        <a:pt x="11" y="8"/>
                        <a:pt x="13" y="8"/>
                        <a:pt x="13" y="11"/>
                      </a:cubicBezTo>
                      <a:cubicBezTo>
                        <a:pt x="13" y="13"/>
                        <a:pt x="13" y="16"/>
                        <a:pt x="17" y="19"/>
                      </a:cubicBezTo>
                      <a:cubicBezTo>
                        <a:pt x="22" y="21"/>
                        <a:pt x="17" y="25"/>
                        <a:pt x="17" y="24"/>
                      </a:cubicBezTo>
                      <a:cubicBezTo>
                        <a:pt x="16" y="22"/>
                        <a:pt x="14" y="22"/>
                        <a:pt x="16" y="24"/>
                      </a:cubicBezTo>
                      <a:cubicBezTo>
                        <a:pt x="16" y="25"/>
                        <a:pt x="11" y="27"/>
                        <a:pt x="11" y="24"/>
                      </a:cubicBezTo>
                      <a:cubicBezTo>
                        <a:pt x="11" y="21"/>
                        <a:pt x="9" y="25"/>
                        <a:pt x="8" y="24"/>
                      </a:cubicBezTo>
                      <a:cubicBezTo>
                        <a:pt x="8" y="22"/>
                        <a:pt x="7" y="25"/>
                        <a:pt x="7" y="24"/>
                      </a:cubicBezTo>
                      <a:cubicBezTo>
                        <a:pt x="7" y="22"/>
                        <a:pt x="3" y="19"/>
                        <a:pt x="5" y="22"/>
                      </a:cubicBezTo>
                      <a:cubicBezTo>
                        <a:pt x="5" y="25"/>
                        <a:pt x="2" y="28"/>
                        <a:pt x="3" y="30"/>
                      </a:cubicBezTo>
                      <a:cubicBezTo>
                        <a:pt x="3" y="31"/>
                        <a:pt x="5" y="36"/>
                        <a:pt x="5" y="34"/>
                      </a:cubicBezTo>
                      <a:cubicBezTo>
                        <a:pt x="7" y="34"/>
                        <a:pt x="5" y="33"/>
                        <a:pt x="7" y="33"/>
                      </a:cubicBezTo>
                      <a:cubicBezTo>
                        <a:pt x="8" y="33"/>
                        <a:pt x="9" y="31"/>
                        <a:pt x="9" y="33"/>
                      </a:cubicBezTo>
                      <a:cubicBezTo>
                        <a:pt x="8" y="36"/>
                        <a:pt x="8" y="36"/>
                        <a:pt x="9" y="36"/>
                      </a:cubicBezTo>
                      <a:cubicBezTo>
                        <a:pt x="11" y="36"/>
                        <a:pt x="11" y="38"/>
                        <a:pt x="9" y="38"/>
                      </a:cubicBezTo>
                      <a:cubicBezTo>
                        <a:pt x="7" y="38"/>
                        <a:pt x="8" y="36"/>
                        <a:pt x="8" y="36"/>
                      </a:cubicBezTo>
                      <a:cubicBezTo>
                        <a:pt x="7" y="36"/>
                        <a:pt x="5" y="41"/>
                        <a:pt x="7" y="41"/>
                      </a:cubicBezTo>
                      <a:cubicBezTo>
                        <a:pt x="8" y="42"/>
                        <a:pt x="7" y="39"/>
                        <a:pt x="8" y="39"/>
                      </a:cubicBezTo>
                      <a:cubicBezTo>
                        <a:pt x="9" y="41"/>
                        <a:pt x="9" y="41"/>
                        <a:pt x="11" y="42"/>
                      </a:cubicBezTo>
                      <a:cubicBezTo>
                        <a:pt x="11" y="44"/>
                        <a:pt x="14" y="44"/>
                        <a:pt x="13" y="45"/>
                      </a:cubicBezTo>
                      <a:cubicBezTo>
                        <a:pt x="11" y="47"/>
                        <a:pt x="11" y="51"/>
                        <a:pt x="13" y="61"/>
                      </a:cubicBezTo>
                      <a:cubicBezTo>
                        <a:pt x="13" y="61"/>
                        <a:pt x="13" y="61"/>
                        <a:pt x="13" y="61"/>
                      </a:cubicBezTo>
                      <a:cubicBezTo>
                        <a:pt x="23" y="61"/>
                        <a:pt x="16" y="58"/>
                        <a:pt x="23" y="55"/>
                      </a:cubicBezTo>
                      <a:cubicBezTo>
                        <a:pt x="28" y="51"/>
                        <a:pt x="31" y="56"/>
                        <a:pt x="32" y="53"/>
                      </a:cubicBezTo>
                      <a:cubicBezTo>
                        <a:pt x="32" y="51"/>
                        <a:pt x="35" y="50"/>
                        <a:pt x="37" y="51"/>
                      </a:cubicBezTo>
                      <a:cubicBezTo>
                        <a:pt x="37" y="53"/>
                        <a:pt x="39" y="50"/>
                        <a:pt x="40" y="53"/>
                      </a:cubicBezTo>
                      <a:cubicBezTo>
                        <a:pt x="40" y="56"/>
                        <a:pt x="46" y="55"/>
                        <a:pt x="46" y="58"/>
                      </a:cubicBezTo>
                      <a:cubicBezTo>
                        <a:pt x="48" y="59"/>
                        <a:pt x="48" y="56"/>
                        <a:pt x="52" y="58"/>
                      </a:cubicBezTo>
                      <a:cubicBezTo>
                        <a:pt x="58" y="59"/>
                        <a:pt x="54" y="62"/>
                        <a:pt x="58" y="64"/>
                      </a:cubicBezTo>
                      <a:cubicBezTo>
                        <a:pt x="63" y="65"/>
                        <a:pt x="61" y="68"/>
                        <a:pt x="64" y="68"/>
                      </a:cubicBezTo>
                      <a:cubicBezTo>
                        <a:pt x="67" y="68"/>
                        <a:pt x="69" y="68"/>
                        <a:pt x="71" y="70"/>
                      </a:cubicBezTo>
                      <a:cubicBezTo>
                        <a:pt x="71" y="72"/>
                        <a:pt x="69" y="70"/>
                        <a:pt x="71" y="73"/>
                      </a:cubicBezTo>
                      <a:cubicBezTo>
                        <a:pt x="71" y="75"/>
                        <a:pt x="69" y="76"/>
                        <a:pt x="71" y="76"/>
                      </a:cubicBezTo>
                      <a:cubicBezTo>
                        <a:pt x="72" y="78"/>
                        <a:pt x="71" y="79"/>
                        <a:pt x="71" y="81"/>
                      </a:cubicBezTo>
                      <a:cubicBezTo>
                        <a:pt x="74" y="81"/>
                        <a:pt x="72" y="82"/>
                        <a:pt x="75" y="82"/>
                      </a:cubicBezTo>
                      <a:cubicBezTo>
                        <a:pt x="80" y="81"/>
                        <a:pt x="77" y="86"/>
                        <a:pt x="81" y="84"/>
                      </a:cubicBezTo>
                      <a:cubicBezTo>
                        <a:pt x="86" y="82"/>
                        <a:pt x="86" y="78"/>
                        <a:pt x="89" y="76"/>
                      </a:cubicBezTo>
                      <a:cubicBezTo>
                        <a:pt x="92" y="75"/>
                        <a:pt x="96" y="76"/>
                        <a:pt x="98" y="68"/>
                      </a:cubicBezTo>
                      <a:cubicBezTo>
                        <a:pt x="100" y="61"/>
                        <a:pt x="103" y="64"/>
                        <a:pt x="106" y="61"/>
                      </a:cubicBezTo>
                      <a:cubicBezTo>
                        <a:pt x="107" y="58"/>
                        <a:pt x="109" y="62"/>
                        <a:pt x="113" y="61"/>
                      </a:cubicBezTo>
                      <a:cubicBezTo>
                        <a:pt x="112" y="55"/>
                        <a:pt x="115" y="55"/>
                        <a:pt x="113" y="55"/>
                      </a:cubicBezTo>
                      <a:cubicBezTo>
                        <a:pt x="110" y="53"/>
                        <a:pt x="109" y="50"/>
                        <a:pt x="107" y="51"/>
                      </a:cubicBezTo>
                      <a:cubicBezTo>
                        <a:pt x="104" y="53"/>
                        <a:pt x="96" y="44"/>
                        <a:pt x="95" y="44"/>
                      </a:cubicBezTo>
                      <a:cubicBezTo>
                        <a:pt x="92" y="44"/>
                        <a:pt x="89" y="39"/>
                        <a:pt x="84" y="34"/>
                      </a:cubicBezTo>
                      <a:cubicBezTo>
                        <a:pt x="80" y="31"/>
                        <a:pt x="81" y="28"/>
                        <a:pt x="78" y="27"/>
                      </a:cubicBezTo>
                      <a:cubicBezTo>
                        <a:pt x="77" y="25"/>
                        <a:pt x="78" y="21"/>
                        <a:pt x="75" y="19"/>
                      </a:cubicBezTo>
                      <a:cubicBezTo>
                        <a:pt x="71" y="17"/>
                        <a:pt x="72" y="21"/>
                        <a:pt x="71" y="19"/>
                      </a:cubicBezTo>
                      <a:cubicBezTo>
                        <a:pt x="67" y="17"/>
                        <a:pt x="66" y="21"/>
                        <a:pt x="63" y="17"/>
                      </a:cubicBezTo>
                      <a:cubicBezTo>
                        <a:pt x="60" y="14"/>
                        <a:pt x="63" y="16"/>
                        <a:pt x="61" y="14"/>
                      </a:cubicBezTo>
                      <a:cubicBezTo>
                        <a:pt x="60" y="13"/>
                        <a:pt x="64" y="13"/>
                        <a:pt x="63" y="11"/>
                      </a:cubicBezTo>
                      <a:cubicBezTo>
                        <a:pt x="58" y="8"/>
                        <a:pt x="64" y="7"/>
                        <a:pt x="60" y="7"/>
                      </a:cubicBezTo>
                      <a:cubicBezTo>
                        <a:pt x="52" y="7"/>
                        <a:pt x="57" y="5"/>
                        <a:pt x="54" y="5"/>
                      </a:cubicBezTo>
                      <a:cubicBezTo>
                        <a:pt x="51" y="4"/>
                        <a:pt x="51" y="0"/>
                        <a:pt x="49" y="2"/>
                      </a:cubicBezTo>
                      <a:cubicBezTo>
                        <a:pt x="48" y="4"/>
                        <a:pt x="45" y="2"/>
                        <a:pt x="46" y="4"/>
                      </a:cubicBezTo>
                      <a:cubicBezTo>
                        <a:pt x="51" y="7"/>
                        <a:pt x="45" y="4"/>
                        <a:pt x="45" y="7"/>
                      </a:cubicBezTo>
                      <a:cubicBezTo>
                        <a:pt x="45" y="10"/>
                        <a:pt x="39" y="7"/>
                        <a:pt x="37" y="11"/>
                      </a:cubicBezTo>
                      <a:cubicBezTo>
                        <a:pt x="35" y="16"/>
                        <a:pt x="39" y="16"/>
                        <a:pt x="39" y="17"/>
                      </a:cubicBezTo>
                      <a:cubicBezTo>
                        <a:pt x="37" y="19"/>
                        <a:pt x="32" y="17"/>
                        <a:pt x="29" y="17"/>
                      </a:cubicBezTo>
                      <a:cubicBezTo>
                        <a:pt x="26" y="17"/>
                        <a:pt x="25" y="19"/>
                        <a:pt x="25" y="17"/>
                      </a:cubicBezTo>
                      <a:cubicBezTo>
                        <a:pt x="20" y="11"/>
                        <a:pt x="22" y="11"/>
                        <a:pt x="19" y="10"/>
                      </a:cubicBezTo>
                      <a:cubicBezTo>
                        <a:pt x="17" y="8"/>
                        <a:pt x="16" y="5"/>
                        <a:pt x="13" y="7"/>
                      </a:cubicBezTo>
                      <a:cubicBezTo>
                        <a:pt x="9" y="7"/>
                        <a:pt x="7" y="8"/>
                        <a:pt x="5" y="10"/>
                      </a:cubicBezTo>
                      <a:cubicBezTo>
                        <a:pt x="2" y="11"/>
                        <a:pt x="0" y="13"/>
                        <a:pt x="0" y="13"/>
                      </a:cubicBezTo>
                    </a:path>
                  </a:pathLst>
                </a:custGeom>
                <a:solidFill>
                  <a:srgbClr val="FF990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76" name="Freeform 50"/>
                <p:cNvSpPr>
                  <a:spLocks/>
                </p:cNvSpPr>
                <p:nvPr/>
              </p:nvSpPr>
              <p:spPr bwMode="auto">
                <a:xfrm>
                  <a:off x="3560" y="2160"/>
                  <a:ext cx="271" cy="184"/>
                </a:xfrm>
                <a:custGeom>
                  <a:avLst/>
                  <a:gdLst/>
                  <a:ahLst/>
                  <a:cxnLst>
                    <a:cxn ang="0">
                      <a:pos x="41" y="20"/>
                    </a:cxn>
                    <a:cxn ang="0">
                      <a:pos x="32" y="25"/>
                    </a:cxn>
                    <a:cxn ang="0">
                      <a:pos x="20" y="22"/>
                    </a:cxn>
                    <a:cxn ang="0">
                      <a:pos x="21" y="0"/>
                    </a:cxn>
                    <a:cxn ang="0">
                      <a:pos x="1" y="11"/>
                    </a:cxn>
                    <a:cxn ang="0">
                      <a:pos x="11" y="48"/>
                    </a:cxn>
                    <a:cxn ang="0">
                      <a:pos x="17" y="37"/>
                    </a:cxn>
                    <a:cxn ang="0">
                      <a:pos x="21" y="33"/>
                    </a:cxn>
                    <a:cxn ang="0">
                      <a:pos x="32" y="37"/>
                    </a:cxn>
                    <a:cxn ang="0">
                      <a:pos x="33" y="45"/>
                    </a:cxn>
                    <a:cxn ang="0">
                      <a:pos x="43" y="50"/>
                    </a:cxn>
                    <a:cxn ang="0">
                      <a:pos x="50" y="58"/>
                    </a:cxn>
                    <a:cxn ang="0">
                      <a:pos x="67" y="75"/>
                    </a:cxn>
                    <a:cxn ang="0">
                      <a:pos x="85" y="86"/>
                    </a:cxn>
                    <a:cxn ang="0">
                      <a:pos x="91" y="93"/>
                    </a:cxn>
                    <a:cxn ang="0">
                      <a:pos x="96" y="89"/>
                    </a:cxn>
                    <a:cxn ang="0">
                      <a:pos x="97" y="75"/>
                    </a:cxn>
                    <a:cxn ang="0">
                      <a:pos x="91" y="72"/>
                    </a:cxn>
                    <a:cxn ang="0">
                      <a:pos x="102" y="65"/>
                    </a:cxn>
                    <a:cxn ang="0">
                      <a:pos x="108" y="54"/>
                    </a:cxn>
                    <a:cxn ang="0">
                      <a:pos x="116" y="51"/>
                    </a:cxn>
                    <a:cxn ang="0">
                      <a:pos x="117" y="56"/>
                    </a:cxn>
                    <a:cxn ang="0">
                      <a:pos x="120" y="61"/>
                    </a:cxn>
                    <a:cxn ang="0">
                      <a:pos x="130" y="59"/>
                    </a:cxn>
                    <a:cxn ang="0">
                      <a:pos x="131" y="51"/>
                    </a:cxn>
                    <a:cxn ang="0">
                      <a:pos x="114" y="47"/>
                    </a:cxn>
                    <a:cxn ang="0">
                      <a:pos x="119" y="39"/>
                    </a:cxn>
                    <a:cxn ang="0">
                      <a:pos x="116" y="40"/>
                    </a:cxn>
                    <a:cxn ang="0">
                      <a:pos x="107" y="47"/>
                    </a:cxn>
                    <a:cxn ang="0">
                      <a:pos x="101" y="54"/>
                    </a:cxn>
                    <a:cxn ang="0">
                      <a:pos x="96" y="54"/>
                    </a:cxn>
                    <a:cxn ang="0">
                      <a:pos x="96" y="51"/>
                    </a:cxn>
                    <a:cxn ang="0">
                      <a:pos x="85" y="47"/>
                    </a:cxn>
                    <a:cxn ang="0">
                      <a:pos x="81" y="40"/>
                    </a:cxn>
                    <a:cxn ang="0">
                      <a:pos x="81" y="31"/>
                    </a:cxn>
                    <a:cxn ang="0">
                      <a:pos x="70" y="22"/>
                    </a:cxn>
                    <a:cxn ang="0">
                      <a:pos x="46" y="22"/>
                    </a:cxn>
                    <a:cxn ang="0">
                      <a:pos x="43" y="14"/>
                    </a:cxn>
                  </a:cxnLst>
                  <a:rect l="0" t="0" r="r" b="b"/>
                  <a:pathLst>
                    <a:path w="140" h="95">
                      <a:moveTo>
                        <a:pt x="43" y="14"/>
                      </a:moveTo>
                      <a:cubicBezTo>
                        <a:pt x="36" y="20"/>
                        <a:pt x="40" y="19"/>
                        <a:pt x="41" y="20"/>
                      </a:cubicBezTo>
                      <a:cubicBezTo>
                        <a:pt x="43" y="22"/>
                        <a:pt x="38" y="23"/>
                        <a:pt x="36" y="23"/>
                      </a:cubicBezTo>
                      <a:cubicBezTo>
                        <a:pt x="33" y="22"/>
                        <a:pt x="35" y="25"/>
                        <a:pt x="32" y="25"/>
                      </a:cubicBezTo>
                      <a:cubicBezTo>
                        <a:pt x="29" y="25"/>
                        <a:pt x="33" y="22"/>
                        <a:pt x="29" y="20"/>
                      </a:cubicBezTo>
                      <a:cubicBezTo>
                        <a:pt x="23" y="20"/>
                        <a:pt x="20" y="25"/>
                        <a:pt x="20" y="22"/>
                      </a:cubicBezTo>
                      <a:cubicBezTo>
                        <a:pt x="20" y="17"/>
                        <a:pt x="18" y="14"/>
                        <a:pt x="20" y="12"/>
                      </a:cubicBezTo>
                      <a:cubicBezTo>
                        <a:pt x="20" y="11"/>
                        <a:pt x="17" y="11"/>
                        <a:pt x="21" y="0"/>
                      </a:cubicBezTo>
                      <a:cubicBezTo>
                        <a:pt x="20" y="0"/>
                        <a:pt x="6" y="5"/>
                        <a:pt x="3" y="6"/>
                      </a:cubicBezTo>
                      <a:cubicBezTo>
                        <a:pt x="0" y="6"/>
                        <a:pt x="1" y="6"/>
                        <a:pt x="1" y="11"/>
                      </a:cubicBezTo>
                      <a:cubicBezTo>
                        <a:pt x="1" y="14"/>
                        <a:pt x="1" y="48"/>
                        <a:pt x="1" y="48"/>
                      </a:cubicBezTo>
                      <a:cubicBezTo>
                        <a:pt x="4" y="48"/>
                        <a:pt x="9" y="50"/>
                        <a:pt x="11" y="48"/>
                      </a:cubicBezTo>
                      <a:cubicBezTo>
                        <a:pt x="11" y="47"/>
                        <a:pt x="7" y="47"/>
                        <a:pt x="9" y="42"/>
                      </a:cubicBezTo>
                      <a:cubicBezTo>
                        <a:pt x="11" y="37"/>
                        <a:pt x="17" y="40"/>
                        <a:pt x="17" y="37"/>
                      </a:cubicBezTo>
                      <a:cubicBezTo>
                        <a:pt x="17" y="34"/>
                        <a:pt x="23" y="37"/>
                        <a:pt x="18" y="34"/>
                      </a:cubicBezTo>
                      <a:cubicBezTo>
                        <a:pt x="17" y="33"/>
                        <a:pt x="20" y="34"/>
                        <a:pt x="21" y="33"/>
                      </a:cubicBezTo>
                      <a:cubicBezTo>
                        <a:pt x="23" y="31"/>
                        <a:pt x="23" y="34"/>
                        <a:pt x="26" y="36"/>
                      </a:cubicBezTo>
                      <a:cubicBezTo>
                        <a:pt x="29" y="36"/>
                        <a:pt x="24" y="37"/>
                        <a:pt x="32" y="37"/>
                      </a:cubicBezTo>
                      <a:cubicBezTo>
                        <a:pt x="36" y="37"/>
                        <a:pt x="30" y="39"/>
                        <a:pt x="35" y="42"/>
                      </a:cubicBezTo>
                      <a:cubicBezTo>
                        <a:pt x="36" y="44"/>
                        <a:pt x="32" y="44"/>
                        <a:pt x="33" y="45"/>
                      </a:cubicBezTo>
                      <a:cubicBezTo>
                        <a:pt x="35" y="47"/>
                        <a:pt x="32" y="45"/>
                        <a:pt x="35" y="48"/>
                      </a:cubicBezTo>
                      <a:cubicBezTo>
                        <a:pt x="38" y="51"/>
                        <a:pt x="40" y="48"/>
                        <a:pt x="43" y="50"/>
                      </a:cubicBezTo>
                      <a:cubicBezTo>
                        <a:pt x="44" y="51"/>
                        <a:pt x="43" y="48"/>
                        <a:pt x="47" y="50"/>
                      </a:cubicBezTo>
                      <a:cubicBezTo>
                        <a:pt x="50" y="51"/>
                        <a:pt x="49" y="56"/>
                        <a:pt x="50" y="58"/>
                      </a:cubicBezTo>
                      <a:cubicBezTo>
                        <a:pt x="53" y="59"/>
                        <a:pt x="52" y="62"/>
                        <a:pt x="56" y="65"/>
                      </a:cubicBezTo>
                      <a:cubicBezTo>
                        <a:pt x="61" y="70"/>
                        <a:pt x="64" y="75"/>
                        <a:pt x="67" y="75"/>
                      </a:cubicBezTo>
                      <a:cubicBezTo>
                        <a:pt x="68" y="75"/>
                        <a:pt x="76" y="84"/>
                        <a:pt x="79" y="83"/>
                      </a:cubicBezTo>
                      <a:cubicBezTo>
                        <a:pt x="81" y="81"/>
                        <a:pt x="82" y="84"/>
                        <a:pt x="85" y="86"/>
                      </a:cubicBezTo>
                      <a:cubicBezTo>
                        <a:pt x="87" y="86"/>
                        <a:pt x="84" y="86"/>
                        <a:pt x="85" y="92"/>
                      </a:cubicBezTo>
                      <a:cubicBezTo>
                        <a:pt x="90" y="90"/>
                        <a:pt x="90" y="95"/>
                        <a:pt x="91" y="93"/>
                      </a:cubicBezTo>
                      <a:cubicBezTo>
                        <a:pt x="93" y="93"/>
                        <a:pt x="93" y="93"/>
                        <a:pt x="94" y="95"/>
                      </a:cubicBezTo>
                      <a:cubicBezTo>
                        <a:pt x="94" y="93"/>
                        <a:pt x="94" y="92"/>
                        <a:pt x="96" y="89"/>
                      </a:cubicBezTo>
                      <a:cubicBezTo>
                        <a:pt x="99" y="84"/>
                        <a:pt x="101" y="84"/>
                        <a:pt x="97" y="81"/>
                      </a:cubicBezTo>
                      <a:cubicBezTo>
                        <a:pt x="96" y="78"/>
                        <a:pt x="99" y="76"/>
                        <a:pt x="97" y="75"/>
                      </a:cubicBezTo>
                      <a:cubicBezTo>
                        <a:pt x="96" y="73"/>
                        <a:pt x="94" y="76"/>
                        <a:pt x="94" y="73"/>
                      </a:cubicBezTo>
                      <a:cubicBezTo>
                        <a:pt x="94" y="72"/>
                        <a:pt x="93" y="72"/>
                        <a:pt x="91" y="72"/>
                      </a:cubicBezTo>
                      <a:cubicBezTo>
                        <a:pt x="90" y="72"/>
                        <a:pt x="93" y="67"/>
                        <a:pt x="96" y="67"/>
                      </a:cubicBezTo>
                      <a:cubicBezTo>
                        <a:pt x="99" y="69"/>
                        <a:pt x="101" y="69"/>
                        <a:pt x="102" y="65"/>
                      </a:cubicBezTo>
                      <a:cubicBezTo>
                        <a:pt x="105" y="61"/>
                        <a:pt x="101" y="61"/>
                        <a:pt x="105" y="61"/>
                      </a:cubicBezTo>
                      <a:cubicBezTo>
                        <a:pt x="108" y="61"/>
                        <a:pt x="105" y="56"/>
                        <a:pt x="108" y="54"/>
                      </a:cubicBezTo>
                      <a:cubicBezTo>
                        <a:pt x="108" y="53"/>
                        <a:pt x="108" y="56"/>
                        <a:pt x="113" y="54"/>
                      </a:cubicBezTo>
                      <a:cubicBezTo>
                        <a:pt x="116" y="53"/>
                        <a:pt x="114" y="51"/>
                        <a:pt x="116" y="51"/>
                      </a:cubicBezTo>
                      <a:cubicBezTo>
                        <a:pt x="117" y="51"/>
                        <a:pt x="117" y="54"/>
                        <a:pt x="117" y="54"/>
                      </a:cubicBezTo>
                      <a:cubicBezTo>
                        <a:pt x="119" y="54"/>
                        <a:pt x="119" y="54"/>
                        <a:pt x="117" y="56"/>
                      </a:cubicBezTo>
                      <a:cubicBezTo>
                        <a:pt x="116" y="58"/>
                        <a:pt x="114" y="59"/>
                        <a:pt x="116" y="59"/>
                      </a:cubicBezTo>
                      <a:cubicBezTo>
                        <a:pt x="117" y="59"/>
                        <a:pt x="116" y="62"/>
                        <a:pt x="120" y="61"/>
                      </a:cubicBezTo>
                      <a:cubicBezTo>
                        <a:pt x="122" y="59"/>
                        <a:pt x="122" y="59"/>
                        <a:pt x="125" y="62"/>
                      </a:cubicBezTo>
                      <a:cubicBezTo>
                        <a:pt x="128" y="64"/>
                        <a:pt x="128" y="58"/>
                        <a:pt x="130" y="59"/>
                      </a:cubicBezTo>
                      <a:cubicBezTo>
                        <a:pt x="133" y="59"/>
                        <a:pt x="133" y="58"/>
                        <a:pt x="136" y="54"/>
                      </a:cubicBezTo>
                      <a:cubicBezTo>
                        <a:pt x="140" y="53"/>
                        <a:pt x="136" y="54"/>
                        <a:pt x="131" y="51"/>
                      </a:cubicBezTo>
                      <a:cubicBezTo>
                        <a:pt x="125" y="48"/>
                        <a:pt x="126" y="44"/>
                        <a:pt x="123" y="48"/>
                      </a:cubicBezTo>
                      <a:cubicBezTo>
                        <a:pt x="122" y="53"/>
                        <a:pt x="117" y="48"/>
                        <a:pt x="114" y="47"/>
                      </a:cubicBezTo>
                      <a:cubicBezTo>
                        <a:pt x="111" y="45"/>
                        <a:pt x="126" y="39"/>
                        <a:pt x="120" y="37"/>
                      </a:cubicBezTo>
                      <a:cubicBezTo>
                        <a:pt x="119" y="39"/>
                        <a:pt x="119" y="39"/>
                        <a:pt x="119" y="39"/>
                      </a:cubicBezTo>
                      <a:cubicBezTo>
                        <a:pt x="117" y="39"/>
                        <a:pt x="119" y="40"/>
                        <a:pt x="117" y="40"/>
                      </a:cubicBezTo>
                      <a:cubicBezTo>
                        <a:pt x="116" y="40"/>
                        <a:pt x="117" y="39"/>
                        <a:pt x="116" y="40"/>
                      </a:cubicBezTo>
                      <a:cubicBezTo>
                        <a:pt x="113" y="42"/>
                        <a:pt x="111" y="44"/>
                        <a:pt x="110" y="45"/>
                      </a:cubicBezTo>
                      <a:cubicBezTo>
                        <a:pt x="108" y="47"/>
                        <a:pt x="108" y="47"/>
                        <a:pt x="107" y="47"/>
                      </a:cubicBezTo>
                      <a:cubicBezTo>
                        <a:pt x="104" y="48"/>
                        <a:pt x="105" y="50"/>
                        <a:pt x="104" y="50"/>
                      </a:cubicBezTo>
                      <a:cubicBezTo>
                        <a:pt x="102" y="51"/>
                        <a:pt x="101" y="53"/>
                        <a:pt x="101" y="54"/>
                      </a:cubicBezTo>
                      <a:cubicBezTo>
                        <a:pt x="102" y="56"/>
                        <a:pt x="101" y="58"/>
                        <a:pt x="99" y="56"/>
                      </a:cubicBezTo>
                      <a:cubicBezTo>
                        <a:pt x="96" y="54"/>
                        <a:pt x="96" y="54"/>
                        <a:pt x="96" y="54"/>
                      </a:cubicBezTo>
                      <a:cubicBezTo>
                        <a:pt x="97" y="51"/>
                        <a:pt x="97" y="51"/>
                        <a:pt x="97" y="51"/>
                      </a:cubicBezTo>
                      <a:cubicBezTo>
                        <a:pt x="97" y="51"/>
                        <a:pt x="97" y="53"/>
                        <a:pt x="96" y="51"/>
                      </a:cubicBezTo>
                      <a:cubicBezTo>
                        <a:pt x="96" y="50"/>
                        <a:pt x="96" y="50"/>
                        <a:pt x="90" y="50"/>
                      </a:cubicBezTo>
                      <a:cubicBezTo>
                        <a:pt x="85" y="51"/>
                        <a:pt x="85" y="50"/>
                        <a:pt x="85" y="47"/>
                      </a:cubicBezTo>
                      <a:cubicBezTo>
                        <a:pt x="85" y="44"/>
                        <a:pt x="85" y="40"/>
                        <a:pt x="84" y="40"/>
                      </a:cubicBezTo>
                      <a:cubicBezTo>
                        <a:pt x="81" y="40"/>
                        <a:pt x="81" y="40"/>
                        <a:pt x="81" y="40"/>
                      </a:cubicBezTo>
                      <a:cubicBezTo>
                        <a:pt x="81" y="40"/>
                        <a:pt x="81" y="39"/>
                        <a:pt x="81" y="36"/>
                      </a:cubicBezTo>
                      <a:cubicBezTo>
                        <a:pt x="82" y="31"/>
                        <a:pt x="82" y="28"/>
                        <a:pt x="81" y="31"/>
                      </a:cubicBezTo>
                      <a:cubicBezTo>
                        <a:pt x="78" y="33"/>
                        <a:pt x="79" y="26"/>
                        <a:pt x="76" y="25"/>
                      </a:cubicBezTo>
                      <a:cubicBezTo>
                        <a:pt x="73" y="23"/>
                        <a:pt x="73" y="20"/>
                        <a:pt x="70" y="22"/>
                      </a:cubicBezTo>
                      <a:cubicBezTo>
                        <a:pt x="65" y="25"/>
                        <a:pt x="62" y="22"/>
                        <a:pt x="55" y="23"/>
                      </a:cubicBezTo>
                      <a:cubicBezTo>
                        <a:pt x="49" y="25"/>
                        <a:pt x="49" y="25"/>
                        <a:pt x="46" y="22"/>
                      </a:cubicBezTo>
                      <a:cubicBezTo>
                        <a:pt x="44" y="19"/>
                        <a:pt x="43" y="17"/>
                        <a:pt x="43" y="16"/>
                      </a:cubicBezTo>
                      <a:cubicBezTo>
                        <a:pt x="41" y="16"/>
                        <a:pt x="43" y="14"/>
                        <a:pt x="43" y="14"/>
                      </a:cubicBezTo>
                    </a:path>
                  </a:pathLst>
                </a:custGeom>
                <a:solidFill>
                  <a:srgbClr val="FF990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77" name="Freeform 51"/>
                <p:cNvSpPr>
                  <a:spLocks/>
                </p:cNvSpPr>
                <p:nvPr/>
              </p:nvSpPr>
              <p:spPr bwMode="auto">
                <a:xfrm>
                  <a:off x="3767" y="2212"/>
                  <a:ext cx="167" cy="89"/>
                </a:xfrm>
                <a:custGeom>
                  <a:avLst/>
                  <a:gdLst/>
                  <a:ahLst/>
                  <a:cxnLst>
                    <a:cxn ang="0">
                      <a:pos x="13" y="10"/>
                    </a:cxn>
                    <a:cxn ang="0">
                      <a:pos x="7" y="20"/>
                    </a:cxn>
                    <a:cxn ang="0">
                      <a:pos x="16" y="21"/>
                    </a:cxn>
                    <a:cxn ang="0">
                      <a:pos x="24" y="24"/>
                    </a:cxn>
                    <a:cxn ang="0">
                      <a:pos x="29" y="27"/>
                    </a:cxn>
                    <a:cxn ang="0">
                      <a:pos x="22" y="32"/>
                    </a:cxn>
                    <a:cxn ang="0">
                      <a:pos x="18" y="35"/>
                    </a:cxn>
                    <a:cxn ang="0">
                      <a:pos x="13" y="34"/>
                    </a:cxn>
                    <a:cxn ang="0">
                      <a:pos x="10" y="37"/>
                    </a:cxn>
                    <a:cxn ang="0">
                      <a:pos x="9" y="35"/>
                    </a:cxn>
                    <a:cxn ang="0">
                      <a:pos x="1" y="35"/>
                    </a:cxn>
                    <a:cxn ang="0">
                      <a:pos x="0" y="38"/>
                    </a:cxn>
                    <a:cxn ang="0">
                      <a:pos x="10" y="41"/>
                    </a:cxn>
                    <a:cxn ang="0">
                      <a:pos x="18" y="41"/>
                    </a:cxn>
                    <a:cxn ang="0">
                      <a:pos x="22" y="44"/>
                    </a:cxn>
                    <a:cxn ang="0">
                      <a:pos x="29" y="43"/>
                    </a:cxn>
                    <a:cxn ang="0">
                      <a:pos x="35" y="43"/>
                    </a:cxn>
                    <a:cxn ang="0">
                      <a:pos x="39" y="35"/>
                    </a:cxn>
                    <a:cxn ang="0">
                      <a:pos x="45" y="31"/>
                    </a:cxn>
                    <a:cxn ang="0">
                      <a:pos x="50" y="31"/>
                    </a:cxn>
                    <a:cxn ang="0">
                      <a:pos x="54" y="32"/>
                    </a:cxn>
                    <a:cxn ang="0">
                      <a:pos x="59" y="26"/>
                    </a:cxn>
                    <a:cxn ang="0">
                      <a:pos x="71" y="21"/>
                    </a:cxn>
                    <a:cxn ang="0">
                      <a:pos x="83" y="15"/>
                    </a:cxn>
                    <a:cxn ang="0">
                      <a:pos x="86" y="12"/>
                    </a:cxn>
                    <a:cxn ang="0">
                      <a:pos x="79" y="7"/>
                    </a:cxn>
                    <a:cxn ang="0">
                      <a:pos x="62" y="4"/>
                    </a:cxn>
                    <a:cxn ang="0">
                      <a:pos x="47" y="4"/>
                    </a:cxn>
                    <a:cxn ang="0">
                      <a:pos x="36" y="1"/>
                    </a:cxn>
                    <a:cxn ang="0">
                      <a:pos x="32" y="9"/>
                    </a:cxn>
                    <a:cxn ang="0">
                      <a:pos x="18" y="4"/>
                    </a:cxn>
                    <a:cxn ang="0">
                      <a:pos x="13" y="10"/>
                    </a:cxn>
                  </a:cxnLst>
                  <a:rect l="0" t="0" r="r" b="b"/>
                  <a:pathLst>
                    <a:path w="86" h="46">
                      <a:moveTo>
                        <a:pt x="13" y="10"/>
                      </a:moveTo>
                      <a:cubicBezTo>
                        <a:pt x="19" y="12"/>
                        <a:pt x="4" y="18"/>
                        <a:pt x="7" y="20"/>
                      </a:cubicBezTo>
                      <a:cubicBezTo>
                        <a:pt x="10" y="21"/>
                        <a:pt x="15" y="26"/>
                        <a:pt x="16" y="21"/>
                      </a:cubicBezTo>
                      <a:cubicBezTo>
                        <a:pt x="19" y="17"/>
                        <a:pt x="18" y="21"/>
                        <a:pt x="24" y="24"/>
                      </a:cubicBezTo>
                      <a:cubicBezTo>
                        <a:pt x="29" y="27"/>
                        <a:pt x="33" y="26"/>
                        <a:pt x="29" y="27"/>
                      </a:cubicBezTo>
                      <a:cubicBezTo>
                        <a:pt x="25" y="31"/>
                        <a:pt x="25" y="32"/>
                        <a:pt x="22" y="32"/>
                      </a:cubicBezTo>
                      <a:cubicBezTo>
                        <a:pt x="21" y="31"/>
                        <a:pt x="21" y="37"/>
                        <a:pt x="18" y="35"/>
                      </a:cubicBezTo>
                      <a:cubicBezTo>
                        <a:pt x="15" y="32"/>
                        <a:pt x="15" y="32"/>
                        <a:pt x="13" y="34"/>
                      </a:cubicBezTo>
                      <a:cubicBezTo>
                        <a:pt x="12" y="35"/>
                        <a:pt x="12" y="34"/>
                        <a:pt x="10" y="37"/>
                      </a:cubicBezTo>
                      <a:cubicBezTo>
                        <a:pt x="9" y="38"/>
                        <a:pt x="10" y="35"/>
                        <a:pt x="9" y="35"/>
                      </a:cubicBezTo>
                      <a:cubicBezTo>
                        <a:pt x="6" y="34"/>
                        <a:pt x="1" y="34"/>
                        <a:pt x="1" y="35"/>
                      </a:cubicBezTo>
                      <a:cubicBezTo>
                        <a:pt x="1" y="38"/>
                        <a:pt x="0" y="35"/>
                        <a:pt x="0" y="38"/>
                      </a:cubicBezTo>
                      <a:cubicBezTo>
                        <a:pt x="0" y="43"/>
                        <a:pt x="10" y="40"/>
                        <a:pt x="10" y="41"/>
                      </a:cubicBezTo>
                      <a:cubicBezTo>
                        <a:pt x="12" y="44"/>
                        <a:pt x="16" y="38"/>
                        <a:pt x="18" y="41"/>
                      </a:cubicBezTo>
                      <a:cubicBezTo>
                        <a:pt x="19" y="46"/>
                        <a:pt x="21" y="43"/>
                        <a:pt x="22" y="44"/>
                      </a:cubicBezTo>
                      <a:cubicBezTo>
                        <a:pt x="24" y="46"/>
                        <a:pt x="24" y="41"/>
                        <a:pt x="29" y="43"/>
                      </a:cubicBezTo>
                      <a:cubicBezTo>
                        <a:pt x="33" y="44"/>
                        <a:pt x="32" y="41"/>
                        <a:pt x="35" y="43"/>
                      </a:cubicBezTo>
                      <a:cubicBezTo>
                        <a:pt x="41" y="41"/>
                        <a:pt x="32" y="37"/>
                        <a:pt x="39" y="35"/>
                      </a:cubicBezTo>
                      <a:cubicBezTo>
                        <a:pt x="45" y="34"/>
                        <a:pt x="42" y="31"/>
                        <a:pt x="45" y="31"/>
                      </a:cubicBezTo>
                      <a:cubicBezTo>
                        <a:pt x="50" y="32"/>
                        <a:pt x="48" y="26"/>
                        <a:pt x="50" y="31"/>
                      </a:cubicBezTo>
                      <a:cubicBezTo>
                        <a:pt x="51" y="35"/>
                        <a:pt x="53" y="31"/>
                        <a:pt x="54" y="32"/>
                      </a:cubicBezTo>
                      <a:cubicBezTo>
                        <a:pt x="57" y="34"/>
                        <a:pt x="57" y="31"/>
                        <a:pt x="59" y="26"/>
                      </a:cubicBezTo>
                      <a:cubicBezTo>
                        <a:pt x="60" y="23"/>
                        <a:pt x="69" y="27"/>
                        <a:pt x="71" y="21"/>
                      </a:cubicBezTo>
                      <a:cubicBezTo>
                        <a:pt x="72" y="18"/>
                        <a:pt x="80" y="17"/>
                        <a:pt x="83" y="15"/>
                      </a:cubicBezTo>
                      <a:cubicBezTo>
                        <a:pt x="85" y="13"/>
                        <a:pt x="85" y="15"/>
                        <a:pt x="86" y="12"/>
                      </a:cubicBezTo>
                      <a:cubicBezTo>
                        <a:pt x="83" y="7"/>
                        <a:pt x="80" y="10"/>
                        <a:pt x="79" y="7"/>
                      </a:cubicBezTo>
                      <a:cubicBezTo>
                        <a:pt x="79" y="4"/>
                        <a:pt x="72" y="4"/>
                        <a:pt x="62" y="4"/>
                      </a:cubicBezTo>
                      <a:cubicBezTo>
                        <a:pt x="50" y="3"/>
                        <a:pt x="50" y="6"/>
                        <a:pt x="47" y="4"/>
                      </a:cubicBezTo>
                      <a:cubicBezTo>
                        <a:pt x="45" y="3"/>
                        <a:pt x="41" y="0"/>
                        <a:pt x="36" y="1"/>
                      </a:cubicBezTo>
                      <a:cubicBezTo>
                        <a:pt x="30" y="3"/>
                        <a:pt x="35" y="10"/>
                        <a:pt x="32" y="9"/>
                      </a:cubicBezTo>
                      <a:cubicBezTo>
                        <a:pt x="29" y="7"/>
                        <a:pt x="22" y="4"/>
                        <a:pt x="18" y="4"/>
                      </a:cubicBezTo>
                      <a:cubicBezTo>
                        <a:pt x="13" y="6"/>
                        <a:pt x="13" y="9"/>
                        <a:pt x="13" y="10"/>
                      </a:cubicBezTo>
                    </a:path>
                  </a:pathLst>
                </a:custGeom>
                <a:solidFill>
                  <a:srgbClr val="FF990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78" name="Freeform 52"/>
                <p:cNvSpPr>
                  <a:spLocks/>
                </p:cNvSpPr>
                <p:nvPr/>
              </p:nvSpPr>
              <p:spPr bwMode="auto">
                <a:xfrm>
                  <a:off x="3734" y="2259"/>
                  <a:ext cx="124" cy="97"/>
                </a:xfrm>
                <a:custGeom>
                  <a:avLst/>
                  <a:gdLst/>
                  <a:ahLst/>
                  <a:cxnLst>
                    <a:cxn ang="0">
                      <a:pos x="31" y="9"/>
                    </a:cxn>
                    <a:cxn ang="0">
                      <a:pos x="26" y="8"/>
                    </a:cxn>
                    <a:cxn ang="0">
                      <a:pos x="27" y="5"/>
                    </a:cxn>
                    <a:cxn ang="0">
                      <a:pos x="27" y="3"/>
                    </a:cxn>
                    <a:cxn ang="0">
                      <a:pos x="26" y="0"/>
                    </a:cxn>
                    <a:cxn ang="0">
                      <a:pos x="23" y="3"/>
                    </a:cxn>
                    <a:cxn ang="0">
                      <a:pos x="18" y="3"/>
                    </a:cxn>
                    <a:cxn ang="0">
                      <a:pos x="15" y="9"/>
                    </a:cxn>
                    <a:cxn ang="0">
                      <a:pos x="12" y="14"/>
                    </a:cxn>
                    <a:cxn ang="0">
                      <a:pos x="6" y="16"/>
                    </a:cxn>
                    <a:cxn ang="0">
                      <a:pos x="1" y="20"/>
                    </a:cxn>
                    <a:cxn ang="0">
                      <a:pos x="4" y="22"/>
                    </a:cxn>
                    <a:cxn ang="0">
                      <a:pos x="7" y="23"/>
                    </a:cxn>
                    <a:cxn ang="0">
                      <a:pos x="7" y="30"/>
                    </a:cxn>
                    <a:cxn ang="0">
                      <a:pos x="6" y="37"/>
                    </a:cxn>
                    <a:cxn ang="0">
                      <a:pos x="4" y="44"/>
                    </a:cxn>
                    <a:cxn ang="0">
                      <a:pos x="7" y="44"/>
                    </a:cxn>
                    <a:cxn ang="0">
                      <a:pos x="14" y="42"/>
                    </a:cxn>
                    <a:cxn ang="0">
                      <a:pos x="17" y="44"/>
                    </a:cxn>
                    <a:cxn ang="0">
                      <a:pos x="18" y="39"/>
                    </a:cxn>
                    <a:cxn ang="0">
                      <a:pos x="24" y="39"/>
                    </a:cxn>
                    <a:cxn ang="0">
                      <a:pos x="24" y="34"/>
                    </a:cxn>
                    <a:cxn ang="0">
                      <a:pos x="31" y="30"/>
                    </a:cxn>
                    <a:cxn ang="0">
                      <a:pos x="32" y="34"/>
                    </a:cxn>
                    <a:cxn ang="0">
                      <a:pos x="35" y="37"/>
                    </a:cxn>
                    <a:cxn ang="0">
                      <a:pos x="38" y="47"/>
                    </a:cxn>
                    <a:cxn ang="0">
                      <a:pos x="44" y="44"/>
                    </a:cxn>
                    <a:cxn ang="0">
                      <a:pos x="47" y="41"/>
                    </a:cxn>
                    <a:cxn ang="0">
                      <a:pos x="52" y="41"/>
                    </a:cxn>
                    <a:cxn ang="0">
                      <a:pos x="55" y="41"/>
                    </a:cxn>
                    <a:cxn ang="0">
                      <a:pos x="60" y="42"/>
                    </a:cxn>
                    <a:cxn ang="0">
                      <a:pos x="63" y="39"/>
                    </a:cxn>
                    <a:cxn ang="0">
                      <a:pos x="61" y="33"/>
                    </a:cxn>
                    <a:cxn ang="0">
                      <a:pos x="61" y="28"/>
                    </a:cxn>
                    <a:cxn ang="0">
                      <a:pos x="55" y="28"/>
                    </a:cxn>
                    <a:cxn ang="0">
                      <a:pos x="54" y="23"/>
                    </a:cxn>
                    <a:cxn ang="0">
                      <a:pos x="52" y="19"/>
                    </a:cxn>
                    <a:cxn ang="0">
                      <a:pos x="46" y="19"/>
                    </a:cxn>
                    <a:cxn ang="0">
                      <a:pos x="40" y="20"/>
                    </a:cxn>
                    <a:cxn ang="0">
                      <a:pos x="35" y="17"/>
                    </a:cxn>
                    <a:cxn ang="0">
                      <a:pos x="27" y="17"/>
                    </a:cxn>
                    <a:cxn ang="0">
                      <a:pos x="17" y="14"/>
                    </a:cxn>
                    <a:cxn ang="0">
                      <a:pos x="18" y="11"/>
                    </a:cxn>
                    <a:cxn ang="0">
                      <a:pos x="26" y="11"/>
                    </a:cxn>
                    <a:cxn ang="0">
                      <a:pos x="27" y="13"/>
                    </a:cxn>
                    <a:cxn ang="0">
                      <a:pos x="31" y="9"/>
                    </a:cxn>
                  </a:cxnLst>
                  <a:rect l="0" t="0" r="r" b="b"/>
                  <a:pathLst>
                    <a:path w="64" h="50">
                      <a:moveTo>
                        <a:pt x="31" y="9"/>
                      </a:moveTo>
                      <a:cubicBezTo>
                        <a:pt x="26" y="11"/>
                        <a:pt x="27" y="8"/>
                        <a:pt x="26" y="8"/>
                      </a:cubicBezTo>
                      <a:cubicBezTo>
                        <a:pt x="24" y="8"/>
                        <a:pt x="26" y="6"/>
                        <a:pt x="27" y="5"/>
                      </a:cubicBezTo>
                      <a:cubicBezTo>
                        <a:pt x="29" y="3"/>
                        <a:pt x="29" y="3"/>
                        <a:pt x="27" y="3"/>
                      </a:cubicBezTo>
                      <a:cubicBezTo>
                        <a:pt x="27" y="3"/>
                        <a:pt x="27" y="0"/>
                        <a:pt x="26" y="0"/>
                      </a:cubicBezTo>
                      <a:cubicBezTo>
                        <a:pt x="24" y="0"/>
                        <a:pt x="26" y="2"/>
                        <a:pt x="23" y="3"/>
                      </a:cubicBezTo>
                      <a:cubicBezTo>
                        <a:pt x="18" y="5"/>
                        <a:pt x="18" y="2"/>
                        <a:pt x="18" y="3"/>
                      </a:cubicBezTo>
                      <a:cubicBezTo>
                        <a:pt x="15" y="5"/>
                        <a:pt x="18" y="9"/>
                        <a:pt x="15" y="9"/>
                      </a:cubicBezTo>
                      <a:cubicBezTo>
                        <a:pt x="10" y="9"/>
                        <a:pt x="15" y="9"/>
                        <a:pt x="12" y="14"/>
                      </a:cubicBezTo>
                      <a:cubicBezTo>
                        <a:pt x="10" y="17"/>
                        <a:pt x="9" y="17"/>
                        <a:pt x="6" y="16"/>
                      </a:cubicBezTo>
                      <a:cubicBezTo>
                        <a:pt x="3" y="16"/>
                        <a:pt x="0" y="20"/>
                        <a:pt x="1" y="20"/>
                      </a:cubicBezTo>
                      <a:cubicBezTo>
                        <a:pt x="3" y="20"/>
                        <a:pt x="4" y="20"/>
                        <a:pt x="4" y="22"/>
                      </a:cubicBezTo>
                      <a:cubicBezTo>
                        <a:pt x="4" y="25"/>
                        <a:pt x="6" y="22"/>
                        <a:pt x="7" y="23"/>
                      </a:cubicBezTo>
                      <a:cubicBezTo>
                        <a:pt x="9" y="25"/>
                        <a:pt x="6" y="27"/>
                        <a:pt x="7" y="30"/>
                      </a:cubicBezTo>
                      <a:cubicBezTo>
                        <a:pt x="10" y="33"/>
                        <a:pt x="9" y="33"/>
                        <a:pt x="6" y="37"/>
                      </a:cubicBezTo>
                      <a:cubicBezTo>
                        <a:pt x="4" y="41"/>
                        <a:pt x="4" y="42"/>
                        <a:pt x="4" y="44"/>
                      </a:cubicBezTo>
                      <a:cubicBezTo>
                        <a:pt x="6" y="47"/>
                        <a:pt x="7" y="47"/>
                        <a:pt x="7" y="44"/>
                      </a:cubicBezTo>
                      <a:cubicBezTo>
                        <a:pt x="9" y="42"/>
                        <a:pt x="10" y="42"/>
                        <a:pt x="14" y="42"/>
                      </a:cubicBezTo>
                      <a:cubicBezTo>
                        <a:pt x="15" y="41"/>
                        <a:pt x="17" y="44"/>
                        <a:pt x="17" y="44"/>
                      </a:cubicBezTo>
                      <a:cubicBezTo>
                        <a:pt x="18" y="44"/>
                        <a:pt x="17" y="41"/>
                        <a:pt x="18" y="39"/>
                      </a:cubicBezTo>
                      <a:cubicBezTo>
                        <a:pt x="21" y="37"/>
                        <a:pt x="23" y="41"/>
                        <a:pt x="24" y="39"/>
                      </a:cubicBezTo>
                      <a:cubicBezTo>
                        <a:pt x="26" y="37"/>
                        <a:pt x="23" y="36"/>
                        <a:pt x="24" y="34"/>
                      </a:cubicBezTo>
                      <a:cubicBezTo>
                        <a:pt x="27" y="33"/>
                        <a:pt x="26" y="28"/>
                        <a:pt x="31" y="30"/>
                      </a:cubicBezTo>
                      <a:cubicBezTo>
                        <a:pt x="35" y="31"/>
                        <a:pt x="32" y="33"/>
                        <a:pt x="32" y="34"/>
                      </a:cubicBezTo>
                      <a:cubicBezTo>
                        <a:pt x="33" y="36"/>
                        <a:pt x="35" y="31"/>
                        <a:pt x="35" y="37"/>
                      </a:cubicBezTo>
                      <a:cubicBezTo>
                        <a:pt x="33" y="47"/>
                        <a:pt x="35" y="50"/>
                        <a:pt x="38" y="47"/>
                      </a:cubicBezTo>
                      <a:cubicBezTo>
                        <a:pt x="41" y="45"/>
                        <a:pt x="44" y="45"/>
                        <a:pt x="44" y="44"/>
                      </a:cubicBezTo>
                      <a:cubicBezTo>
                        <a:pt x="44" y="42"/>
                        <a:pt x="46" y="42"/>
                        <a:pt x="47" y="41"/>
                      </a:cubicBezTo>
                      <a:cubicBezTo>
                        <a:pt x="49" y="39"/>
                        <a:pt x="54" y="39"/>
                        <a:pt x="52" y="41"/>
                      </a:cubicBezTo>
                      <a:cubicBezTo>
                        <a:pt x="50" y="44"/>
                        <a:pt x="52" y="44"/>
                        <a:pt x="55" y="41"/>
                      </a:cubicBezTo>
                      <a:cubicBezTo>
                        <a:pt x="58" y="39"/>
                        <a:pt x="61" y="41"/>
                        <a:pt x="60" y="42"/>
                      </a:cubicBezTo>
                      <a:cubicBezTo>
                        <a:pt x="63" y="42"/>
                        <a:pt x="64" y="41"/>
                        <a:pt x="63" y="39"/>
                      </a:cubicBezTo>
                      <a:cubicBezTo>
                        <a:pt x="60" y="37"/>
                        <a:pt x="63" y="34"/>
                        <a:pt x="61" y="33"/>
                      </a:cubicBezTo>
                      <a:cubicBezTo>
                        <a:pt x="60" y="31"/>
                        <a:pt x="61" y="30"/>
                        <a:pt x="61" y="28"/>
                      </a:cubicBezTo>
                      <a:cubicBezTo>
                        <a:pt x="60" y="27"/>
                        <a:pt x="55" y="25"/>
                        <a:pt x="55" y="28"/>
                      </a:cubicBezTo>
                      <a:cubicBezTo>
                        <a:pt x="55" y="30"/>
                        <a:pt x="52" y="27"/>
                        <a:pt x="54" y="23"/>
                      </a:cubicBezTo>
                      <a:cubicBezTo>
                        <a:pt x="54" y="22"/>
                        <a:pt x="50" y="22"/>
                        <a:pt x="52" y="19"/>
                      </a:cubicBezTo>
                      <a:cubicBezTo>
                        <a:pt x="49" y="17"/>
                        <a:pt x="50" y="20"/>
                        <a:pt x="46" y="19"/>
                      </a:cubicBezTo>
                      <a:cubicBezTo>
                        <a:pt x="41" y="17"/>
                        <a:pt x="41" y="22"/>
                        <a:pt x="40" y="20"/>
                      </a:cubicBezTo>
                      <a:cubicBezTo>
                        <a:pt x="38" y="19"/>
                        <a:pt x="37" y="22"/>
                        <a:pt x="35" y="17"/>
                      </a:cubicBezTo>
                      <a:cubicBezTo>
                        <a:pt x="33" y="14"/>
                        <a:pt x="29" y="20"/>
                        <a:pt x="27" y="17"/>
                      </a:cubicBezTo>
                      <a:cubicBezTo>
                        <a:pt x="27" y="16"/>
                        <a:pt x="17" y="19"/>
                        <a:pt x="17" y="14"/>
                      </a:cubicBezTo>
                      <a:cubicBezTo>
                        <a:pt x="17" y="11"/>
                        <a:pt x="18" y="14"/>
                        <a:pt x="18" y="11"/>
                      </a:cubicBezTo>
                      <a:cubicBezTo>
                        <a:pt x="18" y="9"/>
                        <a:pt x="23" y="9"/>
                        <a:pt x="26" y="11"/>
                      </a:cubicBezTo>
                      <a:cubicBezTo>
                        <a:pt x="27" y="11"/>
                        <a:pt x="26" y="14"/>
                        <a:pt x="27" y="13"/>
                      </a:cubicBezTo>
                      <a:cubicBezTo>
                        <a:pt x="29" y="9"/>
                        <a:pt x="29" y="11"/>
                        <a:pt x="31" y="9"/>
                      </a:cubicBezTo>
                    </a:path>
                  </a:pathLst>
                </a:custGeom>
                <a:solidFill>
                  <a:srgbClr val="FF990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79" name="Freeform 53"/>
                <p:cNvSpPr>
                  <a:spLocks/>
                </p:cNvSpPr>
                <p:nvPr/>
              </p:nvSpPr>
              <p:spPr bwMode="auto">
                <a:xfrm>
                  <a:off x="4545" y="2583"/>
                  <a:ext cx="33" cy="79"/>
                </a:xfrm>
                <a:custGeom>
                  <a:avLst/>
                  <a:gdLst/>
                  <a:ahLst/>
                  <a:cxnLst>
                    <a:cxn ang="0">
                      <a:pos x="3" y="12"/>
                    </a:cxn>
                    <a:cxn ang="0">
                      <a:pos x="11" y="3"/>
                    </a:cxn>
                    <a:cxn ang="0">
                      <a:pos x="14" y="3"/>
                    </a:cxn>
                    <a:cxn ang="0">
                      <a:pos x="16" y="9"/>
                    </a:cxn>
                    <a:cxn ang="0">
                      <a:pos x="13" y="22"/>
                    </a:cxn>
                    <a:cxn ang="0">
                      <a:pos x="8" y="34"/>
                    </a:cxn>
                    <a:cxn ang="0">
                      <a:pos x="5" y="33"/>
                    </a:cxn>
                    <a:cxn ang="0">
                      <a:pos x="2" y="26"/>
                    </a:cxn>
                    <a:cxn ang="0">
                      <a:pos x="3" y="12"/>
                    </a:cxn>
                  </a:cxnLst>
                  <a:rect l="0" t="0" r="r" b="b"/>
                  <a:pathLst>
                    <a:path w="17" h="41">
                      <a:moveTo>
                        <a:pt x="3" y="12"/>
                      </a:moveTo>
                      <a:cubicBezTo>
                        <a:pt x="8" y="6"/>
                        <a:pt x="10" y="4"/>
                        <a:pt x="11" y="3"/>
                      </a:cubicBezTo>
                      <a:cubicBezTo>
                        <a:pt x="13" y="3"/>
                        <a:pt x="13" y="0"/>
                        <a:pt x="14" y="3"/>
                      </a:cubicBezTo>
                      <a:cubicBezTo>
                        <a:pt x="17" y="6"/>
                        <a:pt x="14" y="6"/>
                        <a:pt x="16" y="9"/>
                      </a:cubicBezTo>
                      <a:cubicBezTo>
                        <a:pt x="16" y="11"/>
                        <a:pt x="14" y="14"/>
                        <a:pt x="13" y="22"/>
                      </a:cubicBezTo>
                      <a:cubicBezTo>
                        <a:pt x="11" y="31"/>
                        <a:pt x="8" y="28"/>
                        <a:pt x="8" y="34"/>
                      </a:cubicBezTo>
                      <a:cubicBezTo>
                        <a:pt x="8" y="41"/>
                        <a:pt x="7" y="36"/>
                        <a:pt x="5" y="33"/>
                      </a:cubicBezTo>
                      <a:cubicBezTo>
                        <a:pt x="5" y="30"/>
                        <a:pt x="3" y="33"/>
                        <a:pt x="2" y="26"/>
                      </a:cubicBezTo>
                      <a:cubicBezTo>
                        <a:pt x="0" y="22"/>
                        <a:pt x="0" y="19"/>
                        <a:pt x="3" y="12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80" name="Freeform 54"/>
                <p:cNvSpPr>
                  <a:spLocks/>
                </p:cNvSpPr>
                <p:nvPr/>
              </p:nvSpPr>
              <p:spPr bwMode="auto">
                <a:xfrm>
                  <a:off x="4615" y="2218"/>
                  <a:ext cx="97" cy="118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3" y="37"/>
                    </a:cxn>
                    <a:cxn ang="0">
                      <a:pos x="7" y="42"/>
                    </a:cxn>
                    <a:cxn ang="0">
                      <a:pos x="6" y="48"/>
                    </a:cxn>
                    <a:cxn ang="0">
                      <a:pos x="4" y="51"/>
                    </a:cxn>
                    <a:cxn ang="0">
                      <a:pos x="4" y="54"/>
                    </a:cxn>
                    <a:cxn ang="0">
                      <a:pos x="6" y="57"/>
                    </a:cxn>
                    <a:cxn ang="0">
                      <a:pos x="9" y="59"/>
                    </a:cxn>
                    <a:cxn ang="0">
                      <a:pos x="12" y="57"/>
                    </a:cxn>
                    <a:cxn ang="0">
                      <a:pos x="14" y="57"/>
                    </a:cxn>
                    <a:cxn ang="0">
                      <a:pos x="18" y="57"/>
                    </a:cxn>
                    <a:cxn ang="0">
                      <a:pos x="21" y="53"/>
                    </a:cxn>
                    <a:cxn ang="0">
                      <a:pos x="30" y="51"/>
                    </a:cxn>
                    <a:cxn ang="0">
                      <a:pos x="32" y="48"/>
                    </a:cxn>
                    <a:cxn ang="0">
                      <a:pos x="27" y="45"/>
                    </a:cxn>
                    <a:cxn ang="0">
                      <a:pos x="24" y="42"/>
                    </a:cxn>
                    <a:cxn ang="0">
                      <a:pos x="24" y="39"/>
                    </a:cxn>
                    <a:cxn ang="0">
                      <a:pos x="27" y="34"/>
                    </a:cxn>
                    <a:cxn ang="0">
                      <a:pos x="33" y="31"/>
                    </a:cxn>
                    <a:cxn ang="0">
                      <a:pos x="41" y="25"/>
                    </a:cxn>
                    <a:cxn ang="0">
                      <a:pos x="43" y="19"/>
                    </a:cxn>
                    <a:cxn ang="0">
                      <a:pos x="43" y="14"/>
                    </a:cxn>
                    <a:cxn ang="0">
                      <a:pos x="47" y="8"/>
                    </a:cxn>
                    <a:cxn ang="0">
                      <a:pos x="50" y="8"/>
                    </a:cxn>
                    <a:cxn ang="0">
                      <a:pos x="49" y="6"/>
                    </a:cxn>
                    <a:cxn ang="0">
                      <a:pos x="47" y="5"/>
                    </a:cxn>
                    <a:cxn ang="0">
                      <a:pos x="44" y="0"/>
                    </a:cxn>
                    <a:cxn ang="0">
                      <a:pos x="41" y="6"/>
                    </a:cxn>
                    <a:cxn ang="0">
                      <a:pos x="36" y="11"/>
                    </a:cxn>
                    <a:cxn ang="0">
                      <a:pos x="33" y="11"/>
                    </a:cxn>
                    <a:cxn ang="0">
                      <a:pos x="29" y="12"/>
                    </a:cxn>
                    <a:cxn ang="0">
                      <a:pos x="30" y="17"/>
                    </a:cxn>
                    <a:cxn ang="0">
                      <a:pos x="27" y="17"/>
                    </a:cxn>
                    <a:cxn ang="0">
                      <a:pos x="23" y="17"/>
                    </a:cxn>
                    <a:cxn ang="0">
                      <a:pos x="20" y="14"/>
                    </a:cxn>
                    <a:cxn ang="0">
                      <a:pos x="18" y="15"/>
                    </a:cxn>
                    <a:cxn ang="0">
                      <a:pos x="17" y="19"/>
                    </a:cxn>
                    <a:cxn ang="0">
                      <a:pos x="12" y="23"/>
                    </a:cxn>
                    <a:cxn ang="0">
                      <a:pos x="9" y="25"/>
                    </a:cxn>
                    <a:cxn ang="0">
                      <a:pos x="7" y="26"/>
                    </a:cxn>
                    <a:cxn ang="0">
                      <a:pos x="4" y="28"/>
                    </a:cxn>
                    <a:cxn ang="0">
                      <a:pos x="0" y="33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50" h="61">
                      <a:moveTo>
                        <a:pt x="0" y="34"/>
                      </a:moveTo>
                      <a:cubicBezTo>
                        <a:pt x="0" y="36"/>
                        <a:pt x="1" y="39"/>
                        <a:pt x="3" y="37"/>
                      </a:cubicBezTo>
                      <a:cubicBezTo>
                        <a:pt x="4" y="36"/>
                        <a:pt x="9" y="39"/>
                        <a:pt x="7" y="42"/>
                      </a:cubicBezTo>
                      <a:cubicBezTo>
                        <a:pt x="7" y="45"/>
                        <a:pt x="4" y="47"/>
                        <a:pt x="6" y="48"/>
                      </a:cubicBezTo>
                      <a:cubicBezTo>
                        <a:pt x="7" y="50"/>
                        <a:pt x="4" y="48"/>
                        <a:pt x="4" y="51"/>
                      </a:cubicBezTo>
                      <a:cubicBezTo>
                        <a:pt x="3" y="54"/>
                        <a:pt x="0" y="54"/>
                        <a:pt x="4" y="54"/>
                      </a:cubicBezTo>
                      <a:cubicBezTo>
                        <a:pt x="7" y="56"/>
                        <a:pt x="1" y="56"/>
                        <a:pt x="6" y="57"/>
                      </a:cubicBezTo>
                      <a:cubicBezTo>
                        <a:pt x="9" y="57"/>
                        <a:pt x="6" y="61"/>
                        <a:pt x="9" y="59"/>
                      </a:cubicBezTo>
                      <a:cubicBezTo>
                        <a:pt x="11" y="57"/>
                        <a:pt x="9" y="54"/>
                        <a:pt x="12" y="57"/>
                      </a:cubicBezTo>
                      <a:cubicBezTo>
                        <a:pt x="14" y="59"/>
                        <a:pt x="14" y="59"/>
                        <a:pt x="14" y="57"/>
                      </a:cubicBezTo>
                      <a:cubicBezTo>
                        <a:pt x="15" y="56"/>
                        <a:pt x="17" y="57"/>
                        <a:pt x="18" y="57"/>
                      </a:cubicBezTo>
                      <a:cubicBezTo>
                        <a:pt x="18" y="56"/>
                        <a:pt x="18" y="54"/>
                        <a:pt x="21" y="53"/>
                      </a:cubicBezTo>
                      <a:cubicBezTo>
                        <a:pt x="26" y="51"/>
                        <a:pt x="27" y="53"/>
                        <a:pt x="30" y="51"/>
                      </a:cubicBezTo>
                      <a:cubicBezTo>
                        <a:pt x="32" y="51"/>
                        <a:pt x="29" y="50"/>
                        <a:pt x="32" y="48"/>
                      </a:cubicBezTo>
                      <a:cubicBezTo>
                        <a:pt x="30" y="47"/>
                        <a:pt x="30" y="48"/>
                        <a:pt x="27" y="45"/>
                      </a:cubicBezTo>
                      <a:cubicBezTo>
                        <a:pt x="26" y="42"/>
                        <a:pt x="24" y="43"/>
                        <a:pt x="24" y="42"/>
                      </a:cubicBezTo>
                      <a:cubicBezTo>
                        <a:pt x="23" y="40"/>
                        <a:pt x="26" y="43"/>
                        <a:pt x="24" y="39"/>
                      </a:cubicBezTo>
                      <a:cubicBezTo>
                        <a:pt x="24" y="34"/>
                        <a:pt x="26" y="37"/>
                        <a:pt x="27" y="34"/>
                      </a:cubicBezTo>
                      <a:cubicBezTo>
                        <a:pt x="29" y="31"/>
                        <a:pt x="29" y="36"/>
                        <a:pt x="33" y="31"/>
                      </a:cubicBezTo>
                      <a:cubicBezTo>
                        <a:pt x="38" y="28"/>
                        <a:pt x="40" y="25"/>
                        <a:pt x="41" y="25"/>
                      </a:cubicBezTo>
                      <a:cubicBezTo>
                        <a:pt x="43" y="25"/>
                        <a:pt x="43" y="20"/>
                        <a:pt x="43" y="19"/>
                      </a:cubicBezTo>
                      <a:cubicBezTo>
                        <a:pt x="43" y="17"/>
                        <a:pt x="41" y="17"/>
                        <a:pt x="43" y="14"/>
                      </a:cubicBezTo>
                      <a:cubicBezTo>
                        <a:pt x="46" y="11"/>
                        <a:pt x="46" y="9"/>
                        <a:pt x="47" y="8"/>
                      </a:cubicBezTo>
                      <a:cubicBezTo>
                        <a:pt x="49" y="8"/>
                        <a:pt x="49" y="9"/>
                        <a:pt x="50" y="8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3"/>
                        <a:pt x="49" y="6"/>
                        <a:pt x="47" y="5"/>
                      </a:cubicBezTo>
                      <a:cubicBezTo>
                        <a:pt x="46" y="3"/>
                        <a:pt x="47" y="2"/>
                        <a:pt x="44" y="0"/>
                      </a:cubicBezTo>
                      <a:cubicBezTo>
                        <a:pt x="41" y="0"/>
                        <a:pt x="44" y="8"/>
                        <a:pt x="41" y="6"/>
                      </a:cubicBezTo>
                      <a:cubicBezTo>
                        <a:pt x="38" y="6"/>
                        <a:pt x="40" y="9"/>
                        <a:pt x="36" y="11"/>
                      </a:cubicBezTo>
                      <a:cubicBezTo>
                        <a:pt x="35" y="12"/>
                        <a:pt x="36" y="11"/>
                        <a:pt x="33" y="11"/>
                      </a:cubicBezTo>
                      <a:cubicBezTo>
                        <a:pt x="32" y="12"/>
                        <a:pt x="29" y="9"/>
                        <a:pt x="29" y="12"/>
                      </a:cubicBezTo>
                      <a:cubicBezTo>
                        <a:pt x="29" y="15"/>
                        <a:pt x="32" y="15"/>
                        <a:pt x="30" y="17"/>
                      </a:cubicBezTo>
                      <a:cubicBezTo>
                        <a:pt x="29" y="19"/>
                        <a:pt x="29" y="17"/>
                        <a:pt x="27" y="17"/>
                      </a:cubicBezTo>
                      <a:cubicBezTo>
                        <a:pt x="26" y="19"/>
                        <a:pt x="24" y="17"/>
                        <a:pt x="23" y="17"/>
                      </a:cubicBezTo>
                      <a:cubicBezTo>
                        <a:pt x="21" y="17"/>
                        <a:pt x="21" y="12"/>
                        <a:pt x="20" y="14"/>
                      </a:cubicBezTo>
                      <a:cubicBezTo>
                        <a:pt x="18" y="15"/>
                        <a:pt x="20" y="14"/>
                        <a:pt x="18" y="15"/>
                      </a:cubicBezTo>
                      <a:cubicBezTo>
                        <a:pt x="17" y="17"/>
                        <a:pt x="18" y="17"/>
                        <a:pt x="17" y="19"/>
                      </a:cubicBezTo>
                      <a:cubicBezTo>
                        <a:pt x="15" y="20"/>
                        <a:pt x="14" y="23"/>
                        <a:pt x="12" y="23"/>
                      </a:cubicBezTo>
                      <a:cubicBezTo>
                        <a:pt x="9" y="23"/>
                        <a:pt x="11" y="25"/>
                        <a:pt x="9" y="25"/>
                      </a:cubicBezTo>
                      <a:cubicBezTo>
                        <a:pt x="7" y="25"/>
                        <a:pt x="9" y="26"/>
                        <a:pt x="7" y="26"/>
                      </a:cubicBezTo>
                      <a:cubicBezTo>
                        <a:pt x="4" y="28"/>
                        <a:pt x="6" y="28"/>
                        <a:pt x="4" y="28"/>
                      </a:cubicBezTo>
                      <a:cubicBezTo>
                        <a:pt x="3" y="28"/>
                        <a:pt x="1" y="31"/>
                        <a:pt x="0" y="33"/>
                      </a:cubicBezTo>
                      <a:cubicBezTo>
                        <a:pt x="0" y="34"/>
                        <a:pt x="0" y="34"/>
                        <a:pt x="0" y="34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81" name="Freeform 55"/>
                <p:cNvSpPr>
                  <a:spLocks/>
                </p:cNvSpPr>
                <p:nvPr/>
              </p:nvSpPr>
              <p:spPr bwMode="auto">
                <a:xfrm>
                  <a:off x="4640" y="2311"/>
                  <a:ext cx="55" cy="93"/>
                </a:xfrm>
                <a:custGeom>
                  <a:avLst/>
                  <a:gdLst/>
                  <a:ahLst/>
                  <a:cxnLst>
                    <a:cxn ang="0">
                      <a:pos x="5" y="9"/>
                    </a:cxn>
                    <a:cxn ang="0">
                      <a:pos x="3" y="10"/>
                    </a:cxn>
                    <a:cxn ang="0">
                      <a:pos x="5" y="15"/>
                    </a:cxn>
                    <a:cxn ang="0">
                      <a:pos x="6" y="20"/>
                    </a:cxn>
                    <a:cxn ang="0">
                      <a:pos x="5" y="18"/>
                    </a:cxn>
                    <a:cxn ang="0">
                      <a:pos x="2" y="18"/>
                    </a:cxn>
                    <a:cxn ang="0">
                      <a:pos x="2" y="20"/>
                    </a:cxn>
                    <a:cxn ang="0">
                      <a:pos x="0" y="21"/>
                    </a:cxn>
                    <a:cxn ang="0">
                      <a:pos x="3" y="23"/>
                    </a:cxn>
                    <a:cxn ang="0">
                      <a:pos x="3" y="28"/>
                    </a:cxn>
                    <a:cxn ang="0">
                      <a:pos x="5" y="31"/>
                    </a:cxn>
                    <a:cxn ang="0">
                      <a:pos x="3" y="34"/>
                    </a:cxn>
                    <a:cxn ang="0">
                      <a:pos x="2" y="39"/>
                    </a:cxn>
                    <a:cxn ang="0">
                      <a:pos x="2" y="42"/>
                    </a:cxn>
                    <a:cxn ang="0">
                      <a:pos x="2" y="43"/>
                    </a:cxn>
                    <a:cxn ang="0">
                      <a:pos x="3" y="45"/>
                    </a:cxn>
                    <a:cxn ang="0">
                      <a:pos x="5" y="45"/>
                    </a:cxn>
                    <a:cxn ang="0">
                      <a:pos x="6" y="47"/>
                    </a:cxn>
                    <a:cxn ang="0">
                      <a:pos x="8" y="43"/>
                    </a:cxn>
                    <a:cxn ang="0">
                      <a:pos x="9" y="43"/>
                    </a:cxn>
                    <a:cxn ang="0">
                      <a:pos x="11" y="45"/>
                    </a:cxn>
                    <a:cxn ang="0">
                      <a:pos x="11" y="43"/>
                    </a:cxn>
                    <a:cxn ang="0">
                      <a:pos x="11" y="42"/>
                    </a:cxn>
                    <a:cxn ang="0">
                      <a:pos x="13" y="43"/>
                    </a:cxn>
                    <a:cxn ang="0">
                      <a:pos x="13" y="40"/>
                    </a:cxn>
                    <a:cxn ang="0">
                      <a:pos x="19" y="42"/>
                    </a:cxn>
                    <a:cxn ang="0">
                      <a:pos x="20" y="39"/>
                    </a:cxn>
                    <a:cxn ang="0">
                      <a:pos x="25" y="39"/>
                    </a:cxn>
                    <a:cxn ang="0">
                      <a:pos x="28" y="29"/>
                    </a:cxn>
                    <a:cxn ang="0">
                      <a:pos x="26" y="28"/>
                    </a:cxn>
                    <a:cxn ang="0">
                      <a:pos x="26" y="20"/>
                    </a:cxn>
                    <a:cxn ang="0">
                      <a:pos x="22" y="7"/>
                    </a:cxn>
                    <a:cxn ang="0">
                      <a:pos x="19" y="0"/>
                    </a:cxn>
                    <a:cxn ang="0">
                      <a:pos x="17" y="3"/>
                    </a:cxn>
                    <a:cxn ang="0">
                      <a:pos x="8" y="4"/>
                    </a:cxn>
                    <a:cxn ang="0">
                      <a:pos x="5" y="9"/>
                    </a:cxn>
                  </a:cxnLst>
                  <a:rect l="0" t="0" r="r" b="b"/>
                  <a:pathLst>
                    <a:path w="28" h="48">
                      <a:moveTo>
                        <a:pt x="5" y="9"/>
                      </a:moveTo>
                      <a:cubicBezTo>
                        <a:pt x="5" y="10"/>
                        <a:pt x="5" y="9"/>
                        <a:pt x="3" y="10"/>
                      </a:cubicBezTo>
                      <a:cubicBezTo>
                        <a:pt x="3" y="12"/>
                        <a:pt x="6" y="14"/>
                        <a:pt x="5" y="15"/>
                      </a:cubicBezTo>
                      <a:cubicBezTo>
                        <a:pt x="3" y="17"/>
                        <a:pt x="8" y="17"/>
                        <a:pt x="6" y="20"/>
                      </a:cubicBezTo>
                      <a:cubicBezTo>
                        <a:pt x="6" y="21"/>
                        <a:pt x="6" y="18"/>
                        <a:pt x="5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3" y="20"/>
                        <a:pt x="2" y="20"/>
                        <a:pt x="2" y="20"/>
                      </a:cubicBezTo>
                      <a:cubicBezTo>
                        <a:pt x="0" y="18"/>
                        <a:pt x="0" y="21"/>
                        <a:pt x="0" y="21"/>
                      </a:cubicBezTo>
                      <a:cubicBezTo>
                        <a:pt x="2" y="23"/>
                        <a:pt x="3" y="20"/>
                        <a:pt x="3" y="23"/>
                      </a:cubicBezTo>
                      <a:cubicBezTo>
                        <a:pt x="3" y="25"/>
                        <a:pt x="3" y="28"/>
                        <a:pt x="3" y="28"/>
                      </a:cubicBezTo>
                      <a:cubicBezTo>
                        <a:pt x="5" y="29"/>
                        <a:pt x="3" y="29"/>
                        <a:pt x="5" y="31"/>
                      </a:cubicBezTo>
                      <a:cubicBezTo>
                        <a:pt x="6" y="32"/>
                        <a:pt x="3" y="31"/>
                        <a:pt x="3" y="34"/>
                      </a:cubicBezTo>
                      <a:cubicBezTo>
                        <a:pt x="2" y="37"/>
                        <a:pt x="0" y="39"/>
                        <a:pt x="2" y="39"/>
                      </a:cubicBezTo>
                      <a:cubicBezTo>
                        <a:pt x="2" y="40"/>
                        <a:pt x="2" y="40"/>
                        <a:pt x="2" y="42"/>
                      </a:cubicBezTo>
                      <a:cubicBezTo>
                        <a:pt x="3" y="43"/>
                        <a:pt x="2" y="42"/>
                        <a:pt x="2" y="43"/>
                      </a:cubicBezTo>
                      <a:cubicBezTo>
                        <a:pt x="2" y="45"/>
                        <a:pt x="3" y="43"/>
                        <a:pt x="3" y="45"/>
                      </a:cubicBezTo>
                      <a:cubicBezTo>
                        <a:pt x="3" y="48"/>
                        <a:pt x="3" y="48"/>
                        <a:pt x="5" y="45"/>
                      </a:cubicBezTo>
                      <a:cubicBezTo>
                        <a:pt x="6" y="42"/>
                        <a:pt x="5" y="47"/>
                        <a:pt x="6" y="47"/>
                      </a:cubicBezTo>
                      <a:cubicBezTo>
                        <a:pt x="6" y="47"/>
                        <a:pt x="6" y="45"/>
                        <a:pt x="8" y="43"/>
                      </a:cubicBezTo>
                      <a:cubicBezTo>
                        <a:pt x="9" y="42"/>
                        <a:pt x="11" y="42"/>
                        <a:pt x="9" y="43"/>
                      </a:cubicBezTo>
                      <a:cubicBezTo>
                        <a:pt x="8" y="45"/>
                        <a:pt x="9" y="47"/>
                        <a:pt x="11" y="45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11" y="42"/>
                        <a:pt x="11" y="40"/>
                        <a:pt x="11" y="42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4" y="42"/>
                        <a:pt x="11" y="42"/>
                        <a:pt x="13" y="40"/>
                      </a:cubicBezTo>
                      <a:cubicBezTo>
                        <a:pt x="16" y="40"/>
                        <a:pt x="17" y="42"/>
                        <a:pt x="19" y="42"/>
                      </a:cubicBezTo>
                      <a:cubicBezTo>
                        <a:pt x="20" y="40"/>
                        <a:pt x="19" y="40"/>
                        <a:pt x="20" y="39"/>
                      </a:cubicBezTo>
                      <a:cubicBezTo>
                        <a:pt x="22" y="39"/>
                        <a:pt x="23" y="40"/>
                        <a:pt x="25" y="39"/>
                      </a:cubicBezTo>
                      <a:cubicBezTo>
                        <a:pt x="25" y="37"/>
                        <a:pt x="28" y="32"/>
                        <a:pt x="28" y="29"/>
                      </a:cubicBezTo>
                      <a:cubicBezTo>
                        <a:pt x="28" y="26"/>
                        <a:pt x="26" y="31"/>
                        <a:pt x="26" y="28"/>
                      </a:cubicBezTo>
                      <a:cubicBezTo>
                        <a:pt x="26" y="23"/>
                        <a:pt x="28" y="23"/>
                        <a:pt x="26" y="20"/>
                      </a:cubicBezTo>
                      <a:cubicBezTo>
                        <a:pt x="26" y="15"/>
                        <a:pt x="23" y="10"/>
                        <a:pt x="22" y="7"/>
                      </a:cubicBezTo>
                      <a:cubicBezTo>
                        <a:pt x="20" y="4"/>
                        <a:pt x="19" y="1"/>
                        <a:pt x="19" y="0"/>
                      </a:cubicBezTo>
                      <a:cubicBezTo>
                        <a:pt x="16" y="1"/>
                        <a:pt x="19" y="3"/>
                        <a:pt x="17" y="3"/>
                      </a:cubicBezTo>
                      <a:cubicBezTo>
                        <a:pt x="14" y="4"/>
                        <a:pt x="13" y="3"/>
                        <a:pt x="8" y="4"/>
                      </a:cubicBezTo>
                      <a:cubicBezTo>
                        <a:pt x="5" y="6"/>
                        <a:pt x="5" y="7"/>
                        <a:pt x="5" y="9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82" name="Freeform 56"/>
                <p:cNvSpPr>
                  <a:spLocks/>
                </p:cNvSpPr>
                <p:nvPr/>
              </p:nvSpPr>
              <p:spPr bwMode="auto">
                <a:xfrm>
                  <a:off x="4638" y="2418"/>
                  <a:ext cx="18" cy="11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8" y="1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9" h="6">
                      <a:moveTo>
                        <a:pt x="1" y="4"/>
                      </a:moveTo>
                      <a:cubicBezTo>
                        <a:pt x="0" y="1"/>
                        <a:pt x="8" y="0"/>
                        <a:pt x="8" y="1"/>
                      </a:cubicBezTo>
                      <a:cubicBezTo>
                        <a:pt x="9" y="3"/>
                        <a:pt x="3" y="6"/>
                        <a:pt x="1" y="4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83" name="Freeform 57"/>
                <p:cNvSpPr>
                  <a:spLocks/>
                </p:cNvSpPr>
                <p:nvPr/>
              </p:nvSpPr>
              <p:spPr bwMode="auto">
                <a:xfrm>
                  <a:off x="4689" y="2394"/>
                  <a:ext cx="6" cy="1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0" y="3"/>
                    </a:cxn>
                    <a:cxn ang="0">
                      <a:pos x="1" y="0"/>
                    </a:cxn>
                    <a:cxn ang="0">
                      <a:pos x="1" y="3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" h="7">
                      <a:moveTo>
                        <a:pt x="0" y="7"/>
                      </a:moveTo>
                      <a:cubicBezTo>
                        <a:pt x="0" y="7"/>
                        <a:pt x="0" y="5"/>
                        <a:pt x="0" y="3"/>
                      </a:cubicBezTo>
                      <a:cubicBezTo>
                        <a:pt x="1" y="2"/>
                        <a:pt x="0" y="0"/>
                        <a:pt x="1" y="0"/>
                      </a:cubicBezTo>
                      <a:cubicBezTo>
                        <a:pt x="3" y="0"/>
                        <a:pt x="3" y="2"/>
                        <a:pt x="1" y="3"/>
                      </a:cubicBezTo>
                      <a:cubicBezTo>
                        <a:pt x="0" y="5"/>
                        <a:pt x="1" y="7"/>
                        <a:pt x="0" y="7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84" name="Freeform 58"/>
                <p:cNvSpPr>
                  <a:spLocks/>
                </p:cNvSpPr>
                <p:nvPr/>
              </p:nvSpPr>
              <p:spPr bwMode="auto">
                <a:xfrm>
                  <a:off x="4638" y="2398"/>
                  <a:ext cx="8" cy="4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3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4" h="2">
                      <a:moveTo>
                        <a:pt x="1" y="2"/>
                      </a:moveTo>
                      <a:cubicBezTo>
                        <a:pt x="0" y="2"/>
                        <a:pt x="3" y="0"/>
                        <a:pt x="3" y="0"/>
                      </a:cubicBezTo>
                      <a:cubicBezTo>
                        <a:pt x="4" y="2"/>
                        <a:pt x="1" y="2"/>
                        <a:pt x="1" y="2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85" name="Freeform 59"/>
                <p:cNvSpPr>
                  <a:spLocks/>
                </p:cNvSpPr>
                <p:nvPr/>
              </p:nvSpPr>
              <p:spPr bwMode="auto">
                <a:xfrm>
                  <a:off x="4638" y="2389"/>
                  <a:ext cx="2" cy="5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0" y="2"/>
                        <a:pt x="1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86" name="Freeform 60"/>
                <p:cNvSpPr>
                  <a:spLocks/>
                </p:cNvSpPr>
                <p:nvPr/>
              </p:nvSpPr>
              <p:spPr bwMode="auto">
                <a:xfrm>
                  <a:off x="4644" y="2356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2"/>
                        <a:pt x="0" y="2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87" name="Freeform 61"/>
                <p:cNvSpPr>
                  <a:spLocks/>
                </p:cNvSpPr>
                <p:nvPr/>
              </p:nvSpPr>
              <p:spPr bwMode="auto">
                <a:xfrm>
                  <a:off x="4677" y="2389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1" y="0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0" y="3"/>
                        <a:pt x="0" y="0"/>
                        <a:pt x="1" y="0"/>
                      </a:cubicBezTo>
                      <a:cubicBezTo>
                        <a:pt x="3" y="0"/>
                        <a:pt x="3" y="2"/>
                        <a:pt x="1" y="3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88" name="Freeform 62"/>
                <p:cNvSpPr>
                  <a:spLocks/>
                </p:cNvSpPr>
                <p:nvPr/>
              </p:nvSpPr>
              <p:spPr bwMode="auto">
                <a:xfrm>
                  <a:off x="4667" y="2389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2" y="3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0" y="2"/>
                        <a:pt x="0" y="2"/>
                        <a:pt x="0" y="0"/>
                      </a:cubicBezTo>
                      <a:cubicBezTo>
                        <a:pt x="0" y="0"/>
                        <a:pt x="2" y="0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89" name="Freeform 63"/>
                <p:cNvSpPr>
                  <a:spLocks/>
                </p:cNvSpPr>
                <p:nvPr/>
              </p:nvSpPr>
              <p:spPr bwMode="auto">
                <a:xfrm>
                  <a:off x="4646" y="2404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0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0" y="2"/>
                        <a:pt x="0" y="2"/>
                        <a:pt x="0" y="0"/>
                      </a:cubicBezTo>
                      <a:cubicBezTo>
                        <a:pt x="2" y="0"/>
                        <a:pt x="2" y="2"/>
                        <a:pt x="2" y="2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90" name="Freeform 64"/>
                <p:cNvSpPr>
                  <a:spLocks/>
                </p:cNvSpPr>
                <p:nvPr/>
              </p:nvSpPr>
              <p:spPr bwMode="auto">
                <a:xfrm>
                  <a:off x="4644" y="2329"/>
                  <a:ext cx="2" cy="7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0" y="0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4"/>
                        <a:pt x="0" y="0"/>
                        <a:pt x="0" y="0"/>
                      </a:cubicBezTo>
                      <a:cubicBezTo>
                        <a:pt x="1" y="0"/>
                        <a:pt x="1" y="4"/>
                        <a:pt x="1" y="4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91" name="Freeform 65"/>
                <p:cNvSpPr>
                  <a:spLocks/>
                </p:cNvSpPr>
                <p:nvPr/>
              </p:nvSpPr>
              <p:spPr bwMode="auto">
                <a:xfrm>
                  <a:off x="4369" y="2687"/>
                  <a:ext cx="38" cy="41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6" y="3"/>
                    </a:cxn>
                    <a:cxn ang="0">
                      <a:pos x="9" y="2"/>
                    </a:cxn>
                    <a:cxn ang="0">
                      <a:pos x="12" y="2"/>
                    </a:cxn>
                    <a:cxn ang="0">
                      <a:pos x="17" y="2"/>
                    </a:cxn>
                    <a:cxn ang="0">
                      <a:pos x="18" y="2"/>
                    </a:cxn>
                    <a:cxn ang="0">
                      <a:pos x="20" y="6"/>
                    </a:cxn>
                    <a:cxn ang="0">
                      <a:pos x="17" y="13"/>
                    </a:cxn>
                    <a:cxn ang="0">
                      <a:pos x="12" y="17"/>
                    </a:cxn>
                    <a:cxn ang="0">
                      <a:pos x="9" y="19"/>
                    </a:cxn>
                    <a:cxn ang="0">
                      <a:pos x="8" y="19"/>
                    </a:cxn>
                    <a:cxn ang="0">
                      <a:pos x="3" y="17"/>
                    </a:cxn>
                    <a:cxn ang="0">
                      <a:pos x="2" y="13"/>
                    </a:cxn>
                    <a:cxn ang="0">
                      <a:pos x="3" y="6"/>
                    </a:cxn>
                  </a:cxnLst>
                  <a:rect l="0" t="0" r="r" b="b"/>
                  <a:pathLst>
                    <a:path w="20" h="21">
                      <a:moveTo>
                        <a:pt x="3" y="6"/>
                      </a:moveTo>
                      <a:cubicBezTo>
                        <a:pt x="6" y="3"/>
                        <a:pt x="5" y="5"/>
                        <a:pt x="6" y="3"/>
                      </a:cubicBezTo>
                      <a:cubicBezTo>
                        <a:pt x="8" y="2"/>
                        <a:pt x="8" y="5"/>
                        <a:pt x="9" y="2"/>
                      </a:cubicBezTo>
                      <a:cubicBezTo>
                        <a:pt x="9" y="0"/>
                        <a:pt x="11" y="3"/>
                        <a:pt x="12" y="2"/>
                      </a:cubicBezTo>
                      <a:cubicBezTo>
                        <a:pt x="14" y="0"/>
                        <a:pt x="15" y="2"/>
                        <a:pt x="17" y="2"/>
                      </a:cubicBezTo>
                      <a:cubicBezTo>
                        <a:pt x="17" y="0"/>
                        <a:pt x="18" y="2"/>
                        <a:pt x="18" y="2"/>
                      </a:cubicBezTo>
                      <a:cubicBezTo>
                        <a:pt x="20" y="2"/>
                        <a:pt x="20" y="5"/>
                        <a:pt x="20" y="6"/>
                      </a:cubicBezTo>
                      <a:cubicBezTo>
                        <a:pt x="18" y="6"/>
                        <a:pt x="17" y="10"/>
                        <a:pt x="17" y="13"/>
                      </a:cubicBezTo>
                      <a:cubicBezTo>
                        <a:pt x="17" y="16"/>
                        <a:pt x="14" y="14"/>
                        <a:pt x="12" y="17"/>
                      </a:cubicBezTo>
                      <a:cubicBezTo>
                        <a:pt x="12" y="19"/>
                        <a:pt x="11" y="17"/>
                        <a:pt x="9" y="19"/>
                      </a:cubicBezTo>
                      <a:cubicBezTo>
                        <a:pt x="9" y="21"/>
                        <a:pt x="8" y="21"/>
                        <a:pt x="8" y="19"/>
                      </a:cubicBezTo>
                      <a:cubicBezTo>
                        <a:pt x="6" y="19"/>
                        <a:pt x="6" y="21"/>
                        <a:pt x="3" y="17"/>
                      </a:cubicBezTo>
                      <a:cubicBezTo>
                        <a:pt x="0" y="16"/>
                        <a:pt x="2" y="16"/>
                        <a:pt x="2" y="13"/>
                      </a:cubicBezTo>
                      <a:cubicBezTo>
                        <a:pt x="0" y="8"/>
                        <a:pt x="3" y="8"/>
                        <a:pt x="3" y="6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92" name="Freeform 66"/>
                <p:cNvSpPr>
                  <a:spLocks/>
                </p:cNvSpPr>
                <p:nvPr/>
              </p:nvSpPr>
              <p:spPr bwMode="auto">
                <a:xfrm>
                  <a:off x="3926" y="2887"/>
                  <a:ext cx="35" cy="78"/>
                </a:xfrm>
                <a:custGeom>
                  <a:avLst/>
                  <a:gdLst/>
                  <a:ahLst/>
                  <a:cxnLst>
                    <a:cxn ang="0">
                      <a:pos x="4" y="37"/>
                    </a:cxn>
                    <a:cxn ang="0">
                      <a:pos x="0" y="18"/>
                    </a:cxn>
                    <a:cxn ang="0">
                      <a:pos x="1" y="15"/>
                    </a:cxn>
                    <a:cxn ang="0">
                      <a:pos x="1" y="9"/>
                    </a:cxn>
                    <a:cxn ang="0">
                      <a:pos x="3" y="4"/>
                    </a:cxn>
                    <a:cxn ang="0">
                      <a:pos x="1" y="0"/>
                    </a:cxn>
                    <a:cxn ang="0">
                      <a:pos x="7" y="1"/>
                    </a:cxn>
                    <a:cxn ang="0">
                      <a:pos x="11" y="9"/>
                    </a:cxn>
                    <a:cxn ang="0">
                      <a:pos x="15" y="18"/>
                    </a:cxn>
                    <a:cxn ang="0">
                      <a:pos x="17" y="21"/>
                    </a:cxn>
                    <a:cxn ang="0">
                      <a:pos x="13" y="34"/>
                    </a:cxn>
                    <a:cxn ang="0">
                      <a:pos x="4" y="37"/>
                    </a:cxn>
                  </a:cxnLst>
                  <a:rect l="0" t="0" r="r" b="b"/>
                  <a:pathLst>
                    <a:path w="18" h="40">
                      <a:moveTo>
                        <a:pt x="4" y="37"/>
                      </a:moveTo>
                      <a:cubicBezTo>
                        <a:pt x="0" y="32"/>
                        <a:pt x="1" y="23"/>
                        <a:pt x="0" y="18"/>
                      </a:cubicBezTo>
                      <a:cubicBezTo>
                        <a:pt x="0" y="14"/>
                        <a:pt x="1" y="14"/>
                        <a:pt x="1" y="15"/>
                      </a:cubicBezTo>
                      <a:cubicBezTo>
                        <a:pt x="1" y="17"/>
                        <a:pt x="1" y="12"/>
                        <a:pt x="1" y="9"/>
                      </a:cubicBezTo>
                      <a:cubicBezTo>
                        <a:pt x="1" y="8"/>
                        <a:pt x="3" y="8"/>
                        <a:pt x="3" y="4"/>
                      </a:cubicBezTo>
                      <a:cubicBezTo>
                        <a:pt x="3" y="1"/>
                        <a:pt x="1" y="1"/>
                        <a:pt x="1" y="0"/>
                      </a:cubicBezTo>
                      <a:cubicBezTo>
                        <a:pt x="1" y="0"/>
                        <a:pt x="4" y="0"/>
                        <a:pt x="7" y="1"/>
                      </a:cubicBezTo>
                      <a:cubicBezTo>
                        <a:pt x="9" y="4"/>
                        <a:pt x="9" y="6"/>
                        <a:pt x="11" y="9"/>
                      </a:cubicBezTo>
                      <a:cubicBezTo>
                        <a:pt x="13" y="11"/>
                        <a:pt x="13" y="17"/>
                        <a:pt x="15" y="18"/>
                      </a:cubicBezTo>
                      <a:cubicBezTo>
                        <a:pt x="17" y="20"/>
                        <a:pt x="15" y="20"/>
                        <a:pt x="17" y="21"/>
                      </a:cubicBezTo>
                      <a:cubicBezTo>
                        <a:pt x="18" y="25"/>
                        <a:pt x="18" y="32"/>
                        <a:pt x="13" y="34"/>
                      </a:cubicBezTo>
                      <a:cubicBezTo>
                        <a:pt x="11" y="37"/>
                        <a:pt x="7" y="40"/>
                        <a:pt x="4" y="37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93" name="Freeform 67"/>
                <p:cNvSpPr>
                  <a:spLocks/>
                </p:cNvSpPr>
                <p:nvPr/>
              </p:nvSpPr>
              <p:spPr bwMode="auto">
                <a:xfrm>
                  <a:off x="4118" y="2517"/>
                  <a:ext cx="140" cy="370"/>
                </a:xfrm>
                <a:custGeom>
                  <a:avLst/>
                  <a:gdLst/>
                  <a:ahLst/>
                  <a:cxnLst>
                    <a:cxn ang="0">
                      <a:pos x="7" y="68"/>
                    </a:cxn>
                    <a:cxn ang="0">
                      <a:pos x="9" y="52"/>
                    </a:cxn>
                    <a:cxn ang="0">
                      <a:pos x="16" y="46"/>
                    </a:cxn>
                    <a:cxn ang="0">
                      <a:pos x="24" y="29"/>
                    </a:cxn>
                    <a:cxn ang="0">
                      <a:pos x="27" y="20"/>
                    </a:cxn>
                    <a:cxn ang="0">
                      <a:pos x="38" y="14"/>
                    </a:cxn>
                    <a:cxn ang="0">
                      <a:pos x="46" y="4"/>
                    </a:cxn>
                    <a:cxn ang="0">
                      <a:pos x="52" y="15"/>
                    </a:cxn>
                    <a:cxn ang="0">
                      <a:pos x="52" y="31"/>
                    </a:cxn>
                    <a:cxn ang="0">
                      <a:pos x="46" y="35"/>
                    </a:cxn>
                    <a:cxn ang="0">
                      <a:pos x="44" y="48"/>
                    </a:cxn>
                    <a:cxn ang="0">
                      <a:pos x="52" y="48"/>
                    </a:cxn>
                    <a:cxn ang="0">
                      <a:pos x="56" y="59"/>
                    </a:cxn>
                    <a:cxn ang="0">
                      <a:pos x="56" y="66"/>
                    </a:cxn>
                    <a:cxn ang="0">
                      <a:pos x="62" y="73"/>
                    </a:cxn>
                    <a:cxn ang="0">
                      <a:pos x="68" y="73"/>
                    </a:cxn>
                    <a:cxn ang="0">
                      <a:pos x="67" y="79"/>
                    </a:cxn>
                    <a:cxn ang="0">
                      <a:pos x="59" y="87"/>
                    </a:cxn>
                    <a:cxn ang="0">
                      <a:pos x="55" y="90"/>
                    </a:cxn>
                    <a:cxn ang="0">
                      <a:pos x="47" y="93"/>
                    </a:cxn>
                    <a:cxn ang="0">
                      <a:pos x="44" y="102"/>
                    </a:cxn>
                    <a:cxn ang="0">
                      <a:pos x="44" y="108"/>
                    </a:cxn>
                    <a:cxn ang="0">
                      <a:pos x="50" y="121"/>
                    </a:cxn>
                    <a:cxn ang="0">
                      <a:pos x="52" y="129"/>
                    </a:cxn>
                    <a:cxn ang="0">
                      <a:pos x="49" y="136"/>
                    </a:cxn>
                    <a:cxn ang="0">
                      <a:pos x="55" y="158"/>
                    </a:cxn>
                    <a:cxn ang="0">
                      <a:pos x="59" y="169"/>
                    </a:cxn>
                    <a:cxn ang="0">
                      <a:pos x="55" y="180"/>
                    </a:cxn>
                    <a:cxn ang="0">
                      <a:pos x="50" y="188"/>
                    </a:cxn>
                    <a:cxn ang="0">
                      <a:pos x="52" y="172"/>
                    </a:cxn>
                    <a:cxn ang="0">
                      <a:pos x="52" y="161"/>
                    </a:cxn>
                    <a:cxn ang="0">
                      <a:pos x="47" y="149"/>
                    </a:cxn>
                    <a:cxn ang="0">
                      <a:pos x="42" y="127"/>
                    </a:cxn>
                    <a:cxn ang="0">
                      <a:pos x="41" y="122"/>
                    </a:cxn>
                    <a:cxn ang="0">
                      <a:pos x="38" y="115"/>
                    </a:cxn>
                    <a:cxn ang="0">
                      <a:pos x="24" y="132"/>
                    </a:cxn>
                    <a:cxn ang="0">
                      <a:pos x="20" y="127"/>
                    </a:cxn>
                    <a:cxn ang="0">
                      <a:pos x="20" y="116"/>
                    </a:cxn>
                    <a:cxn ang="0">
                      <a:pos x="13" y="101"/>
                    </a:cxn>
                    <a:cxn ang="0">
                      <a:pos x="13" y="96"/>
                    </a:cxn>
                    <a:cxn ang="0">
                      <a:pos x="7" y="90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72" h="191">
                      <a:moveTo>
                        <a:pt x="3" y="69"/>
                      </a:moveTo>
                      <a:cubicBezTo>
                        <a:pt x="6" y="65"/>
                        <a:pt x="4" y="73"/>
                        <a:pt x="7" y="68"/>
                      </a:cubicBezTo>
                      <a:cubicBezTo>
                        <a:pt x="9" y="63"/>
                        <a:pt x="7" y="65"/>
                        <a:pt x="7" y="62"/>
                      </a:cubicBezTo>
                      <a:cubicBezTo>
                        <a:pt x="7" y="54"/>
                        <a:pt x="10" y="65"/>
                        <a:pt x="9" y="52"/>
                      </a:cubicBezTo>
                      <a:cubicBezTo>
                        <a:pt x="9" y="45"/>
                        <a:pt x="9" y="48"/>
                        <a:pt x="12" y="49"/>
                      </a:cubicBezTo>
                      <a:cubicBezTo>
                        <a:pt x="15" y="49"/>
                        <a:pt x="15" y="54"/>
                        <a:pt x="16" y="46"/>
                      </a:cubicBezTo>
                      <a:cubicBezTo>
                        <a:pt x="18" y="40"/>
                        <a:pt x="23" y="40"/>
                        <a:pt x="20" y="37"/>
                      </a:cubicBezTo>
                      <a:cubicBezTo>
                        <a:pt x="18" y="35"/>
                        <a:pt x="21" y="35"/>
                        <a:pt x="24" y="29"/>
                      </a:cubicBezTo>
                      <a:cubicBezTo>
                        <a:pt x="26" y="24"/>
                        <a:pt x="23" y="26"/>
                        <a:pt x="24" y="23"/>
                      </a:cubicBezTo>
                      <a:cubicBezTo>
                        <a:pt x="24" y="20"/>
                        <a:pt x="24" y="23"/>
                        <a:pt x="27" y="20"/>
                      </a:cubicBezTo>
                      <a:cubicBezTo>
                        <a:pt x="30" y="17"/>
                        <a:pt x="35" y="12"/>
                        <a:pt x="38" y="15"/>
                      </a:cubicBezTo>
                      <a:cubicBezTo>
                        <a:pt x="39" y="18"/>
                        <a:pt x="41" y="18"/>
                        <a:pt x="38" y="14"/>
                      </a:cubicBezTo>
                      <a:cubicBezTo>
                        <a:pt x="36" y="11"/>
                        <a:pt x="42" y="11"/>
                        <a:pt x="41" y="6"/>
                      </a:cubicBezTo>
                      <a:cubicBezTo>
                        <a:pt x="42" y="4"/>
                        <a:pt x="41" y="0"/>
                        <a:pt x="46" y="4"/>
                      </a:cubicBezTo>
                      <a:cubicBezTo>
                        <a:pt x="50" y="7"/>
                        <a:pt x="47" y="14"/>
                        <a:pt x="50" y="12"/>
                      </a:cubicBezTo>
                      <a:cubicBezTo>
                        <a:pt x="52" y="11"/>
                        <a:pt x="53" y="14"/>
                        <a:pt x="52" y="15"/>
                      </a:cubicBezTo>
                      <a:cubicBezTo>
                        <a:pt x="50" y="17"/>
                        <a:pt x="53" y="18"/>
                        <a:pt x="52" y="23"/>
                      </a:cubicBezTo>
                      <a:cubicBezTo>
                        <a:pt x="50" y="28"/>
                        <a:pt x="53" y="31"/>
                        <a:pt x="52" y="31"/>
                      </a:cubicBezTo>
                      <a:cubicBezTo>
                        <a:pt x="49" y="31"/>
                        <a:pt x="50" y="34"/>
                        <a:pt x="49" y="32"/>
                      </a:cubicBezTo>
                      <a:cubicBezTo>
                        <a:pt x="47" y="32"/>
                        <a:pt x="49" y="35"/>
                        <a:pt x="46" y="35"/>
                      </a:cubicBezTo>
                      <a:cubicBezTo>
                        <a:pt x="42" y="37"/>
                        <a:pt x="46" y="40"/>
                        <a:pt x="44" y="41"/>
                      </a:cubicBezTo>
                      <a:cubicBezTo>
                        <a:pt x="39" y="43"/>
                        <a:pt x="46" y="46"/>
                        <a:pt x="44" y="48"/>
                      </a:cubicBezTo>
                      <a:cubicBezTo>
                        <a:pt x="42" y="49"/>
                        <a:pt x="42" y="51"/>
                        <a:pt x="46" y="49"/>
                      </a:cubicBezTo>
                      <a:cubicBezTo>
                        <a:pt x="49" y="46"/>
                        <a:pt x="50" y="49"/>
                        <a:pt x="52" y="48"/>
                      </a:cubicBezTo>
                      <a:cubicBezTo>
                        <a:pt x="55" y="46"/>
                        <a:pt x="50" y="49"/>
                        <a:pt x="52" y="52"/>
                      </a:cubicBezTo>
                      <a:cubicBezTo>
                        <a:pt x="53" y="56"/>
                        <a:pt x="52" y="59"/>
                        <a:pt x="56" y="59"/>
                      </a:cubicBezTo>
                      <a:cubicBezTo>
                        <a:pt x="61" y="59"/>
                        <a:pt x="58" y="59"/>
                        <a:pt x="56" y="60"/>
                      </a:cubicBezTo>
                      <a:cubicBezTo>
                        <a:pt x="56" y="63"/>
                        <a:pt x="58" y="62"/>
                        <a:pt x="56" y="66"/>
                      </a:cubicBezTo>
                      <a:cubicBezTo>
                        <a:pt x="55" y="69"/>
                        <a:pt x="59" y="68"/>
                        <a:pt x="61" y="68"/>
                      </a:cubicBezTo>
                      <a:cubicBezTo>
                        <a:pt x="62" y="69"/>
                        <a:pt x="61" y="71"/>
                        <a:pt x="62" y="73"/>
                      </a:cubicBezTo>
                      <a:cubicBezTo>
                        <a:pt x="64" y="73"/>
                        <a:pt x="62" y="76"/>
                        <a:pt x="64" y="74"/>
                      </a:cubicBezTo>
                      <a:cubicBezTo>
                        <a:pt x="65" y="74"/>
                        <a:pt x="65" y="77"/>
                        <a:pt x="68" y="73"/>
                      </a:cubicBezTo>
                      <a:cubicBezTo>
                        <a:pt x="72" y="69"/>
                        <a:pt x="72" y="73"/>
                        <a:pt x="72" y="74"/>
                      </a:cubicBezTo>
                      <a:cubicBezTo>
                        <a:pt x="70" y="76"/>
                        <a:pt x="67" y="74"/>
                        <a:pt x="67" y="79"/>
                      </a:cubicBezTo>
                      <a:cubicBezTo>
                        <a:pt x="65" y="84"/>
                        <a:pt x="64" y="79"/>
                        <a:pt x="64" y="85"/>
                      </a:cubicBezTo>
                      <a:cubicBezTo>
                        <a:pt x="61" y="85"/>
                        <a:pt x="62" y="87"/>
                        <a:pt x="59" y="87"/>
                      </a:cubicBezTo>
                      <a:cubicBezTo>
                        <a:pt x="56" y="85"/>
                        <a:pt x="59" y="88"/>
                        <a:pt x="58" y="88"/>
                      </a:cubicBezTo>
                      <a:cubicBezTo>
                        <a:pt x="56" y="90"/>
                        <a:pt x="56" y="87"/>
                        <a:pt x="55" y="90"/>
                      </a:cubicBezTo>
                      <a:cubicBezTo>
                        <a:pt x="55" y="93"/>
                        <a:pt x="53" y="91"/>
                        <a:pt x="50" y="93"/>
                      </a:cubicBezTo>
                      <a:cubicBezTo>
                        <a:pt x="47" y="94"/>
                        <a:pt x="47" y="90"/>
                        <a:pt x="47" y="93"/>
                      </a:cubicBezTo>
                      <a:cubicBezTo>
                        <a:pt x="46" y="96"/>
                        <a:pt x="44" y="94"/>
                        <a:pt x="46" y="97"/>
                      </a:cubicBezTo>
                      <a:cubicBezTo>
                        <a:pt x="47" y="101"/>
                        <a:pt x="42" y="97"/>
                        <a:pt x="44" y="102"/>
                      </a:cubicBezTo>
                      <a:cubicBezTo>
                        <a:pt x="46" y="107"/>
                        <a:pt x="41" y="102"/>
                        <a:pt x="41" y="105"/>
                      </a:cubicBezTo>
                      <a:cubicBezTo>
                        <a:pt x="42" y="108"/>
                        <a:pt x="44" y="104"/>
                        <a:pt x="44" y="108"/>
                      </a:cubicBezTo>
                      <a:cubicBezTo>
                        <a:pt x="44" y="113"/>
                        <a:pt x="46" y="115"/>
                        <a:pt x="49" y="118"/>
                      </a:cubicBezTo>
                      <a:cubicBezTo>
                        <a:pt x="50" y="121"/>
                        <a:pt x="50" y="118"/>
                        <a:pt x="50" y="121"/>
                      </a:cubicBezTo>
                      <a:cubicBezTo>
                        <a:pt x="50" y="124"/>
                        <a:pt x="52" y="127"/>
                        <a:pt x="52" y="127"/>
                      </a:cubicBezTo>
                      <a:cubicBezTo>
                        <a:pt x="55" y="122"/>
                        <a:pt x="55" y="129"/>
                        <a:pt x="52" y="129"/>
                      </a:cubicBezTo>
                      <a:cubicBezTo>
                        <a:pt x="50" y="129"/>
                        <a:pt x="52" y="136"/>
                        <a:pt x="50" y="136"/>
                      </a:cubicBezTo>
                      <a:cubicBezTo>
                        <a:pt x="49" y="135"/>
                        <a:pt x="50" y="138"/>
                        <a:pt x="49" y="136"/>
                      </a:cubicBezTo>
                      <a:cubicBezTo>
                        <a:pt x="47" y="136"/>
                        <a:pt x="47" y="141"/>
                        <a:pt x="52" y="146"/>
                      </a:cubicBezTo>
                      <a:cubicBezTo>
                        <a:pt x="56" y="150"/>
                        <a:pt x="58" y="153"/>
                        <a:pt x="55" y="158"/>
                      </a:cubicBezTo>
                      <a:cubicBezTo>
                        <a:pt x="58" y="163"/>
                        <a:pt x="58" y="166"/>
                        <a:pt x="58" y="167"/>
                      </a:cubicBezTo>
                      <a:cubicBezTo>
                        <a:pt x="58" y="169"/>
                        <a:pt x="59" y="167"/>
                        <a:pt x="59" y="169"/>
                      </a:cubicBezTo>
                      <a:cubicBezTo>
                        <a:pt x="59" y="172"/>
                        <a:pt x="61" y="170"/>
                        <a:pt x="59" y="172"/>
                      </a:cubicBezTo>
                      <a:cubicBezTo>
                        <a:pt x="56" y="175"/>
                        <a:pt x="58" y="175"/>
                        <a:pt x="55" y="180"/>
                      </a:cubicBezTo>
                      <a:cubicBezTo>
                        <a:pt x="52" y="183"/>
                        <a:pt x="53" y="183"/>
                        <a:pt x="52" y="186"/>
                      </a:cubicBezTo>
                      <a:cubicBezTo>
                        <a:pt x="52" y="189"/>
                        <a:pt x="50" y="191"/>
                        <a:pt x="50" y="188"/>
                      </a:cubicBezTo>
                      <a:cubicBezTo>
                        <a:pt x="50" y="178"/>
                        <a:pt x="52" y="181"/>
                        <a:pt x="52" y="178"/>
                      </a:cubicBezTo>
                      <a:cubicBezTo>
                        <a:pt x="52" y="175"/>
                        <a:pt x="55" y="172"/>
                        <a:pt x="52" y="172"/>
                      </a:cubicBezTo>
                      <a:cubicBezTo>
                        <a:pt x="49" y="172"/>
                        <a:pt x="53" y="169"/>
                        <a:pt x="52" y="167"/>
                      </a:cubicBezTo>
                      <a:cubicBezTo>
                        <a:pt x="50" y="166"/>
                        <a:pt x="52" y="164"/>
                        <a:pt x="52" y="161"/>
                      </a:cubicBezTo>
                      <a:cubicBezTo>
                        <a:pt x="50" y="160"/>
                        <a:pt x="50" y="157"/>
                        <a:pt x="49" y="153"/>
                      </a:cubicBezTo>
                      <a:cubicBezTo>
                        <a:pt x="47" y="149"/>
                        <a:pt x="47" y="158"/>
                        <a:pt x="47" y="149"/>
                      </a:cubicBezTo>
                      <a:cubicBezTo>
                        <a:pt x="47" y="146"/>
                        <a:pt x="44" y="144"/>
                        <a:pt x="44" y="136"/>
                      </a:cubicBezTo>
                      <a:cubicBezTo>
                        <a:pt x="44" y="130"/>
                        <a:pt x="42" y="130"/>
                        <a:pt x="42" y="127"/>
                      </a:cubicBezTo>
                      <a:cubicBezTo>
                        <a:pt x="42" y="125"/>
                        <a:pt x="46" y="124"/>
                        <a:pt x="44" y="124"/>
                      </a:cubicBezTo>
                      <a:cubicBezTo>
                        <a:pt x="42" y="124"/>
                        <a:pt x="41" y="125"/>
                        <a:pt x="41" y="122"/>
                      </a:cubicBezTo>
                      <a:cubicBezTo>
                        <a:pt x="39" y="118"/>
                        <a:pt x="39" y="119"/>
                        <a:pt x="39" y="118"/>
                      </a:cubicBezTo>
                      <a:cubicBezTo>
                        <a:pt x="39" y="116"/>
                        <a:pt x="38" y="116"/>
                        <a:pt x="38" y="115"/>
                      </a:cubicBezTo>
                      <a:cubicBezTo>
                        <a:pt x="39" y="122"/>
                        <a:pt x="35" y="124"/>
                        <a:pt x="32" y="125"/>
                      </a:cubicBezTo>
                      <a:cubicBezTo>
                        <a:pt x="27" y="127"/>
                        <a:pt x="27" y="135"/>
                        <a:pt x="24" y="132"/>
                      </a:cubicBezTo>
                      <a:cubicBezTo>
                        <a:pt x="21" y="129"/>
                        <a:pt x="23" y="133"/>
                        <a:pt x="20" y="130"/>
                      </a:cubicBezTo>
                      <a:cubicBezTo>
                        <a:pt x="18" y="129"/>
                        <a:pt x="21" y="127"/>
                        <a:pt x="20" y="127"/>
                      </a:cubicBezTo>
                      <a:cubicBezTo>
                        <a:pt x="18" y="125"/>
                        <a:pt x="18" y="130"/>
                        <a:pt x="16" y="130"/>
                      </a:cubicBezTo>
                      <a:cubicBezTo>
                        <a:pt x="15" y="130"/>
                        <a:pt x="18" y="122"/>
                        <a:pt x="20" y="116"/>
                      </a:cubicBezTo>
                      <a:cubicBezTo>
                        <a:pt x="21" y="111"/>
                        <a:pt x="16" y="105"/>
                        <a:pt x="15" y="101"/>
                      </a:cubicBezTo>
                      <a:cubicBezTo>
                        <a:pt x="15" y="96"/>
                        <a:pt x="13" y="99"/>
                        <a:pt x="13" y="101"/>
                      </a:cubicBezTo>
                      <a:cubicBezTo>
                        <a:pt x="13" y="102"/>
                        <a:pt x="9" y="97"/>
                        <a:pt x="10" y="96"/>
                      </a:cubicBezTo>
                      <a:cubicBezTo>
                        <a:pt x="12" y="94"/>
                        <a:pt x="12" y="97"/>
                        <a:pt x="13" y="96"/>
                      </a:cubicBezTo>
                      <a:cubicBezTo>
                        <a:pt x="16" y="94"/>
                        <a:pt x="13" y="94"/>
                        <a:pt x="12" y="93"/>
                      </a:cubicBezTo>
                      <a:cubicBezTo>
                        <a:pt x="10" y="90"/>
                        <a:pt x="9" y="87"/>
                        <a:pt x="7" y="90"/>
                      </a:cubicBezTo>
                      <a:cubicBezTo>
                        <a:pt x="7" y="93"/>
                        <a:pt x="7" y="90"/>
                        <a:pt x="4" y="87"/>
                      </a:cubicBezTo>
                      <a:cubicBezTo>
                        <a:pt x="1" y="84"/>
                        <a:pt x="1" y="79"/>
                        <a:pt x="0" y="79"/>
                      </a:cubicBezTo>
                      <a:cubicBezTo>
                        <a:pt x="0" y="68"/>
                        <a:pt x="4" y="85"/>
                        <a:pt x="3" y="69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94" name="Freeform 68"/>
                <p:cNvSpPr>
                  <a:spLocks/>
                </p:cNvSpPr>
                <p:nvPr/>
              </p:nvSpPr>
              <p:spPr bwMode="auto">
                <a:xfrm>
                  <a:off x="4198" y="2682"/>
                  <a:ext cx="130" cy="287"/>
                </a:xfrm>
                <a:custGeom>
                  <a:avLst/>
                  <a:gdLst/>
                  <a:ahLst/>
                  <a:cxnLst>
                    <a:cxn ang="0">
                      <a:pos x="41" y="82"/>
                    </a:cxn>
                    <a:cxn ang="0">
                      <a:pos x="32" y="78"/>
                    </a:cxn>
                    <a:cxn ang="0">
                      <a:pos x="26" y="69"/>
                    </a:cxn>
                    <a:cxn ang="0">
                      <a:pos x="18" y="89"/>
                    </a:cxn>
                    <a:cxn ang="0">
                      <a:pos x="15" y="110"/>
                    </a:cxn>
                    <a:cxn ang="0">
                      <a:pos x="23" y="120"/>
                    </a:cxn>
                    <a:cxn ang="0">
                      <a:pos x="34" y="135"/>
                    </a:cxn>
                    <a:cxn ang="0">
                      <a:pos x="35" y="145"/>
                    </a:cxn>
                    <a:cxn ang="0">
                      <a:pos x="30" y="142"/>
                    </a:cxn>
                    <a:cxn ang="0">
                      <a:pos x="24" y="137"/>
                    </a:cxn>
                    <a:cxn ang="0">
                      <a:pos x="20" y="135"/>
                    </a:cxn>
                    <a:cxn ang="0">
                      <a:pos x="15" y="129"/>
                    </a:cxn>
                    <a:cxn ang="0">
                      <a:pos x="8" y="121"/>
                    </a:cxn>
                    <a:cxn ang="0">
                      <a:pos x="9" y="109"/>
                    </a:cxn>
                    <a:cxn ang="0">
                      <a:pos x="11" y="101"/>
                    </a:cxn>
                    <a:cxn ang="0">
                      <a:pos x="18" y="87"/>
                    </a:cxn>
                    <a:cxn ang="0">
                      <a:pos x="17" y="82"/>
                    </a:cxn>
                    <a:cxn ang="0">
                      <a:pos x="11" y="61"/>
                    </a:cxn>
                    <a:cxn ang="0">
                      <a:pos x="9" y="51"/>
                    </a:cxn>
                    <a:cxn ang="0">
                      <a:pos x="11" y="42"/>
                    </a:cxn>
                    <a:cxn ang="0">
                      <a:pos x="8" y="33"/>
                    </a:cxn>
                    <a:cxn ang="0">
                      <a:pos x="0" y="20"/>
                    </a:cxn>
                    <a:cxn ang="0">
                      <a:pos x="5" y="13"/>
                    </a:cxn>
                    <a:cxn ang="0">
                      <a:pos x="9" y="8"/>
                    </a:cxn>
                    <a:cxn ang="0">
                      <a:pos x="17" y="3"/>
                    </a:cxn>
                    <a:cxn ang="0">
                      <a:pos x="23" y="0"/>
                    </a:cxn>
                    <a:cxn ang="0">
                      <a:pos x="26" y="9"/>
                    </a:cxn>
                    <a:cxn ang="0">
                      <a:pos x="32" y="13"/>
                    </a:cxn>
                    <a:cxn ang="0">
                      <a:pos x="29" y="30"/>
                    </a:cxn>
                    <a:cxn ang="0">
                      <a:pos x="41" y="25"/>
                    </a:cxn>
                    <a:cxn ang="0">
                      <a:pos x="50" y="20"/>
                    </a:cxn>
                    <a:cxn ang="0">
                      <a:pos x="59" y="36"/>
                    </a:cxn>
                    <a:cxn ang="0">
                      <a:pos x="65" y="56"/>
                    </a:cxn>
                    <a:cxn ang="0">
                      <a:pos x="58" y="61"/>
                    </a:cxn>
                    <a:cxn ang="0">
                      <a:pos x="41" y="69"/>
                    </a:cxn>
                    <a:cxn ang="0">
                      <a:pos x="43" y="79"/>
                    </a:cxn>
                  </a:cxnLst>
                  <a:rect l="0" t="0" r="r" b="b"/>
                  <a:pathLst>
                    <a:path w="67" h="148">
                      <a:moveTo>
                        <a:pt x="44" y="87"/>
                      </a:moveTo>
                      <a:cubicBezTo>
                        <a:pt x="43" y="87"/>
                        <a:pt x="44" y="84"/>
                        <a:pt x="41" y="82"/>
                      </a:cubicBezTo>
                      <a:cubicBezTo>
                        <a:pt x="40" y="82"/>
                        <a:pt x="38" y="79"/>
                        <a:pt x="35" y="78"/>
                      </a:cubicBezTo>
                      <a:cubicBezTo>
                        <a:pt x="34" y="76"/>
                        <a:pt x="34" y="79"/>
                        <a:pt x="32" y="78"/>
                      </a:cubicBezTo>
                      <a:cubicBezTo>
                        <a:pt x="29" y="76"/>
                        <a:pt x="27" y="81"/>
                        <a:pt x="27" y="76"/>
                      </a:cubicBezTo>
                      <a:cubicBezTo>
                        <a:pt x="29" y="70"/>
                        <a:pt x="30" y="69"/>
                        <a:pt x="26" y="69"/>
                      </a:cubicBezTo>
                      <a:cubicBezTo>
                        <a:pt x="21" y="69"/>
                        <a:pt x="20" y="72"/>
                        <a:pt x="21" y="73"/>
                      </a:cubicBezTo>
                      <a:cubicBezTo>
                        <a:pt x="23" y="73"/>
                        <a:pt x="20" y="86"/>
                        <a:pt x="18" y="89"/>
                      </a:cubicBezTo>
                      <a:cubicBezTo>
                        <a:pt x="18" y="90"/>
                        <a:pt x="18" y="95"/>
                        <a:pt x="17" y="96"/>
                      </a:cubicBezTo>
                      <a:cubicBezTo>
                        <a:pt x="14" y="100"/>
                        <a:pt x="15" y="109"/>
                        <a:pt x="15" y="110"/>
                      </a:cubicBezTo>
                      <a:cubicBezTo>
                        <a:pt x="15" y="115"/>
                        <a:pt x="20" y="109"/>
                        <a:pt x="20" y="112"/>
                      </a:cubicBezTo>
                      <a:cubicBezTo>
                        <a:pt x="20" y="115"/>
                        <a:pt x="21" y="120"/>
                        <a:pt x="23" y="120"/>
                      </a:cubicBezTo>
                      <a:cubicBezTo>
                        <a:pt x="24" y="118"/>
                        <a:pt x="24" y="129"/>
                        <a:pt x="27" y="132"/>
                      </a:cubicBezTo>
                      <a:cubicBezTo>
                        <a:pt x="32" y="138"/>
                        <a:pt x="30" y="132"/>
                        <a:pt x="34" y="135"/>
                      </a:cubicBezTo>
                      <a:cubicBezTo>
                        <a:pt x="37" y="138"/>
                        <a:pt x="37" y="140"/>
                        <a:pt x="38" y="142"/>
                      </a:cubicBezTo>
                      <a:cubicBezTo>
                        <a:pt x="37" y="146"/>
                        <a:pt x="37" y="146"/>
                        <a:pt x="35" y="145"/>
                      </a:cubicBezTo>
                      <a:cubicBezTo>
                        <a:pt x="32" y="142"/>
                        <a:pt x="32" y="148"/>
                        <a:pt x="30" y="146"/>
                      </a:cubicBezTo>
                      <a:cubicBezTo>
                        <a:pt x="29" y="145"/>
                        <a:pt x="30" y="143"/>
                        <a:pt x="30" y="142"/>
                      </a:cubicBezTo>
                      <a:cubicBezTo>
                        <a:pt x="30" y="138"/>
                        <a:pt x="29" y="142"/>
                        <a:pt x="27" y="140"/>
                      </a:cubicBezTo>
                      <a:cubicBezTo>
                        <a:pt x="27" y="137"/>
                        <a:pt x="26" y="138"/>
                        <a:pt x="24" y="137"/>
                      </a:cubicBezTo>
                      <a:cubicBezTo>
                        <a:pt x="23" y="135"/>
                        <a:pt x="23" y="135"/>
                        <a:pt x="23" y="138"/>
                      </a:cubicBezTo>
                      <a:cubicBezTo>
                        <a:pt x="21" y="137"/>
                        <a:pt x="21" y="137"/>
                        <a:pt x="20" y="135"/>
                      </a:cubicBezTo>
                      <a:cubicBezTo>
                        <a:pt x="18" y="134"/>
                        <a:pt x="18" y="132"/>
                        <a:pt x="18" y="131"/>
                      </a:cubicBezTo>
                      <a:cubicBezTo>
                        <a:pt x="18" y="131"/>
                        <a:pt x="17" y="132"/>
                        <a:pt x="15" y="129"/>
                      </a:cubicBezTo>
                      <a:cubicBezTo>
                        <a:pt x="12" y="126"/>
                        <a:pt x="12" y="121"/>
                        <a:pt x="11" y="120"/>
                      </a:cubicBezTo>
                      <a:cubicBezTo>
                        <a:pt x="9" y="120"/>
                        <a:pt x="9" y="124"/>
                        <a:pt x="8" y="121"/>
                      </a:cubicBezTo>
                      <a:cubicBezTo>
                        <a:pt x="8" y="121"/>
                        <a:pt x="6" y="118"/>
                        <a:pt x="8" y="115"/>
                      </a:cubicBezTo>
                      <a:cubicBezTo>
                        <a:pt x="9" y="112"/>
                        <a:pt x="8" y="114"/>
                        <a:pt x="9" y="109"/>
                      </a:cubicBezTo>
                      <a:cubicBezTo>
                        <a:pt x="11" y="107"/>
                        <a:pt x="8" y="109"/>
                        <a:pt x="9" y="106"/>
                      </a:cubicBezTo>
                      <a:cubicBezTo>
                        <a:pt x="11" y="103"/>
                        <a:pt x="12" y="103"/>
                        <a:pt x="11" y="101"/>
                      </a:cubicBezTo>
                      <a:cubicBezTo>
                        <a:pt x="12" y="98"/>
                        <a:pt x="11" y="98"/>
                        <a:pt x="14" y="95"/>
                      </a:cubicBezTo>
                      <a:cubicBezTo>
                        <a:pt x="17" y="90"/>
                        <a:pt x="15" y="90"/>
                        <a:pt x="18" y="87"/>
                      </a:cubicBezTo>
                      <a:cubicBezTo>
                        <a:pt x="20" y="86"/>
                        <a:pt x="18" y="87"/>
                        <a:pt x="18" y="84"/>
                      </a:cubicBezTo>
                      <a:cubicBezTo>
                        <a:pt x="18" y="82"/>
                        <a:pt x="17" y="84"/>
                        <a:pt x="17" y="82"/>
                      </a:cubicBezTo>
                      <a:cubicBezTo>
                        <a:pt x="17" y="81"/>
                        <a:pt x="17" y="78"/>
                        <a:pt x="14" y="73"/>
                      </a:cubicBezTo>
                      <a:cubicBezTo>
                        <a:pt x="17" y="69"/>
                        <a:pt x="15" y="65"/>
                        <a:pt x="11" y="61"/>
                      </a:cubicBezTo>
                      <a:cubicBezTo>
                        <a:pt x="6" y="56"/>
                        <a:pt x="6" y="51"/>
                        <a:pt x="8" y="51"/>
                      </a:cubicBezTo>
                      <a:cubicBezTo>
                        <a:pt x="9" y="53"/>
                        <a:pt x="8" y="50"/>
                        <a:pt x="9" y="51"/>
                      </a:cubicBezTo>
                      <a:cubicBezTo>
                        <a:pt x="11" y="51"/>
                        <a:pt x="9" y="44"/>
                        <a:pt x="11" y="44"/>
                      </a:cubicBezTo>
                      <a:cubicBezTo>
                        <a:pt x="14" y="44"/>
                        <a:pt x="14" y="37"/>
                        <a:pt x="11" y="42"/>
                      </a:cubicBezTo>
                      <a:cubicBezTo>
                        <a:pt x="11" y="42"/>
                        <a:pt x="9" y="39"/>
                        <a:pt x="9" y="36"/>
                      </a:cubicBezTo>
                      <a:cubicBezTo>
                        <a:pt x="9" y="33"/>
                        <a:pt x="9" y="36"/>
                        <a:pt x="8" y="33"/>
                      </a:cubicBezTo>
                      <a:cubicBezTo>
                        <a:pt x="5" y="30"/>
                        <a:pt x="3" y="28"/>
                        <a:pt x="3" y="23"/>
                      </a:cubicBezTo>
                      <a:cubicBezTo>
                        <a:pt x="3" y="19"/>
                        <a:pt x="2" y="23"/>
                        <a:pt x="0" y="20"/>
                      </a:cubicBezTo>
                      <a:cubicBezTo>
                        <a:pt x="0" y="17"/>
                        <a:pt x="5" y="22"/>
                        <a:pt x="3" y="17"/>
                      </a:cubicBezTo>
                      <a:cubicBezTo>
                        <a:pt x="2" y="13"/>
                        <a:pt x="6" y="16"/>
                        <a:pt x="5" y="13"/>
                      </a:cubicBezTo>
                      <a:cubicBezTo>
                        <a:pt x="3" y="9"/>
                        <a:pt x="5" y="11"/>
                        <a:pt x="6" y="8"/>
                      </a:cubicBezTo>
                      <a:cubicBezTo>
                        <a:pt x="6" y="5"/>
                        <a:pt x="6" y="9"/>
                        <a:pt x="9" y="8"/>
                      </a:cubicBezTo>
                      <a:cubicBezTo>
                        <a:pt x="12" y="6"/>
                        <a:pt x="14" y="8"/>
                        <a:pt x="14" y="5"/>
                      </a:cubicBezTo>
                      <a:cubicBezTo>
                        <a:pt x="15" y="2"/>
                        <a:pt x="15" y="5"/>
                        <a:pt x="17" y="3"/>
                      </a:cubicBezTo>
                      <a:cubicBezTo>
                        <a:pt x="18" y="3"/>
                        <a:pt x="15" y="0"/>
                        <a:pt x="18" y="2"/>
                      </a:cubicBezTo>
                      <a:cubicBezTo>
                        <a:pt x="21" y="2"/>
                        <a:pt x="20" y="0"/>
                        <a:pt x="23" y="0"/>
                      </a:cubicBezTo>
                      <a:cubicBezTo>
                        <a:pt x="23" y="3"/>
                        <a:pt x="23" y="0"/>
                        <a:pt x="24" y="2"/>
                      </a:cubicBezTo>
                      <a:cubicBezTo>
                        <a:pt x="27" y="5"/>
                        <a:pt x="23" y="9"/>
                        <a:pt x="26" y="9"/>
                      </a:cubicBezTo>
                      <a:cubicBezTo>
                        <a:pt x="29" y="9"/>
                        <a:pt x="27" y="8"/>
                        <a:pt x="30" y="8"/>
                      </a:cubicBezTo>
                      <a:cubicBezTo>
                        <a:pt x="34" y="9"/>
                        <a:pt x="30" y="11"/>
                        <a:pt x="32" y="13"/>
                      </a:cubicBezTo>
                      <a:cubicBezTo>
                        <a:pt x="34" y="16"/>
                        <a:pt x="29" y="20"/>
                        <a:pt x="30" y="22"/>
                      </a:cubicBezTo>
                      <a:cubicBezTo>
                        <a:pt x="32" y="23"/>
                        <a:pt x="27" y="28"/>
                        <a:pt x="29" y="30"/>
                      </a:cubicBezTo>
                      <a:cubicBezTo>
                        <a:pt x="30" y="30"/>
                        <a:pt x="30" y="30"/>
                        <a:pt x="35" y="25"/>
                      </a:cubicBezTo>
                      <a:cubicBezTo>
                        <a:pt x="40" y="20"/>
                        <a:pt x="38" y="25"/>
                        <a:pt x="41" y="25"/>
                      </a:cubicBezTo>
                      <a:cubicBezTo>
                        <a:pt x="43" y="25"/>
                        <a:pt x="41" y="26"/>
                        <a:pt x="43" y="25"/>
                      </a:cubicBezTo>
                      <a:cubicBezTo>
                        <a:pt x="47" y="23"/>
                        <a:pt x="46" y="19"/>
                        <a:pt x="50" y="20"/>
                      </a:cubicBezTo>
                      <a:cubicBezTo>
                        <a:pt x="53" y="22"/>
                        <a:pt x="53" y="20"/>
                        <a:pt x="55" y="23"/>
                      </a:cubicBezTo>
                      <a:cubicBezTo>
                        <a:pt x="56" y="30"/>
                        <a:pt x="61" y="28"/>
                        <a:pt x="59" y="36"/>
                      </a:cubicBezTo>
                      <a:cubicBezTo>
                        <a:pt x="58" y="44"/>
                        <a:pt x="64" y="44"/>
                        <a:pt x="64" y="45"/>
                      </a:cubicBezTo>
                      <a:cubicBezTo>
                        <a:pt x="64" y="47"/>
                        <a:pt x="67" y="47"/>
                        <a:pt x="65" y="56"/>
                      </a:cubicBezTo>
                      <a:cubicBezTo>
                        <a:pt x="65" y="58"/>
                        <a:pt x="67" y="59"/>
                        <a:pt x="62" y="61"/>
                      </a:cubicBezTo>
                      <a:cubicBezTo>
                        <a:pt x="61" y="62"/>
                        <a:pt x="62" y="59"/>
                        <a:pt x="58" y="61"/>
                      </a:cubicBezTo>
                      <a:cubicBezTo>
                        <a:pt x="53" y="61"/>
                        <a:pt x="46" y="59"/>
                        <a:pt x="44" y="64"/>
                      </a:cubicBezTo>
                      <a:cubicBezTo>
                        <a:pt x="43" y="69"/>
                        <a:pt x="41" y="67"/>
                        <a:pt x="41" y="69"/>
                      </a:cubicBezTo>
                      <a:cubicBezTo>
                        <a:pt x="41" y="70"/>
                        <a:pt x="38" y="67"/>
                        <a:pt x="40" y="72"/>
                      </a:cubicBezTo>
                      <a:cubicBezTo>
                        <a:pt x="43" y="76"/>
                        <a:pt x="40" y="78"/>
                        <a:pt x="43" y="79"/>
                      </a:cubicBezTo>
                      <a:cubicBezTo>
                        <a:pt x="44" y="81"/>
                        <a:pt x="41" y="82"/>
                        <a:pt x="44" y="87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95" name="Freeform 69"/>
                <p:cNvSpPr>
                  <a:spLocks/>
                </p:cNvSpPr>
                <p:nvPr/>
              </p:nvSpPr>
              <p:spPr bwMode="auto">
                <a:xfrm>
                  <a:off x="4124" y="2815"/>
                  <a:ext cx="10" cy="4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3" y="6"/>
                    </a:cxn>
                    <a:cxn ang="0">
                      <a:pos x="3" y="11"/>
                    </a:cxn>
                    <a:cxn ang="0">
                      <a:pos x="3" y="15"/>
                    </a:cxn>
                    <a:cxn ang="0">
                      <a:pos x="1" y="20"/>
                    </a:cxn>
                    <a:cxn ang="0">
                      <a:pos x="1" y="9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" h="23">
                      <a:moveTo>
                        <a:pt x="3" y="0"/>
                      </a:moveTo>
                      <a:cubicBezTo>
                        <a:pt x="5" y="1"/>
                        <a:pt x="5" y="4"/>
                        <a:pt x="3" y="6"/>
                      </a:cubicBezTo>
                      <a:cubicBezTo>
                        <a:pt x="3" y="6"/>
                        <a:pt x="5" y="11"/>
                        <a:pt x="3" y="11"/>
                      </a:cubicBezTo>
                      <a:cubicBezTo>
                        <a:pt x="1" y="12"/>
                        <a:pt x="3" y="12"/>
                        <a:pt x="3" y="15"/>
                      </a:cubicBezTo>
                      <a:cubicBezTo>
                        <a:pt x="1" y="17"/>
                        <a:pt x="1" y="23"/>
                        <a:pt x="1" y="20"/>
                      </a:cubicBezTo>
                      <a:cubicBezTo>
                        <a:pt x="0" y="15"/>
                        <a:pt x="1" y="17"/>
                        <a:pt x="1" y="9"/>
                      </a:cubicBezTo>
                      <a:cubicBezTo>
                        <a:pt x="1" y="3"/>
                        <a:pt x="3" y="0"/>
                        <a:pt x="3" y="0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96" name="Freeform 70"/>
                <p:cNvSpPr>
                  <a:spLocks/>
                </p:cNvSpPr>
                <p:nvPr/>
              </p:nvSpPr>
              <p:spPr bwMode="auto">
                <a:xfrm>
                  <a:off x="4120" y="2866"/>
                  <a:ext cx="6" cy="1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5">
                      <a:moveTo>
                        <a:pt x="2" y="0"/>
                      </a:moveTo>
                      <a:cubicBezTo>
                        <a:pt x="3" y="0"/>
                        <a:pt x="2" y="5"/>
                        <a:pt x="0" y="5"/>
                      </a:cubicBezTo>
                      <a:cubicBezTo>
                        <a:pt x="0" y="3"/>
                        <a:pt x="0" y="0"/>
                        <a:pt x="2" y="0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97" name="Freeform 71"/>
                <p:cNvSpPr>
                  <a:spLocks/>
                </p:cNvSpPr>
                <p:nvPr/>
              </p:nvSpPr>
              <p:spPr bwMode="auto">
                <a:xfrm>
                  <a:off x="4140" y="2936"/>
                  <a:ext cx="8" cy="11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3" y="4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4" h="6">
                      <a:moveTo>
                        <a:pt x="1" y="1"/>
                      </a:moveTo>
                      <a:cubicBezTo>
                        <a:pt x="3" y="0"/>
                        <a:pt x="4" y="3"/>
                        <a:pt x="3" y="4"/>
                      </a:cubicBezTo>
                      <a:cubicBezTo>
                        <a:pt x="1" y="6"/>
                        <a:pt x="0" y="1"/>
                        <a:pt x="1" y="1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98" name="Freeform 72"/>
                <p:cNvSpPr>
                  <a:spLocks/>
                </p:cNvSpPr>
                <p:nvPr/>
              </p:nvSpPr>
              <p:spPr bwMode="auto">
                <a:xfrm>
                  <a:off x="4124" y="2895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4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cubicBezTo>
                        <a:pt x="1" y="0"/>
                        <a:pt x="3" y="2"/>
                        <a:pt x="1" y="4"/>
                      </a:cubicBezTo>
                      <a:cubicBezTo>
                        <a:pt x="1" y="4"/>
                        <a:pt x="0" y="2"/>
                        <a:pt x="1" y="0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199" name="Freeform 73"/>
                <p:cNvSpPr>
                  <a:spLocks/>
                </p:cNvSpPr>
                <p:nvPr/>
              </p:nvSpPr>
              <p:spPr bwMode="auto">
                <a:xfrm>
                  <a:off x="4136" y="2920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2"/>
                        <a:pt x="0" y="0"/>
                        <a:pt x="2" y="0"/>
                      </a:cubicBezTo>
                      <a:cubicBezTo>
                        <a:pt x="2" y="2"/>
                        <a:pt x="2" y="2"/>
                        <a:pt x="0" y="2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00" name="Freeform 74"/>
                <p:cNvSpPr>
                  <a:spLocks/>
                </p:cNvSpPr>
                <p:nvPr/>
              </p:nvSpPr>
              <p:spPr bwMode="auto">
                <a:xfrm>
                  <a:off x="4272" y="2621"/>
                  <a:ext cx="114" cy="295"/>
                </a:xfrm>
                <a:custGeom>
                  <a:avLst/>
                  <a:gdLst/>
                  <a:ahLst/>
                  <a:cxnLst>
                    <a:cxn ang="0">
                      <a:pos x="41" y="25"/>
                    </a:cxn>
                    <a:cxn ang="0">
                      <a:pos x="34" y="34"/>
                    </a:cxn>
                    <a:cxn ang="0">
                      <a:pos x="35" y="56"/>
                    </a:cxn>
                    <a:cxn ang="0">
                      <a:pos x="49" y="76"/>
                    </a:cxn>
                    <a:cxn ang="0">
                      <a:pos x="56" y="104"/>
                    </a:cxn>
                    <a:cxn ang="0">
                      <a:pos x="56" y="118"/>
                    </a:cxn>
                    <a:cxn ang="0">
                      <a:pos x="38" y="129"/>
                    </a:cxn>
                    <a:cxn ang="0">
                      <a:pos x="32" y="141"/>
                    </a:cxn>
                    <a:cxn ang="0">
                      <a:pos x="21" y="143"/>
                    </a:cxn>
                    <a:cxn ang="0">
                      <a:pos x="18" y="130"/>
                    </a:cxn>
                    <a:cxn ang="0">
                      <a:pos x="24" y="126"/>
                    </a:cxn>
                    <a:cxn ang="0">
                      <a:pos x="31" y="124"/>
                    </a:cxn>
                    <a:cxn ang="0">
                      <a:pos x="34" y="118"/>
                    </a:cxn>
                    <a:cxn ang="0">
                      <a:pos x="41" y="112"/>
                    </a:cxn>
                    <a:cxn ang="0">
                      <a:pos x="43" y="99"/>
                    </a:cxn>
                    <a:cxn ang="0">
                      <a:pos x="43" y="89"/>
                    </a:cxn>
                    <a:cxn ang="0">
                      <a:pos x="41" y="76"/>
                    </a:cxn>
                    <a:cxn ang="0">
                      <a:pos x="37" y="72"/>
                    </a:cxn>
                    <a:cxn ang="0">
                      <a:pos x="27" y="56"/>
                    </a:cxn>
                    <a:cxn ang="0">
                      <a:pos x="24" y="48"/>
                    </a:cxn>
                    <a:cxn ang="0">
                      <a:pos x="15" y="40"/>
                    </a:cxn>
                    <a:cxn ang="0">
                      <a:pos x="23" y="34"/>
                    </a:cxn>
                    <a:cxn ang="0">
                      <a:pos x="18" y="31"/>
                    </a:cxn>
                    <a:cxn ang="0">
                      <a:pos x="14" y="27"/>
                    </a:cxn>
                    <a:cxn ang="0">
                      <a:pos x="6" y="23"/>
                    </a:cxn>
                    <a:cxn ang="0">
                      <a:pos x="6" y="19"/>
                    </a:cxn>
                    <a:cxn ang="0">
                      <a:pos x="0" y="11"/>
                    </a:cxn>
                    <a:cxn ang="0">
                      <a:pos x="8" y="11"/>
                    </a:cxn>
                    <a:cxn ang="0">
                      <a:pos x="12" y="8"/>
                    </a:cxn>
                    <a:cxn ang="0">
                      <a:pos x="17" y="8"/>
                    </a:cxn>
                    <a:cxn ang="0">
                      <a:pos x="24" y="2"/>
                    </a:cxn>
                    <a:cxn ang="0">
                      <a:pos x="35" y="6"/>
                    </a:cxn>
                    <a:cxn ang="0">
                      <a:pos x="37" y="14"/>
                    </a:cxn>
                    <a:cxn ang="0">
                      <a:pos x="41" y="19"/>
                    </a:cxn>
                    <a:cxn ang="0">
                      <a:pos x="43" y="22"/>
                    </a:cxn>
                  </a:cxnLst>
                  <a:rect l="0" t="0" r="r" b="b"/>
                  <a:pathLst>
                    <a:path w="59" h="152">
                      <a:moveTo>
                        <a:pt x="43" y="22"/>
                      </a:moveTo>
                      <a:cubicBezTo>
                        <a:pt x="41" y="23"/>
                        <a:pt x="43" y="25"/>
                        <a:pt x="41" y="25"/>
                      </a:cubicBezTo>
                      <a:cubicBezTo>
                        <a:pt x="40" y="27"/>
                        <a:pt x="40" y="25"/>
                        <a:pt x="38" y="27"/>
                      </a:cubicBezTo>
                      <a:cubicBezTo>
                        <a:pt x="35" y="28"/>
                        <a:pt x="38" y="31"/>
                        <a:pt x="34" y="34"/>
                      </a:cubicBezTo>
                      <a:cubicBezTo>
                        <a:pt x="31" y="37"/>
                        <a:pt x="27" y="44"/>
                        <a:pt x="29" y="50"/>
                      </a:cubicBezTo>
                      <a:cubicBezTo>
                        <a:pt x="32" y="54"/>
                        <a:pt x="34" y="53"/>
                        <a:pt x="35" y="56"/>
                      </a:cubicBezTo>
                      <a:cubicBezTo>
                        <a:pt x="35" y="59"/>
                        <a:pt x="38" y="64"/>
                        <a:pt x="43" y="68"/>
                      </a:cubicBezTo>
                      <a:cubicBezTo>
                        <a:pt x="47" y="73"/>
                        <a:pt x="49" y="72"/>
                        <a:pt x="49" y="76"/>
                      </a:cubicBezTo>
                      <a:cubicBezTo>
                        <a:pt x="50" y="79"/>
                        <a:pt x="53" y="79"/>
                        <a:pt x="56" y="89"/>
                      </a:cubicBezTo>
                      <a:cubicBezTo>
                        <a:pt x="58" y="98"/>
                        <a:pt x="56" y="103"/>
                        <a:pt x="56" y="104"/>
                      </a:cubicBezTo>
                      <a:cubicBezTo>
                        <a:pt x="58" y="106"/>
                        <a:pt x="59" y="109"/>
                        <a:pt x="58" y="109"/>
                      </a:cubicBezTo>
                      <a:cubicBezTo>
                        <a:pt x="56" y="109"/>
                        <a:pt x="58" y="113"/>
                        <a:pt x="56" y="118"/>
                      </a:cubicBezTo>
                      <a:cubicBezTo>
                        <a:pt x="55" y="124"/>
                        <a:pt x="50" y="123"/>
                        <a:pt x="46" y="127"/>
                      </a:cubicBezTo>
                      <a:cubicBezTo>
                        <a:pt x="40" y="134"/>
                        <a:pt x="40" y="130"/>
                        <a:pt x="38" y="129"/>
                      </a:cubicBezTo>
                      <a:cubicBezTo>
                        <a:pt x="37" y="127"/>
                        <a:pt x="37" y="138"/>
                        <a:pt x="34" y="140"/>
                      </a:cubicBezTo>
                      <a:cubicBezTo>
                        <a:pt x="32" y="140"/>
                        <a:pt x="35" y="140"/>
                        <a:pt x="32" y="141"/>
                      </a:cubicBezTo>
                      <a:cubicBezTo>
                        <a:pt x="29" y="143"/>
                        <a:pt x="27" y="144"/>
                        <a:pt x="24" y="148"/>
                      </a:cubicBezTo>
                      <a:cubicBezTo>
                        <a:pt x="21" y="152"/>
                        <a:pt x="21" y="149"/>
                        <a:pt x="21" y="143"/>
                      </a:cubicBezTo>
                      <a:cubicBezTo>
                        <a:pt x="21" y="135"/>
                        <a:pt x="24" y="137"/>
                        <a:pt x="23" y="134"/>
                      </a:cubicBezTo>
                      <a:cubicBezTo>
                        <a:pt x="21" y="130"/>
                        <a:pt x="20" y="135"/>
                        <a:pt x="18" y="130"/>
                      </a:cubicBezTo>
                      <a:cubicBezTo>
                        <a:pt x="20" y="129"/>
                        <a:pt x="24" y="130"/>
                        <a:pt x="23" y="127"/>
                      </a:cubicBezTo>
                      <a:cubicBezTo>
                        <a:pt x="23" y="127"/>
                        <a:pt x="24" y="124"/>
                        <a:pt x="24" y="126"/>
                      </a:cubicBezTo>
                      <a:cubicBezTo>
                        <a:pt x="26" y="127"/>
                        <a:pt x="29" y="123"/>
                        <a:pt x="29" y="126"/>
                      </a:cubicBezTo>
                      <a:cubicBezTo>
                        <a:pt x="31" y="127"/>
                        <a:pt x="35" y="127"/>
                        <a:pt x="31" y="124"/>
                      </a:cubicBezTo>
                      <a:cubicBezTo>
                        <a:pt x="29" y="123"/>
                        <a:pt x="31" y="121"/>
                        <a:pt x="31" y="120"/>
                      </a:cubicBezTo>
                      <a:cubicBezTo>
                        <a:pt x="29" y="118"/>
                        <a:pt x="31" y="117"/>
                        <a:pt x="34" y="118"/>
                      </a:cubicBezTo>
                      <a:cubicBezTo>
                        <a:pt x="37" y="120"/>
                        <a:pt x="32" y="115"/>
                        <a:pt x="37" y="115"/>
                      </a:cubicBezTo>
                      <a:cubicBezTo>
                        <a:pt x="40" y="115"/>
                        <a:pt x="40" y="112"/>
                        <a:pt x="41" y="112"/>
                      </a:cubicBezTo>
                      <a:cubicBezTo>
                        <a:pt x="44" y="113"/>
                        <a:pt x="44" y="110"/>
                        <a:pt x="43" y="107"/>
                      </a:cubicBezTo>
                      <a:cubicBezTo>
                        <a:pt x="43" y="104"/>
                        <a:pt x="44" y="103"/>
                        <a:pt x="43" y="99"/>
                      </a:cubicBezTo>
                      <a:cubicBezTo>
                        <a:pt x="43" y="96"/>
                        <a:pt x="43" y="96"/>
                        <a:pt x="41" y="95"/>
                      </a:cubicBezTo>
                      <a:cubicBezTo>
                        <a:pt x="41" y="95"/>
                        <a:pt x="43" y="90"/>
                        <a:pt x="43" y="89"/>
                      </a:cubicBezTo>
                      <a:cubicBezTo>
                        <a:pt x="43" y="85"/>
                        <a:pt x="46" y="84"/>
                        <a:pt x="43" y="81"/>
                      </a:cubicBezTo>
                      <a:cubicBezTo>
                        <a:pt x="40" y="78"/>
                        <a:pt x="40" y="78"/>
                        <a:pt x="41" y="76"/>
                      </a:cubicBezTo>
                      <a:cubicBezTo>
                        <a:pt x="43" y="76"/>
                        <a:pt x="43" y="75"/>
                        <a:pt x="41" y="75"/>
                      </a:cubicBezTo>
                      <a:cubicBezTo>
                        <a:pt x="41" y="76"/>
                        <a:pt x="38" y="70"/>
                        <a:pt x="37" y="72"/>
                      </a:cubicBezTo>
                      <a:cubicBezTo>
                        <a:pt x="35" y="72"/>
                        <a:pt x="37" y="64"/>
                        <a:pt x="34" y="62"/>
                      </a:cubicBezTo>
                      <a:cubicBezTo>
                        <a:pt x="31" y="62"/>
                        <a:pt x="27" y="59"/>
                        <a:pt x="27" y="56"/>
                      </a:cubicBezTo>
                      <a:cubicBezTo>
                        <a:pt x="26" y="51"/>
                        <a:pt x="26" y="54"/>
                        <a:pt x="24" y="51"/>
                      </a:cubicBezTo>
                      <a:cubicBezTo>
                        <a:pt x="23" y="50"/>
                        <a:pt x="24" y="50"/>
                        <a:pt x="24" y="48"/>
                      </a:cubicBezTo>
                      <a:cubicBezTo>
                        <a:pt x="23" y="48"/>
                        <a:pt x="21" y="48"/>
                        <a:pt x="17" y="45"/>
                      </a:cubicBezTo>
                      <a:cubicBezTo>
                        <a:pt x="12" y="40"/>
                        <a:pt x="17" y="42"/>
                        <a:pt x="15" y="40"/>
                      </a:cubicBezTo>
                      <a:cubicBezTo>
                        <a:pt x="14" y="36"/>
                        <a:pt x="20" y="40"/>
                        <a:pt x="21" y="39"/>
                      </a:cubicBezTo>
                      <a:cubicBezTo>
                        <a:pt x="21" y="36"/>
                        <a:pt x="24" y="36"/>
                        <a:pt x="23" y="34"/>
                      </a:cubicBezTo>
                      <a:cubicBezTo>
                        <a:pt x="21" y="33"/>
                        <a:pt x="21" y="34"/>
                        <a:pt x="20" y="33"/>
                      </a:cubicBezTo>
                      <a:cubicBezTo>
                        <a:pt x="20" y="31"/>
                        <a:pt x="17" y="33"/>
                        <a:pt x="18" y="31"/>
                      </a:cubicBezTo>
                      <a:cubicBezTo>
                        <a:pt x="21" y="30"/>
                        <a:pt x="21" y="28"/>
                        <a:pt x="18" y="27"/>
                      </a:cubicBezTo>
                      <a:cubicBezTo>
                        <a:pt x="15" y="25"/>
                        <a:pt x="15" y="25"/>
                        <a:pt x="14" y="27"/>
                      </a:cubicBezTo>
                      <a:cubicBezTo>
                        <a:pt x="12" y="31"/>
                        <a:pt x="11" y="27"/>
                        <a:pt x="9" y="27"/>
                      </a:cubicBezTo>
                      <a:cubicBezTo>
                        <a:pt x="8" y="28"/>
                        <a:pt x="8" y="25"/>
                        <a:pt x="6" y="23"/>
                      </a:cubicBezTo>
                      <a:cubicBezTo>
                        <a:pt x="6" y="22"/>
                        <a:pt x="8" y="22"/>
                        <a:pt x="6" y="22"/>
                      </a:cubicBezTo>
                      <a:cubicBezTo>
                        <a:pt x="6" y="20"/>
                        <a:pt x="8" y="19"/>
                        <a:pt x="6" y="19"/>
                      </a:cubicBezTo>
                      <a:cubicBezTo>
                        <a:pt x="6" y="19"/>
                        <a:pt x="6" y="16"/>
                        <a:pt x="5" y="19"/>
                      </a:cubicBezTo>
                      <a:cubicBezTo>
                        <a:pt x="5" y="20"/>
                        <a:pt x="6" y="17"/>
                        <a:pt x="0" y="11"/>
                      </a:cubicBezTo>
                      <a:cubicBezTo>
                        <a:pt x="3" y="11"/>
                        <a:pt x="2" y="6"/>
                        <a:pt x="5" y="8"/>
                      </a:cubicBezTo>
                      <a:cubicBezTo>
                        <a:pt x="8" y="9"/>
                        <a:pt x="6" y="11"/>
                        <a:pt x="8" y="11"/>
                      </a:cubicBezTo>
                      <a:cubicBezTo>
                        <a:pt x="9" y="11"/>
                        <a:pt x="9" y="5"/>
                        <a:pt x="11" y="8"/>
                      </a:cubicBezTo>
                      <a:cubicBezTo>
                        <a:pt x="12" y="9"/>
                        <a:pt x="12" y="8"/>
                        <a:pt x="12" y="8"/>
                      </a:cubicBezTo>
                      <a:cubicBezTo>
                        <a:pt x="14" y="9"/>
                        <a:pt x="15" y="13"/>
                        <a:pt x="15" y="9"/>
                      </a:cubicBezTo>
                      <a:cubicBezTo>
                        <a:pt x="15" y="6"/>
                        <a:pt x="17" y="6"/>
                        <a:pt x="17" y="8"/>
                      </a:cubicBezTo>
                      <a:cubicBezTo>
                        <a:pt x="18" y="9"/>
                        <a:pt x="23" y="6"/>
                        <a:pt x="21" y="5"/>
                      </a:cubicBezTo>
                      <a:cubicBezTo>
                        <a:pt x="21" y="3"/>
                        <a:pt x="23" y="5"/>
                        <a:pt x="24" y="2"/>
                      </a:cubicBezTo>
                      <a:cubicBezTo>
                        <a:pt x="26" y="0"/>
                        <a:pt x="27" y="6"/>
                        <a:pt x="31" y="6"/>
                      </a:cubicBezTo>
                      <a:cubicBezTo>
                        <a:pt x="34" y="5"/>
                        <a:pt x="32" y="8"/>
                        <a:pt x="35" y="6"/>
                      </a:cubicBezTo>
                      <a:cubicBezTo>
                        <a:pt x="37" y="6"/>
                        <a:pt x="38" y="6"/>
                        <a:pt x="37" y="9"/>
                      </a:cubicBezTo>
                      <a:cubicBezTo>
                        <a:pt x="34" y="13"/>
                        <a:pt x="37" y="11"/>
                        <a:pt x="37" y="14"/>
                      </a:cubicBezTo>
                      <a:cubicBezTo>
                        <a:pt x="37" y="16"/>
                        <a:pt x="38" y="14"/>
                        <a:pt x="40" y="17"/>
                      </a:cubicBezTo>
                      <a:cubicBezTo>
                        <a:pt x="40" y="19"/>
                        <a:pt x="41" y="17"/>
                        <a:pt x="41" y="19"/>
                      </a:cubicBezTo>
                      <a:cubicBezTo>
                        <a:pt x="43" y="20"/>
                        <a:pt x="44" y="19"/>
                        <a:pt x="47" y="20"/>
                      </a:cubicBezTo>
                      <a:cubicBezTo>
                        <a:pt x="47" y="20"/>
                        <a:pt x="46" y="20"/>
                        <a:pt x="43" y="22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01" name="Freeform 75"/>
                <p:cNvSpPr>
                  <a:spLocks/>
                </p:cNvSpPr>
                <p:nvPr/>
              </p:nvSpPr>
              <p:spPr bwMode="auto">
                <a:xfrm>
                  <a:off x="4243" y="2643"/>
                  <a:ext cx="116" cy="169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2" y="22"/>
                    </a:cxn>
                    <a:cxn ang="0">
                      <a:pos x="3" y="29"/>
                    </a:cxn>
                    <a:cxn ang="0">
                      <a:pos x="8" y="28"/>
                    </a:cxn>
                    <a:cxn ang="0">
                      <a:pos x="9" y="32"/>
                    </a:cxn>
                    <a:cxn ang="0">
                      <a:pos x="8" y="42"/>
                    </a:cxn>
                    <a:cxn ang="0">
                      <a:pos x="6" y="50"/>
                    </a:cxn>
                    <a:cxn ang="0">
                      <a:pos x="12" y="45"/>
                    </a:cxn>
                    <a:cxn ang="0">
                      <a:pos x="18" y="45"/>
                    </a:cxn>
                    <a:cxn ang="0">
                      <a:pos x="20" y="45"/>
                    </a:cxn>
                    <a:cxn ang="0">
                      <a:pos x="27" y="40"/>
                    </a:cxn>
                    <a:cxn ang="0">
                      <a:pos x="32" y="43"/>
                    </a:cxn>
                    <a:cxn ang="0">
                      <a:pos x="36" y="56"/>
                    </a:cxn>
                    <a:cxn ang="0">
                      <a:pos x="41" y="65"/>
                    </a:cxn>
                    <a:cxn ang="0">
                      <a:pos x="42" y="76"/>
                    </a:cxn>
                    <a:cxn ang="0">
                      <a:pos x="39" y="81"/>
                    </a:cxn>
                    <a:cxn ang="0">
                      <a:pos x="44" y="84"/>
                    </a:cxn>
                    <a:cxn ang="0">
                      <a:pos x="47" y="83"/>
                    </a:cxn>
                    <a:cxn ang="0">
                      <a:pos x="50" y="79"/>
                    </a:cxn>
                    <a:cxn ang="0">
                      <a:pos x="53" y="81"/>
                    </a:cxn>
                    <a:cxn ang="0">
                      <a:pos x="56" y="79"/>
                    </a:cxn>
                    <a:cxn ang="0">
                      <a:pos x="57" y="78"/>
                    </a:cxn>
                    <a:cxn ang="0">
                      <a:pos x="57" y="70"/>
                    </a:cxn>
                    <a:cxn ang="0">
                      <a:pos x="56" y="65"/>
                    </a:cxn>
                    <a:cxn ang="0">
                      <a:pos x="56" y="64"/>
                    </a:cxn>
                    <a:cxn ang="0">
                      <a:pos x="51" y="61"/>
                    </a:cxn>
                    <a:cxn ang="0">
                      <a:pos x="48" y="51"/>
                    </a:cxn>
                    <a:cxn ang="0">
                      <a:pos x="42" y="45"/>
                    </a:cxn>
                    <a:cxn ang="0">
                      <a:pos x="39" y="40"/>
                    </a:cxn>
                    <a:cxn ang="0">
                      <a:pos x="39" y="37"/>
                    </a:cxn>
                    <a:cxn ang="0">
                      <a:pos x="32" y="34"/>
                    </a:cxn>
                    <a:cxn ang="0">
                      <a:pos x="30" y="29"/>
                    </a:cxn>
                    <a:cxn ang="0">
                      <a:pos x="36" y="28"/>
                    </a:cxn>
                    <a:cxn ang="0">
                      <a:pos x="38" y="23"/>
                    </a:cxn>
                    <a:cxn ang="0">
                      <a:pos x="35" y="22"/>
                    </a:cxn>
                    <a:cxn ang="0">
                      <a:pos x="33" y="20"/>
                    </a:cxn>
                    <a:cxn ang="0">
                      <a:pos x="33" y="15"/>
                    </a:cxn>
                    <a:cxn ang="0">
                      <a:pos x="29" y="15"/>
                    </a:cxn>
                    <a:cxn ang="0">
                      <a:pos x="24" y="15"/>
                    </a:cxn>
                    <a:cxn ang="0">
                      <a:pos x="21" y="12"/>
                    </a:cxn>
                    <a:cxn ang="0">
                      <a:pos x="21" y="11"/>
                    </a:cxn>
                    <a:cxn ang="0">
                      <a:pos x="21" y="7"/>
                    </a:cxn>
                    <a:cxn ang="0">
                      <a:pos x="20" y="7"/>
                    </a:cxn>
                    <a:cxn ang="0">
                      <a:pos x="15" y="0"/>
                    </a:cxn>
                    <a:cxn ang="0">
                      <a:pos x="12" y="4"/>
                    </a:cxn>
                    <a:cxn ang="0">
                      <a:pos x="12" y="11"/>
                    </a:cxn>
                    <a:cxn ang="0">
                      <a:pos x="12" y="12"/>
                    </a:cxn>
                    <a:cxn ang="0">
                      <a:pos x="8" y="9"/>
                    </a:cxn>
                    <a:cxn ang="0">
                      <a:pos x="3" y="14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60" h="87">
                      <a:moveTo>
                        <a:pt x="0" y="20"/>
                      </a:moveTo>
                      <a:cubicBezTo>
                        <a:pt x="0" y="23"/>
                        <a:pt x="0" y="20"/>
                        <a:pt x="2" y="22"/>
                      </a:cubicBezTo>
                      <a:cubicBezTo>
                        <a:pt x="5" y="25"/>
                        <a:pt x="0" y="29"/>
                        <a:pt x="3" y="29"/>
                      </a:cubicBezTo>
                      <a:cubicBezTo>
                        <a:pt x="6" y="29"/>
                        <a:pt x="5" y="28"/>
                        <a:pt x="8" y="28"/>
                      </a:cubicBezTo>
                      <a:cubicBezTo>
                        <a:pt x="11" y="29"/>
                        <a:pt x="8" y="31"/>
                        <a:pt x="9" y="32"/>
                      </a:cubicBezTo>
                      <a:cubicBezTo>
                        <a:pt x="11" y="36"/>
                        <a:pt x="6" y="40"/>
                        <a:pt x="8" y="42"/>
                      </a:cubicBezTo>
                      <a:cubicBezTo>
                        <a:pt x="9" y="43"/>
                        <a:pt x="5" y="48"/>
                        <a:pt x="6" y="50"/>
                      </a:cubicBezTo>
                      <a:cubicBezTo>
                        <a:pt x="8" y="50"/>
                        <a:pt x="8" y="50"/>
                        <a:pt x="12" y="45"/>
                      </a:cubicBezTo>
                      <a:cubicBezTo>
                        <a:pt x="17" y="40"/>
                        <a:pt x="15" y="45"/>
                        <a:pt x="18" y="45"/>
                      </a:cubicBezTo>
                      <a:cubicBezTo>
                        <a:pt x="20" y="45"/>
                        <a:pt x="18" y="46"/>
                        <a:pt x="20" y="45"/>
                      </a:cubicBezTo>
                      <a:cubicBezTo>
                        <a:pt x="24" y="43"/>
                        <a:pt x="23" y="39"/>
                        <a:pt x="27" y="40"/>
                      </a:cubicBezTo>
                      <a:cubicBezTo>
                        <a:pt x="30" y="42"/>
                        <a:pt x="30" y="40"/>
                        <a:pt x="32" y="43"/>
                      </a:cubicBezTo>
                      <a:cubicBezTo>
                        <a:pt x="33" y="50"/>
                        <a:pt x="38" y="48"/>
                        <a:pt x="36" y="56"/>
                      </a:cubicBezTo>
                      <a:cubicBezTo>
                        <a:pt x="35" y="64"/>
                        <a:pt x="41" y="64"/>
                        <a:pt x="41" y="65"/>
                      </a:cubicBezTo>
                      <a:cubicBezTo>
                        <a:pt x="41" y="67"/>
                        <a:pt x="44" y="67"/>
                        <a:pt x="42" y="76"/>
                      </a:cubicBezTo>
                      <a:cubicBezTo>
                        <a:pt x="42" y="78"/>
                        <a:pt x="44" y="79"/>
                        <a:pt x="39" y="81"/>
                      </a:cubicBezTo>
                      <a:cubicBezTo>
                        <a:pt x="41" y="86"/>
                        <a:pt x="42" y="81"/>
                        <a:pt x="44" y="84"/>
                      </a:cubicBezTo>
                      <a:cubicBezTo>
                        <a:pt x="45" y="87"/>
                        <a:pt x="48" y="86"/>
                        <a:pt x="47" y="83"/>
                      </a:cubicBezTo>
                      <a:cubicBezTo>
                        <a:pt x="44" y="79"/>
                        <a:pt x="48" y="81"/>
                        <a:pt x="50" y="79"/>
                      </a:cubicBezTo>
                      <a:cubicBezTo>
                        <a:pt x="51" y="78"/>
                        <a:pt x="51" y="83"/>
                        <a:pt x="53" y="81"/>
                      </a:cubicBezTo>
                      <a:cubicBezTo>
                        <a:pt x="54" y="81"/>
                        <a:pt x="56" y="78"/>
                        <a:pt x="56" y="79"/>
                      </a:cubicBezTo>
                      <a:cubicBezTo>
                        <a:pt x="57" y="79"/>
                        <a:pt x="57" y="78"/>
                        <a:pt x="57" y="78"/>
                      </a:cubicBezTo>
                      <a:cubicBezTo>
                        <a:pt x="57" y="75"/>
                        <a:pt x="60" y="73"/>
                        <a:pt x="57" y="70"/>
                      </a:cubicBezTo>
                      <a:cubicBezTo>
                        <a:pt x="54" y="67"/>
                        <a:pt x="54" y="67"/>
                        <a:pt x="56" y="65"/>
                      </a:cubicBezTo>
                      <a:cubicBezTo>
                        <a:pt x="57" y="65"/>
                        <a:pt x="57" y="64"/>
                        <a:pt x="56" y="64"/>
                      </a:cubicBezTo>
                      <a:cubicBezTo>
                        <a:pt x="56" y="65"/>
                        <a:pt x="53" y="59"/>
                        <a:pt x="51" y="61"/>
                      </a:cubicBezTo>
                      <a:cubicBezTo>
                        <a:pt x="50" y="61"/>
                        <a:pt x="51" y="53"/>
                        <a:pt x="48" y="51"/>
                      </a:cubicBezTo>
                      <a:cubicBezTo>
                        <a:pt x="45" y="51"/>
                        <a:pt x="42" y="48"/>
                        <a:pt x="42" y="45"/>
                      </a:cubicBezTo>
                      <a:cubicBezTo>
                        <a:pt x="41" y="40"/>
                        <a:pt x="41" y="43"/>
                        <a:pt x="39" y="40"/>
                      </a:cubicBezTo>
                      <a:cubicBezTo>
                        <a:pt x="38" y="39"/>
                        <a:pt x="39" y="39"/>
                        <a:pt x="39" y="37"/>
                      </a:cubicBezTo>
                      <a:cubicBezTo>
                        <a:pt x="38" y="37"/>
                        <a:pt x="36" y="37"/>
                        <a:pt x="32" y="34"/>
                      </a:cubicBezTo>
                      <a:cubicBezTo>
                        <a:pt x="27" y="29"/>
                        <a:pt x="32" y="31"/>
                        <a:pt x="30" y="29"/>
                      </a:cubicBezTo>
                      <a:cubicBezTo>
                        <a:pt x="29" y="25"/>
                        <a:pt x="35" y="29"/>
                        <a:pt x="36" y="28"/>
                      </a:cubicBezTo>
                      <a:cubicBezTo>
                        <a:pt x="36" y="25"/>
                        <a:pt x="39" y="25"/>
                        <a:pt x="38" y="23"/>
                      </a:cubicBezTo>
                      <a:cubicBezTo>
                        <a:pt x="36" y="22"/>
                        <a:pt x="36" y="23"/>
                        <a:pt x="35" y="22"/>
                      </a:cubicBezTo>
                      <a:cubicBezTo>
                        <a:pt x="35" y="20"/>
                        <a:pt x="32" y="22"/>
                        <a:pt x="33" y="20"/>
                      </a:cubicBezTo>
                      <a:cubicBezTo>
                        <a:pt x="36" y="18"/>
                        <a:pt x="36" y="17"/>
                        <a:pt x="33" y="15"/>
                      </a:cubicBezTo>
                      <a:cubicBezTo>
                        <a:pt x="30" y="14"/>
                        <a:pt x="30" y="14"/>
                        <a:pt x="29" y="15"/>
                      </a:cubicBezTo>
                      <a:cubicBezTo>
                        <a:pt x="27" y="20"/>
                        <a:pt x="26" y="15"/>
                        <a:pt x="24" y="15"/>
                      </a:cubicBezTo>
                      <a:cubicBezTo>
                        <a:pt x="23" y="17"/>
                        <a:pt x="23" y="14"/>
                        <a:pt x="21" y="12"/>
                      </a:cubicBezTo>
                      <a:cubicBezTo>
                        <a:pt x="21" y="11"/>
                        <a:pt x="23" y="11"/>
                        <a:pt x="21" y="11"/>
                      </a:cubicBezTo>
                      <a:cubicBezTo>
                        <a:pt x="21" y="9"/>
                        <a:pt x="23" y="7"/>
                        <a:pt x="21" y="7"/>
                      </a:cubicBezTo>
                      <a:cubicBezTo>
                        <a:pt x="21" y="7"/>
                        <a:pt x="21" y="4"/>
                        <a:pt x="20" y="7"/>
                      </a:cubicBezTo>
                      <a:cubicBezTo>
                        <a:pt x="20" y="9"/>
                        <a:pt x="21" y="6"/>
                        <a:pt x="15" y="0"/>
                      </a:cubicBezTo>
                      <a:cubicBezTo>
                        <a:pt x="14" y="0"/>
                        <a:pt x="9" y="0"/>
                        <a:pt x="12" y="4"/>
                      </a:cubicBezTo>
                      <a:cubicBezTo>
                        <a:pt x="14" y="11"/>
                        <a:pt x="12" y="9"/>
                        <a:pt x="12" y="11"/>
                      </a:cubicBezTo>
                      <a:cubicBezTo>
                        <a:pt x="14" y="12"/>
                        <a:pt x="12" y="14"/>
                        <a:pt x="12" y="12"/>
                      </a:cubicBezTo>
                      <a:cubicBezTo>
                        <a:pt x="11" y="11"/>
                        <a:pt x="9" y="15"/>
                        <a:pt x="8" y="9"/>
                      </a:cubicBezTo>
                      <a:cubicBezTo>
                        <a:pt x="6" y="11"/>
                        <a:pt x="3" y="9"/>
                        <a:pt x="3" y="14"/>
                      </a:cubicBezTo>
                      <a:cubicBezTo>
                        <a:pt x="2" y="18"/>
                        <a:pt x="0" y="14"/>
                        <a:pt x="0" y="20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02" name="Freeform 76"/>
                <p:cNvSpPr>
                  <a:spLocks/>
                </p:cNvSpPr>
                <p:nvPr/>
              </p:nvSpPr>
              <p:spPr bwMode="auto">
                <a:xfrm>
                  <a:off x="4272" y="2794"/>
                  <a:ext cx="85" cy="82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41" y="6"/>
                    </a:cxn>
                    <a:cxn ang="0">
                      <a:pos x="42" y="11"/>
                    </a:cxn>
                    <a:cxn ang="0">
                      <a:pos x="42" y="18"/>
                    </a:cxn>
                    <a:cxn ang="0">
                      <a:pos x="41" y="23"/>
                    </a:cxn>
                    <a:cxn ang="0">
                      <a:pos x="36" y="26"/>
                    </a:cxn>
                    <a:cxn ang="0">
                      <a:pos x="33" y="29"/>
                    </a:cxn>
                    <a:cxn ang="0">
                      <a:pos x="30" y="31"/>
                    </a:cxn>
                    <a:cxn ang="0">
                      <a:pos x="30" y="35"/>
                    </a:cxn>
                    <a:cxn ang="0">
                      <a:pos x="29" y="37"/>
                    </a:cxn>
                    <a:cxn ang="0">
                      <a:pos x="24" y="37"/>
                    </a:cxn>
                    <a:cxn ang="0">
                      <a:pos x="23" y="39"/>
                    </a:cxn>
                    <a:cxn ang="0">
                      <a:pos x="18" y="42"/>
                    </a:cxn>
                    <a:cxn ang="0">
                      <a:pos x="14" y="40"/>
                    </a:cxn>
                    <a:cxn ang="0">
                      <a:pos x="12" y="40"/>
                    </a:cxn>
                    <a:cxn ang="0">
                      <a:pos x="12" y="35"/>
                    </a:cxn>
                    <a:cxn ang="0">
                      <a:pos x="11" y="37"/>
                    </a:cxn>
                    <a:cxn ang="0">
                      <a:pos x="8" y="35"/>
                    </a:cxn>
                    <a:cxn ang="0">
                      <a:pos x="6" y="29"/>
                    </a:cxn>
                    <a:cxn ang="0">
                      <a:pos x="5" y="21"/>
                    </a:cxn>
                    <a:cxn ang="0">
                      <a:pos x="2" y="14"/>
                    </a:cxn>
                    <a:cxn ang="0">
                      <a:pos x="3" y="11"/>
                    </a:cxn>
                    <a:cxn ang="0">
                      <a:pos x="6" y="6"/>
                    </a:cxn>
                    <a:cxn ang="0">
                      <a:pos x="20" y="3"/>
                    </a:cxn>
                    <a:cxn ang="0">
                      <a:pos x="24" y="3"/>
                    </a:cxn>
                    <a:cxn ang="0">
                      <a:pos x="29" y="6"/>
                    </a:cxn>
                    <a:cxn ang="0">
                      <a:pos x="32" y="4"/>
                    </a:cxn>
                    <a:cxn ang="0">
                      <a:pos x="35" y="1"/>
                    </a:cxn>
                    <a:cxn ang="0">
                      <a:pos x="38" y="3"/>
                    </a:cxn>
                    <a:cxn ang="0">
                      <a:pos x="41" y="1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44" h="42">
                      <a:moveTo>
                        <a:pt x="42" y="0"/>
                      </a:moveTo>
                      <a:cubicBezTo>
                        <a:pt x="42" y="1"/>
                        <a:pt x="41" y="6"/>
                        <a:pt x="41" y="6"/>
                      </a:cubicBezTo>
                      <a:cubicBezTo>
                        <a:pt x="42" y="7"/>
                        <a:pt x="42" y="7"/>
                        <a:pt x="42" y="11"/>
                      </a:cubicBezTo>
                      <a:cubicBezTo>
                        <a:pt x="44" y="14"/>
                        <a:pt x="42" y="15"/>
                        <a:pt x="42" y="18"/>
                      </a:cubicBezTo>
                      <a:cubicBezTo>
                        <a:pt x="44" y="21"/>
                        <a:pt x="44" y="25"/>
                        <a:pt x="41" y="23"/>
                      </a:cubicBezTo>
                      <a:cubicBezTo>
                        <a:pt x="39" y="23"/>
                        <a:pt x="39" y="26"/>
                        <a:pt x="36" y="26"/>
                      </a:cubicBezTo>
                      <a:cubicBezTo>
                        <a:pt x="32" y="26"/>
                        <a:pt x="36" y="31"/>
                        <a:pt x="33" y="29"/>
                      </a:cubicBezTo>
                      <a:cubicBezTo>
                        <a:pt x="30" y="28"/>
                        <a:pt x="29" y="29"/>
                        <a:pt x="30" y="31"/>
                      </a:cubicBezTo>
                      <a:cubicBezTo>
                        <a:pt x="30" y="32"/>
                        <a:pt x="29" y="34"/>
                        <a:pt x="30" y="35"/>
                      </a:cubicBezTo>
                      <a:cubicBezTo>
                        <a:pt x="35" y="39"/>
                        <a:pt x="30" y="39"/>
                        <a:pt x="29" y="37"/>
                      </a:cubicBezTo>
                      <a:cubicBezTo>
                        <a:pt x="29" y="34"/>
                        <a:pt x="26" y="39"/>
                        <a:pt x="24" y="37"/>
                      </a:cubicBezTo>
                      <a:cubicBezTo>
                        <a:pt x="24" y="35"/>
                        <a:pt x="23" y="39"/>
                        <a:pt x="23" y="39"/>
                      </a:cubicBezTo>
                      <a:cubicBezTo>
                        <a:pt x="24" y="42"/>
                        <a:pt x="20" y="40"/>
                        <a:pt x="18" y="42"/>
                      </a:cubicBezTo>
                      <a:cubicBezTo>
                        <a:pt x="17" y="40"/>
                        <a:pt x="15" y="42"/>
                        <a:pt x="14" y="40"/>
                      </a:cubicBezTo>
                      <a:cubicBezTo>
                        <a:pt x="14" y="39"/>
                        <a:pt x="14" y="42"/>
                        <a:pt x="12" y="40"/>
                      </a:cubicBezTo>
                      <a:cubicBezTo>
                        <a:pt x="9" y="39"/>
                        <a:pt x="14" y="39"/>
                        <a:pt x="12" y="35"/>
                      </a:cubicBezTo>
                      <a:cubicBezTo>
                        <a:pt x="9" y="32"/>
                        <a:pt x="11" y="37"/>
                        <a:pt x="11" y="37"/>
                      </a:cubicBezTo>
                      <a:cubicBezTo>
                        <a:pt x="9" y="37"/>
                        <a:pt x="8" y="40"/>
                        <a:pt x="8" y="35"/>
                      </a:cubicBezTo>
                      <a:cubicBezTo>
                        <a:pt x="8" y="32"/>
                        <a:pt x="9" y="34"/>
                        <a:pt x="6" y="29"/>
                      </a:cubicBezTo>
                      <a:cubicBezTo>
                        <a:pt x="3" y="25"/>
                        <a:pt x="6" y="23"/>
                        <a:pt x="5" y="21"/>
                      </a:cubicBezTo>
                      <a:cubicBezTo>
                        <a:pt x="2" y="20"/>
                        <a:pt x="5" y="18"/>
                        <a:pt x="2" y="14"/>
                      </a:cubicBezTo>
                      <a:cubicBezTo>
                        <a:pt x="0" y="9"/>
                        <a:pt x="3" y="12"/>
                        <a:pt x="3" y="11"/>
                      </a:cubicBezTo>
                      <a:cubicBezTo>
                        <a:pt x="3" y="9"/>
                        <a:pt x="5" y="11"/>
                        <a:pt x="6" y="6"/>
                      </a:cubicBezTo>
                      <a:cubicBezTo>
                        <a:pt x="8" y="1"/>
                        <a:pt x="15" y="3"/>
                        <a:pt x="20" y="3"/>
                      </a:cubicBezTo>
                      <a:cubicBezTo>
                        <a:pt x="24" y="1"/>
                        <a:pt x="23" y="4"/>
                        <a:pt x="24" y="3"/>
                      </a:cubicBezTo>
                      <a:cubicBezTo>
                        <a:pt x="26" y="7"/>
                        <a:pt x="27" y="3"/>
                        <a:pt x="29" y="6"/>
                      </a:cubicBezTo>
                      <a:cubicBezTo>
                        <a:pt x="30" y="9"/>
                        <a:pt x="33" y="7"/>
                        <a:pt x="32" y="4"/>
                      </a:cubicBezTo>
                      <a:cubicBezTo>
                        <a:pt x="29" y="1"/>
                        <a:pt x="33" y="3"/>
                        <a:pt x="35" y="1"/>
                      </a:cubicBezTo>
                      <a:cubicBezTo>
                        <a:pt x="36" y="0"/>
                        <a:pt x="36" y="4"/>
                        <a:pt x="38" y="3"/>
                      </a:cubicBezTo>
                      <a:cubicBezTo>
                        <a:pt x="39" y="3"/>
                        <a:pt x="41" y="0"/>
                        <a:pt x="41" y="1"/>
                      </a:cubicBezTo>
                      <a:cubicBezTo>
                        <a:pt x="42" y="1"/>
                        <a:pt x="42" y="0"/>
                        <a:pt x="42" y="0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03" name="Freeform 77"/>
                <p:cNvSpPr>
                  <a:spLocks/>
                </p:cNvSpPr>
                <p:nvPr/>
              </p:nvSpPr>
              <p:spPr bwMode="auto">
                <a:xfrm>
                  <a:off x="3234" y="2445"/>
                  <a:ext cx="322" cy="330"/>
                </a:xfrm>
                <a:custGeom>
                  <a:avLst/>
                  <a:gdLst/>
                  <a:ahLst/>
                  <a:cxnLst>
                    <a:cxn ang="0">
                      <a:pos x="125" y="141"/>
                    </a:cxn>
                    <a:cxn ang="0">
                      <a:pos x="107" y="151"/>
                    </a:cxn>
                    <a:cxn ang="0">
                      <a:pos x="92" y="162"/>
                    </a:cxn>
                    <a:cxn ang="0">
                      <a:pos x="75" y="153"/>
                    </a:cxn>
                    <a:cxn ang="0">
                      <a:pos x="74" y="153"/>
                    </a:cxn>
                    <a:cxn ang="0">
                      <a:pos x="72" y="153"/>
                    </a:cxn>
                    <a:cxn ang="0">
                      <a:pos x="68" y="153"/>
                    </a:cxn>
                    <a:cxn ang="0">
                      <a:pos x="68" y="158"/>
                    </a:cxn>
                    <a:cxn ang="0">
                      <a:pos x="65" y="162"/>
                    </a:cxn>
                    <a:cxn ang="0">
                      <a:pos x="54" y="144"/>
                    </a:cxn>
                    <a:cxn ang="0">
                      <a:pos x="50" y="133"/>
                    </a:cxn>
                    <a:cxn ang="0">
                      <a:pos x="36" y="117"/>
                    </a:cxn>
                    <a:cxn ang="0">
                      <a:pos x="34" y="100"/>
                    </a:cxn>
                    <a:cxn ang="0">
                      <a:pos x="21" y="77"/>
                    </a:cxn>
                    <a:cxn ang="0">
                      <a:pos x="15" y="64"/>
                    </a:cxn>
                    <a:cxn ang="0">
                      <a:pos x="1" y="41"/>
                    </a:cxn>
                    <a:cxn ang="0">
                      <a:pos x="12" y="32"/>
                    </a:cxn>
                    <a:cxn ang="0">
                      <a:pos x="24" y="24"/>
                    </a:cxn>
                    <a:cxn ang="0">
                      <a:pos x="27" y="18"/>
                    </a:cxn>
                    <a:cxn ang="0">
                      <a:pos x="24" y="7"/>
                    </a:cxn>
                    <a:cxn ang="0">
                      <a:pos x="47" y="4"/>
                    </a:cxn>
                    <a:cxn ang="0">
                      <a:pos x="59" y="11"/>
                    </a:cxn>
                    <a:cxn ang="0">
                      <a:pos x="80" y="32"/>
                    </a:cxn>
                    <a:cxn ang="0">
                      <a:pos x="101" y="35"/>
                    </a:cxn>
                    <a:cxn ang="0">
                      <a:pos x="109" y="39"/>
                    </a:cxn>
                    <a:cxn ang="0">
                      <a:pos x="116" y="50"/>
                    </a:cxn>
                    <a:cxn ang="0">
                      <a:pos x="122" y="60"/>
                    </a:cxn>
                    <a:cxn ang="0">
                      <a:pos x="124" y="71"/>
                    </a:cxn>
                    <a:cxn ang="0">
                      <a:pos x="130" y="80"/>
                    </a:cxn>
                    <a:cxn ang="0">
                      <a:pos x="136" y="92"/>
                    </a:cxn>
                    <a:cxn ang="0">
                      <a:pos x="163" y="99"/>
                    </a:cxn>
                    <a:cxn ang="0">
                      <a:pos x="165" y="113"/>
                    </a:cxn>
                    <a:cxn ang="0">
                      <a:pos x="150" y="131"/>
                    </a:cxn>
                  </a:cxnLst>
                  <a:rect l="0" t="0" r="r" b="b"/>
                  <a:pathLst>
                    <a:path w="166" h="170">
                      <a:moveTo>
                        <a:pt x="138" y="136"/>
                      </a:moveTo>
                      <a:cubicBezTo>
                        <a:pt x="133" y="137"/>
                        <a:pt x="130" y="139"/>
                        <a:pt x="125" y="141"/>
                      </a:cubicBezTo>
                      <a:cubicBezTo>
                        <a:pt x="122" y="141"/>
                        <a:pt x="115" y="142"/>
                        <a:pt x="112" y="144"/>
                      </a:cubicBezTo>
                      <a:cubicBezTo>
                        <a:pt x="110" y="145"/>
                        <a:pt x="107" y="150"/>
                        <a:pt x="107" y="151"/>
                      </a:cubicBezTo>
                      <a:cubicBezTo>
                        <a:pt x="103" y="158"/>
                        <a:pt x="97" y="164"/>
                        <a:pt x="92" y="170"/>
                      </a:cubicBezTo>
                      <a:cubicBezTo>
                        <a:pt x="92" y="167"/>
                        <a:pt x="92" y="164"/>
                        <a:pt x="92" y="162"/>
                      </a:cubicBezTo>
                      <a:cubicBezTo>
                        <a:pt x="92" y="161"/>
                        <a:pt x="92" y="159"/>
                        <a:pt x="92" y="159"/>
                      </a:cubicBezTo>
                      <a:cubicBezTo>
                        <a:pt x="92" y="159"/>
                        <a:pt x="77" y="151"/>
                        <a:pt x="75" y="153"/>
                      </a:cubicBezTo>
                      <a:cubicBezTo>
                        <a:pt x="75" y="153"/>
                        <a:pt x="75" y="153"/>
                        <a:pt x="74" y="153"/>
                      </a:cubicBezTo>
                      <a:cubicBezTo>
                        <a:pt x="74" y="153"/>
                        <a:pt x="74" y="153"/>
                        <a:pt x="74" y="153"/>
                      </a:cubicBezTo>
                      <a:cubicBezTo>
                        <a:pt x="74" y="153"/>
                        <a:pt x="74" y="153"/>
                        <a:pt x="74" y="153"/>
                      </a:cubicBezTo>
                      <a:cubicBezTo>
                        <a:pt x="72" y="153"/>
                        <a:pt x="72" y="153"/>
                        <a:pt x="72" y="153"/>
                      </a:cubicBezTo>
                      <a:cubicBezTo>
                        <a:pt x="72" y="153"/>
                        <a:pt x="71" y="151"/>
                        <a:pt x="69" y="151"/>
                      </a:cubicBezTo>
                      <a:cubicBezTo>
                        <a:pt x="68" y="153"/>
                        <a:pt x="68" y="153"/>
                        <a:pt x="68" y="153"/>
                      </a:cubicBezTo>
                      <a:cubicBezTo>
                        <a:pt x="68" y="153"/>
                        <a:pt x="69" y="153"/>
                        <a:pt x="68" y="153"/>
                      </a:cubicBezTo>
                      <a:cubicBezTo>
                        <a:pt x="68" y="155"/>
                        <a:pt x="68" y="156"/>
                        <a:pt x="68" y="158"/>
                      </a:cubicBezTo>
                      <a:cubicBezTo>
                        <a:pt x="68" y="158"/>
                        <a:pt x="68" y="158"/>
                        <a:pt x="68" y="159"/>
                      </a:cubicBezTo>
                      <a:cubicBezTo>
                        <a:pt x="68" y="159"/>
                        <a:pt x="66" y="161"/>
                        <a:pt x="65" y="162"/>
                      </a:cubicBezTo>
                      <a:cubicBezTo>
                        <a:pt x="62" y="151"/>
                        <a:pt x="62" y="159"/>
                        <a:pt x="60" y="155"/>
                      </a:cubicBezTo>
                      <a:cubicBezTo>
                        <a:pt x="60" y="150"/>
                        <a:pt x="54" y="147"/>
                        <a:pt x="54" y="144"/>
                      </a:cubicBezTo>
                      <a:cubicBezTo>
                        <a:pt x="54" y="141"/>
                        <a:pt x="53" y="141"/>
                        <a:pt x="53" y="137"/>
                      </a:cubicBezTo>
                      <a:cubicBezTo>
                        <a:pt x="53" y="134"/>
                        <a:pt x="51" y="136"/>
                        <a:pt x="50" y="133"/>
                      </a:cubicBezTo>
                      <a:cubicBezTo>
                        <a:pt x="48" y="130"/>
                        <a:pt x="47" y="125"/>
                        <a:pt x="44" y="123"/>
                      </a:cubicBezTo>
                      <a:cubicBezTo>
                        <a:pt x="39" y="123"/>
                        <a:pt x="40" y="122"/>
                        <a:pt x="36" y="117"/>
                      </a:cubicBezTo>
                      <a:cubicBezTo>
                        <a:pt x="33" y="111"/>
                        <a:pt x="37" y="114"/>
                        <a:pt x="34" y="109"/>
                      </a:cubicBezTo>
                      <a:cubicBezTo>
                        <a:pt x="33" y="105"/>
                        <a:pt x="37" y="106"/>
                        <a:pt x="34" y="100"/>
                      </a:cubicBezTo>
                      <a:cubicBezTo>
                        <a:pt x="33" y="95"/>
                        <a:pt x="30" y="85"/>
                        <a:pt x="27" y="85"/>
                      </a:cubicBezTo>
                      <a:cubicBezTo>
                        <a:pt x="22" y="83"/>
                        <a:pt x="19" y="78"/>
                        <a:pt x="21" y="77"/>
                      </a:cubicBezTo>
                      <a:cubicBezTo>
                        <a:pt x="22" y="74"/>
                        <a:pt x="21" y="71"/>
                        <a:pt x="18" y="69"/>
                      </a:cubicBezTo>
                      <a:cubicBezTo>
                        <a:pt x="16" y="66"/>
                        <a:pt x="18" y="66"/>
                        <a:pt x="15" y="64"/>
                      </a:cubicBezTo>
                      <a:cubicBezTo>
                        <a:pt x="12" y="60"/>
                        <a:pt x="7" y="44"/>
                        <a:pt x="4" y="44"/>
                      </a:cubicBezTo>
                      <a:cubicBezTo>
                        <a:pt x="0" y="43"/>
                        <a:pt x="0" y="47"/>
                        <a:pt x="1" y="41"/>
                      </a:cubicBezTo>
                      <a:cubicBezTo>
                        <a:pt x="3" y="36"/>
                        <a:pt x="1" y="39"/>
                        <a:pt x="3" y="30"/>
                      </a:cubicBezTo>
                      <a:cubicBezTo>
                        <a:pt x="4" y="30"/>
                        <a:pt x="10" y="32"/>
                        <a:pt x="12" y="32"/>
                      </a:cubicBezTo>
                      <a:cubicBezTo>
                        <a:pt x="15" y="32"/>
                        <a:pt x="15" y="27"/>
                        <a:pt x="18" y="25"/>
                      </a:cubicBezTo>
                      <a:cubicBezTo>
                        <a:pt x="18" y="24"/>
                        <a:pt x="22" y="25"/>
                        <a:pt x="24" y="24"/>
                      </a:cubicBezTo>
                      <a:cubicBezTo>
                        <a:pt x="24" y="22"/>
                        <a:pt x="24" y="21"/>
                        <a:pt x="24" y="21"/>
                      </a:cubicBezTo>
                      <a:cubicBezTo>
                        <a:pt x="25" y="19"/>
                        <a:pt x="27" y="19"/>
                        <a:pt x="27" y="1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7"/>
                        <a:pt x="22" y="7"/>
                        <a:pt x="24" y="7"/>
                      </a:cubicBezTo>
                      <a:cubicBezTo>
                        <a:pt x="25" y="5"/>
                        <a:pt x="34" y="4"/>
                        <a:pt x="36" y="0"/>
                      </a:cubicBezTo>
                      <a:cubicBezTo>
                        <a:pt x="39" y="2"/>
                        <a:pt x="44" y="2"/>
                        <a:pt x="47" y="4"/>
                      </a:cubicBezTo>
                      <a:cubicBezTo>
                        <a:pt x="50" y="4"/>
                        <a:pt x="51" y="7"/>
                        <a:pt x="54" y="10"/>
                      </a:cubicBezTo>
                      <a:cubicBezTo>
                        <a:pt x="56" y="10"/>
                        <a:pt x="57" y="11"/>
                        <a:pt x="59" y="11"/>
                      </a:cubicBezTo>
                      <a:cubicBezTo>
                        <a:pt x="62" y="15"/>
                        <a:pt x="65" y="16"/>
                        <a:pt x="66" y="19"/>
                      </a:cubicBezTo>
                      <a:cubicBezTo>
                        <a:pt x="69" y="21"/>
                        <a:pt x="78" y="32"/>
                        <a:pt x="80" y="32"/>
                      </a:cubicBezTo>
                      <a:cubicBezTo>
                        <a:pt x="81" y="33"/>
                        <a:pt x="94" y="33"/>
                        <a:pt x="95" y="33"/>
                      </a:cubicBezTo>
                      <a:cubicBezTo>
                        <a:pt x="95" y="33"/>
                        <a:pt x="101" y="33"/>
                        <a:pt x="101" y="35"/>
                      </a:cubicBezTo>
                      <a:cubicBezTo>
                        <a:pt x="103" y="35"/>
                        <a:pt x="103" y="38"/>
                        <a:pt x="103" y="38"/>
                      </a:cubicBezTo>
                      <a:cubicBezTo>
                        <a:pt x="104" y="39"/>
                        <a:pt x="109" y="39"/>
                        <a:pt x="109" y="39"/>
                      </a:cubicBezTo>
                      <a:cubicBezTo>
                        <a:pt x="112" y="44"/>
                        <a:pt x="113" y="46"/>
                        <a:pt x="113" y="47"/>
                      </a:cubicBezTo>
                      <a:cubicBezTo>
                        <a:pt x="113" y="49"/>
                        <a:pt x="116" y="47"/>
                        <a:pt x="116" y="50"/>
                      </a:cubicBezTo>
                      <a:cubicBezTo>
                        <a:pt x="116" y="53"/>
                        <a:pt x="122" y="57"/>
                        <a:pt x="122" y="58"/>
                      </a:cubicBezTo>
                      <a:cubicBezTo>
                        <a:pt x="124" y="60"/>
                        <a:pt x="121" y="57"/>
                        <a:pt x="122" y="60"/>
                      </a:cubicBezTo>
                      <a:cubicBezTo>
                        <a:pt x="124" y="63"/>
                        <a:pt x="121" y="64"/>
                        <a:pt x="122" y="67"/>
                      </a:cubicBezTo>
                      <a:cubicBezTo>
                        <a:pt x="124" y="69"/>
                        <a:pt x="122" y="69"/>
                        <a:pt x="124" y="71"/>
                      </a:cubicBezTo>
                      <a:cubicBezTo>
                        <a:pt x="127" y="72"/>
                        <a:pt x="125" y="75"/>
                        <a:pt x="128" y="78"/>
                      </a:cubicBezTo>
                      <a:cubicBezTo>
                        <a:pt x="128" y="80"/>
                        <a:pt x="130" y="80"/>
                        <a:pt x="130" y="80"/>
                      </a:cubicBezTo>
                      <a:cubicBezTo>
                        <a:pt x="130" y="83"/>
                        <a:pt x="130" y="83"/>
                        <a:pt x="133" y="85"/>
                      </a:cubicBezTo>
                      <a:cubicBezTo>
                        <a:pt x="136" y="88"/>
                        <a:pt x="136" y="88"/>
                        <a:pt x="136" y="92"/>
                      </a:cubicBezTo>
                      <a:cubicBezTo>
                        <a:pt x="138" y="95"/>
                        <a:pt x="136" y="95"/>
                        <a:pt x="145" y="97"/>
                      </a:cubicBezTo>
                      <a:cubicBezTo>
                        <a:pt x="154" y="99"/>
                        <a:pt x="162" y="103"/>
                        <a:pt x="163" y="99"/>
                      </a:cubicBezTo>
                      <a:cubicBezTo>
                        <a:pt x="163" y="100"/>
                        <a:pt x="166" y="105"/>
                        <a:pt x="166" y="106"/>
                      </a:cubicBezTo>
                      <a:cubicBezTo>
                        <a:pt x="166" y="108"/>
                        <a:pt x="165" y="111"/>
                        <a:pt x="165" y="113"/>
                      </a:cubicBezTo>
                      <a:cubicBezTo>
                        <a:pt x="165" y="114"/>
                        <a:pt x="162" y="125"/>
                        <a:pt x="162" y="127"/>
                      </a:cubicBezTo>
                      <a:cubicBezTo>
                        <a:pt x="160" y="128"/>
                        <a:pt x="153" y="130"/>
                        <a:pt x="150" y="131"/>
                      </a:cubicBezTo>
                      <a:cubicBezTo>
                        <a:pt x="145" y="133"/>
                        <a:pt x="142" y="134"/>
                        <a:pt x="138" y="136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04" name="Freeform 78"/>
                <p:cNvSpPr>
                  <a:spLocks/>
                </p:cNvSpPr>
                <p:nvPr/>
              </p:nvSpPr>
              <p:spPr bwMode="auto">
                <a:xfrm>
                  <a:off x="3296" y="2338"/>
                  <a:ext cx="151" cy="173"/>
                </a:xfrm>
                <a:custGeom>
                  <a:avLst/>
                  <a:gdLst/>
                  <a:ahLst/>
                  <a:cxnLst>
                    <a:cxn ang="0">
                      <a:pos x="48" y="3"/>
                    </a:cxn>
                    <a:cxn ang="0">
                      <a:pos x="52" y="14"/>
                    </a:cxn>
                    <a:cxn ang="0">
                      <a:pos x="61" y="17"/>
                    </a:cxn>
                    <a:cxn ang="0">
                      <a:pos x="58" y="22"/>
                    </a:cxn>
                    <a:cxn ang="0">
                      <a:pos x="54" y="34"/>
                    </a:cxn>
                    <a:cxn ang="0">
                      <a:pos x="60" y="45"/>
                    </a:cxn>
                    <a:cxn ang="0">
                      <a:pos x="70" y="56"/>
                    </a:cxn>
                    <a:cxn ang="0">
                      <a:pos x="72" y="68"/>
                    </a:cxn>
                    <a:cxn ang="0">
                      <a:pos x="75" y="75"/>
                    </a:cxn>
                    <a:cxn ang="0">
                      <a:pos x="78" y="79"/>
                    </a:cxn>
                    <a:cxn ang="0">
                      <a:pos x="73" y="79"/>
                    </a:cxn>
                    <a:cxn ang="0">
                      <a:pos x="67" y="79"/>
                    </a:cxn>
                    <a:cxn ang="0">
                      <a:pos x="63" y="89"/>
                    </a:cxn>
                    <a:cxn ang="0">
                      <a:pos x="48" y="87"/>
                    </a:cxn>
                    <a:cxn ang="0">
                      <a:pos x="34" y="75"/>
                    </a:cxn>
                    <a:cxn ang="0">
                      <a:pos x="26" y="67"/>
                    </a:cxn>
                    <a:cxn ang="0">
                      <a:pos x="22" y="65"/>
                    </a:cxn>
                    <a:cxn ang="0">
                      <a:pos x="14" y="59"/>
                    </a:cxn>
                    <a:cxn ang="0">
                      <a:pos x="3" y="56"/>
                    </a:cxn>
                    <a:cxn ang="0">
                      <a:pos x="5" y="56"/>
                    </a:cxn>
                    <a:cxn ang="0">
                      <a:pos x="2" y="54"/>
                    </a:cxn>
                    <a:cxn ang="0">
                      <a:pos x="2" y="53"/>
                    </a:cxn>
                    <a:cxn ang="0">
                      <a:pos x="3" y="53"/>
                    </a:cxn>
                    <a:cxn ang="0">
                      <a:pos x="3" y="51"/>
                    </a:cxn>
                    <a:cxn ang="0">
                      <a:pos x="0" y="43"/>
                    </a:cxn>
                    <a:cxn ang="0">
                      <a:pos x="11" y="37"/>
                    </a:cxn>
                    <a:cxn ang="0">
                      <a:pos x="19" y="33"/>
                    </a:cxn>
                    <a:cxn ang="0">
                      <a:pos x="20" y="28"/>
                    </a:cxn>
                    <a:cxn ang="0">
                      <a:pos x="20" y="28"/>
                    </a:cxn>
                    <a:cxn ang="0">
                      <a:pos x="20" y="26"/>
                    </a:cxn>
                    <a:cxn ang="0">
                      <a:pos x="20" y="23"/>
                    </a:cxn>
                    <a:cxn ang="0">
                      <a:pos x="22" y="17"/>
                    </a:cxn>
                    <a:cxn ang="0">
                      <a:pos x="20" y="11"/>
                    </a:cxn>
                    <a:cxn ang="0">
                      <a:pos x="25" y="9"/>
                    </a:cxn>
                    <a:cxn ang="0">
                      <a:pos x="29" y="3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34" y="2"/>
                    </a:cxn>
                    <a:cxn ang="0">
                      <a:pos x="34" y="0"/>
                    </a:cxn>
                    <a:cxn ang="0">
                      <a:pos x="35" y="0"/>
                    </a:cxn>
                    <a:cxn ang="0">
                      <a:pos x="38" y="2"/>
                    </a:cxn>
                    <a:cxn ang="0">
                      <a:pos x="43" y="2"/>
                    </a:cxn>
                    <a:cxn ang="0">
                      <a:pos x="44" y="5"/>
                    </a:cxn>
                    <a:cxn ang="0">
                      <a:pos x="46" y="3"/>
                    </a:cxn>
                    <a:cxn ang="0">
                      <a:pos x="48" y="3"/>
                    </a:cxn>
                  </a:cxnLst>
                  <a:rect l="0" t="0" r="r" b="b"/>
                  <a:pathLst>
                    <a:path w="78" h="89">
                      <a:moveTo>
                        <a:pt x="48" y="3"/>
                      </a:moveTo>
                      <a:cubicBezTo>
                        <a:pt x="49" y="8"/>
                        <a:pt x="52" y="11"/>
                        <a:pt x="52" y="14"/>
                      </a:cubicBezTo>
                      <a:cubicBezTo>
                        <a:pt x="52" y="17"/>
                        <a:pt x="60" y="16"/>
                        <a:pt x="61" y="17"/>
                      </a:cubicBezTo>
                      <a:cubicBezTo>
                        <a:pt x="61" y="19"/>
                        <a:pt x="57" y="17"/>
                        <a:pt x="58" y="22"/>
                      </a:cubicBezTo>
                      <a:cubicBezTo>
                        <a:pt x="61" y="26"/>
                        <a:pt x="54" y="28"/>
                        <a:pt x="54" y="34"/>
                      </a:cubicBezTo>
                      <a:cubicBezTo>
                        <a:pt x="52" y="40"/>
                        <a:pt x="58" y="39"/>
                        <a:pt x="60" y="45"/>
                      </a:cubicBezTo>
                      <a:cubicBezTo>
                        <a:pt x="60" y="50"/>
                        <a:pt x="67" y="51"/>
                        <a:pt x="70" y="56"/>
                      </a:cubicBezTo>
                      <a:cubicBezTo>
                        <a:pt x="73" y="62"/>
                        <a:pt x="70" y="65"/>
                        <a:pt x="72" y="68"/>
                      </a:cubicBezTo>
                      <a:cubicBezTo>
                        <a:pt x="73" y="71"/>
                        <a:pt x="73" y="75"/>
                        <a:pt x="75" y="75"/>
                      </a:cubicBezTo>
                      <a:cubicBezTo>
                        <a:pt x="76" y="76"/>
                        <a:pt x="78" y="76"/>
                        <a:pt x="78" y="79"/>
                      </a:cubicBezTo>
                      <a:cubicBezTo>
                        <a:pt x="76" y="81"/>
                        <a:pt x="72" y="76"/>
                        <a:pt x="73" y="79"/>
                      </a:cubicBezTo>
                      <a:cubicBezTo>
                        <a:pt x="72" y="79"/>
                        <a:pt x="69" y="78"/>
                        <a:pt x="67" y="79"/>
                      </a:cubicBezTo>
                      <a:cubicBezTo>
                        <a:pt x="66" y="81"/>
                        <a:pt x="64" y="87"/>
                        <a:pt x="63" y="89"/>
                      </a:cubicBezTo>
                      <a:cubicBezTo>
                        <a:pt x="61" y="89"/>
                        <a:pt x="49" y="89"/>
                        <a:pt x="48" y="87"/>
                      </a:cubicBezTo>
                      <a:cubicBezTo>
                        <a:pt x="46" y="87"/>
                        <a:pt x="37" y="76"/>
                        <a:pt x="34" y="75"/>
                      </a:cubicBezTo>
                      <a:cubicBezTo>
                        <a:pt x="32" y="71"/>
                        <a:pt x="29" y="70"/>
                        <a:pt x="26" y="67"/>
                      </a:cubicBezTo>
                      <a:cubicBezTo>
                        <a:pt x="25" y="67"/>
                        <a:pt x="23" y="65"/>
                        <a:pt x="22" y="65"/>
                      </a:cubicBezTo>
                      <a:cubicBezTo>
                        <a:pt x="19" y="62"/>
                        <a:pt x="17" y="59"/>
                        <a:pt x="14" y="59"/>
                      </a:cubicBezTo>
                      <a:cubicBezTo>
                        <a:pt x="11" y="57"/>
                        <a:pt x="7" y="57"/>
                        <a:pt x="3" y="56"/>
                      </a:cubicBezTo>
                      <a:cubicBezTo>
                        <a:pt x="5" y="56"/>
                        <a:pt x="5" y="56"/>
                        <a:pt x="5" y="56"/>
                      </a:cubicBezTo>
                      <a:cubicBezTo>
                        <a:pt x="5" y="53"/>
                        <a:pt x="3" y="54"/>
                        <a:pt x="2" y="54"/>
                      </a:cubicBezTo>
                      <a:cubicBezTo>
                        <a:pt x="2" y="53"/>
                        <a:pt x="2" y="53"/>
                        <a:pt x="2" y="53"/>
                      </a:cubicBezTo>
                      <a:cubicBezTo>
                        <a:pt x="3" y="53"/>
                        <a:pt x="3" y="53"/>
                        <a:pt x="3" y="53"/>
                      </a:cubicBezTo>
                      <a:cubicBezTo>
                        <a:pt x="3" y="53"/>
                        <a:pt x="3" y="53"/>
                        <a:pt x="3" y="51"/>
                      </a:cubicBezTo>
                      <a:cubicBezTo>
                        <a:pt x="2" y="50"/>
                        <a:pt x="2" y="47"/>
                        <a:pt x="0" y="43"/>
                      </a:cubicBezTo>
                      <a:cubicBezTo>
                        <a:pt x="3" y="40"/>
                        <a:pt x="8" y="39"/>
                        <a:pt x="11" y="37"/>
                      </a:cubicBezTo>
                      <a:cubicBezTo>
                        <a:pt x="13" y="36"/>
                        <a:pt x="16" y="34"/>
                        <a:pt x="19" y="33"/>
                      </a:cubicBezTo>
                      <a:cubicBezTo>
                        <a:pt x="19" y="31"/>
                        <a:pt x="20" y="30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6"/>
                      </a:cubicBezTo>
                      <a:cubicBezTo>
                        <a:pt x="20" y="26"/>
                        <a:pt x="20" y="25"/>
                        <a:pt x="20" y="23"/>
                      </a:cubicBezTo>
                      <a:cubicBezTo>
                        <a:pt x="20" y="22"/>
                        <a:pt x="22" y="19"/>
                        <a:pt x="22" y="17"/>
                      </a:cubicBezTo>
                      <a:cubicBezTo>
                        <a:pt x="20" y="16"/>
                        <a:pt x="20" y="14"/>
                        <a:pt x="20" y="11"/>
                      </a:cubicBezTo>
                      <a:cubicBezTo>
                        <a:pt x="22" y="9"/>
                        <a:pt x="23" y="9"/>
                        <a:pt x="25" y="9"/>
                      </a:cubicBezTo>
                      <a:cubicBezTo>
                        <a:pt x="26" y="8"/>
                        <a:pt x="28" y="5"/>
                        <a:pt x="29" y="3"/>
                      </a:cubicBezTo>
                      <a:cubicBezTo>
                        <a:pt x="31" y="3"/>
                        <a:pt x="31" y="2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4" y="0"/>
                        <a:pt x="34" y="2"/>
                        <a:pt x="34" y="2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7" y="0"/>
                        <a:pt x="37" y="2"/>
                        <a:pt x="38" y="2"/>
                      </a:cubicBezTo>
                      <a:cubicBezTo>
                        <a:pt x="41" y="3"/>
                        <a:pt x="41" y="0"/>
                        <a:pt x="43" y="2"/>
                      </a:cubicBezTo>
                      <a:cubicBezTo>
                        <a:pt x="44" y="2"/>
                        <a:pt x="43" y="3"/>
                        <a:pt x="44" y="5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8" y="3"/>
                        <a:pt x="48" y="3"/>
                        <a:pt x="48" y="3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05" name="Freeform 79"/>
                <p:cNvSpPr>
                  <a:spLocks/>
                </p:cNvSpPr>
                <p:nvPr/>
              </p:nvSpPr>
              <p:spPr bwMode="auto">
                <a:xfrm>
                  <a:off x="3418" y="2490"/>
                  <a:ext cx="27" cy="33"/>
                </a:xfrm>
                <a:custGeom>
                  <a:avLst/>
                  <a:gdLst/>
                  <a:ahLst/>
                  <a:cxnLst>
                    <a:cxn ang="0">
                      <a:pos x="14" y="17"/>
                    </a:cxn>
                    <a:cxn ang="0">
                      <a:pos x="8" y="15"/>
                    </a:cxn>
                    <a:cxn ang="0">
                      <a:pos x="6" y="12"/>
                    </a:cxn>
                    <a:cxn ang="0">
                      <a:pos x="0" y="10"/>
                    </a:cxn>
                    <a:cxn ang="0">
                      <a:pos x="5" y="1"/>
                    </a:cxn>
                    <a:cxn ang="0">
                      <a:pos x="11" y="1"/>
                    </a:cxn>
                    <a:cxn ang="0">
                      <a:pos x="9" y="6"/>
                    </a:cxn>
                    <a:cxn ang="0">
                      <a:pos x="12" y="9"/>
                    </a:cxn>
                    <a:cxn ang="0">
                      <a:pos x="14" y="17"/>
                    </a:cxn>
                  </a:cxnLst>
                  <a:rect l="0" t="0" r="r" b="b"/>
                  <a:pathLst>
                    <a:path w="14" h="17">
                      <a:moveTo>
                        <a:pt x="14" y="17"/>
                      </a:moveTo>
                      <a:cubicBezTo>
                        <a:pt x="14" y="17"/>
                        <a:pt x="9" y="17"/>
                        <a:pt x="8" y="15"/>
                      </a:cubicBezTo>
                      <a:cubicBezTo>
                        <a:pt x="8" y="15"/>
                        <a:pt x="8" y="12"/>
                        <a:pt x="6" y="12"/>
                      </a:cubicBezTo>
                      <a:cubicBezTo>
                        <a:pt x="6" y="10"/>
                        <a:pt x="0" y="10"/>
                        <a:pt x="0" y="10"/>
                      </a:cubicBezTo>
                      <a:cubicBezTo>
                        <a:pt x="1" y="9"/>
                        <a:pt x="3" y="3"/>
                        <a:pt x="5" y="1"/>
                      </a:cubicBezTo>
                      <a:cubicBezTo>
                        <a:pt x="6" y="0"/>
                        <a:pt x="9" y="1"/>
                        <a:pt x="11" y="1"/>
                      </a:cubicBezTo>
                      <a:cubicBezTo>
                        <a:pt x="14" y="9"/>
                        <a:pt x="11" y="3"/>
                        <a:pt x="9" y="6"/>
                      </a:cubicBezTo>
                      <a:cubicBezTo>
                        <a:pt x="8" y="9"/>
                        <a:pt x="12" y="6"/>
                        <a:pt x="12" y="9"/>
                      </a:cubicBezTo>
                      <a:cubicBezTo>
                        <a:pt x="12" y="13"/>
                        <a:pt x="14" y="10"/>
                        <a:pt x="14" y="17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06" name="Freeform 80"/>
                <p:cNvSpPr>
                  <a:spLocks/>
                </p:cNvSpPr>
                <p:nvPr/>
              </p:nvSpPr>
              <p:spPr bwMode="auto">
                <a:xfrm>
                  <a:off x="3498" y="2588"/>
                  <a:ext cx="124" cy="167"/>
                </a:xfrm>
                <a:custGeom>
                  <a:avLst/>
                  <a:gdLst/>
                  <a:ahLst/>
                  <a:cxnLst>
                    <a:cxn ang="0">
                      <a:pos x="1" y="62"/>
                    </a:cxn>
                    <a:cxn ang="0">
                      <a:pos x="0" y="67"/>
                    </a:cxn>
                    <a:cxn ang="0">
                      <a:pos x="6" y="78"/>
                    </a:cxn>
                    <a:cxn ang="0">
                      <a:pos x="8" y="82"/>
                    </a:cxn>
                    <a:cxn ang="0">
                      <a:pos x="11" y="86"/>
                    </a:cxn>
                    <a:cxn ang="0">
                      <a:pos x="14" y="86"/>
                    </a:cxn>
                    <a:cxn ang="0">
                      <a:pos x="23" y="82"/>
                    </a:cxn>
                    <a:cxn ang="0">
                      <a:pos x="32" y="73"/>
                    </a:cxn>
                    <a:cxn ang="0">
                      <a:pos x="44" y="64"/>
                    </a:cxn>
                    <a:cxn ang="0">
                      <a:pos x="47" y="51"/>
                    </a:cxn>
                    <a:cxn ang="0">
                      <a:pos x="54" y="45"/>
                    </a:cxn>
                    <a:cxn ang="0">
                      <a:pos x="63" y="34"/>
                    </a:cxn>
                    <a:cxn ang="0">
                      <a:pos x="61" y="26"/>
                    </a:cxn>
                    <a:cxn ang="0">
                      <a:pos x="54" y="15"/>
                    </a:cxn>
                    <a:cxn ang="0">
                      <a:pos x="46" y="14"/>
                    </a:cxn>
                    <a:cxn ang="0">
                      <a:pos x="37" y="1"/>
                    </a:cxn>
                    <a:cxn ang="0">
                      <a:pos x="34" y="3"/>
                    </a:cxn>
                    <a:cxn ang="0">
                      <a:pos x="32" y="6"/>
                    </a:cxn>
                    <a:cxn ang="0">
                      <a:pos x="32" y="9"/>
                    </a:cxn>
                    <a:cxn ang="0">
                      <a:pos x="32" y="11"/>
                    </a:cxn>
                    <a:cxn ang="0">
                      <a:pos x="29" y="12"/>
                    </a:cxn>
                    <a:cxn ang="0">
                      <a:pos x="29" y="17"/>
                    </a:cxn>
                    <a:cxn ang="0">
                      <a:pos x="28" y="25"/>
                    </a:cxn>
                    <a:cxn ang="0">
                      <a:pos x="31" y="32"/>
                    </a:cxn>
                    <a:cxn ang="0">
                      <a:pos x="29" y="39"/>
                    </a:cxn>
                    <a:cxn ang="0">
                      <a:pos x="26" y="53"/>
                    </a:cxn>
                    <a:cxn ang="0">
                      <a:pos x="14" y="57"/>
                    </a:cxn>
                    <a:cxn ang="0">
                      <a:pos x="1" y="62"/>
                    </a:cxn>
                  </a:cxnLst>
                  <a:rect l="0" t="0" r="r" b="b"/>
                  <a:pathLst>
                    <a:path w="64" h="86">
                      <a:moveTo>
                        <a:pt x="1" y="62"/>
                      </a:moveTo>
                      <a:cubicBezTo>
                        <a:pt x="1" y="64"/>
                        <a:pt x="0" y="65"/>
                        <a:pt x="0" y="67"/>
                      </a:cubicBezTo>
                      <a:cubicBezTo>
                        <a:pt x="1" y="70"/>
                        <a:pt x="5" y="75"/>
                        <a:pt x="6" y="78"/>
                      </a:cubicBezTo>
                      <a:cubicBezTo>
                        <a:pt x="8" y="79"/>
                        <a:pt x="6" y="79"/>
                        <a:pt x="8" y="82"/>
                      </a:cubicBezTo>
                      <a:cubicBezTo>
                        <a:pt x="8" y="84"/>
                        <a:pt x="9" y="86"/>
                        <a:pt x="11" y="86"/>
                      </a:cubicBezTo>
                      <a:cubicBezTo>
                        <a:pt x="11" y="86"/>
                        <a:pt x="12" y="86"/>
                        <a:pt x="14" y="86"/>
                      </a:cubicBezTo>
                      <a:cubicBezTo>
                        <a:pt x="15" y="86"/>
                        <a:pt x="17" y="82"/>
                        <a:pt x="23" y="82"/>
                      </a:cubicBezTo>
                      <a:cubicBezTo>
                        <a:pt x="29" y="84"/>
                        <a:pt x="26" y="73"/>
                        <a:pt x="32" y="73"/>
                      </a:cubicBezTo>
                      <a:cubicBezTo>
                        <a:pt x="41" y="73"/>
                        <a:pt x="35" y="65"/>
                        <a:pt x="44" y="64"/>
                      </a:cubicBezTo>
                      <a:cubicBezTo>
                        <a:pt x="52" y="62"/>
                        <a:pt x="44" y="61"/>
                        <a:pt x="47" y="51"/>
                      </a:cubicBezTo>
                      <a:cubicBezTo>
                        <a:pt x="52" y="40"/>
                        <a:pt x="50" y="54"/>
                        <a:pt x="54" y="45"/>
                      </a:cubicBezTo>
                      <a:cubicBezTo>
                        <a:pt x="57" y="39"/>
                        <a:pt x="60" y="42"/>
                        <a:pt x="63" y="34"/>
                      </a:cubicBezTo>
                      <a:cubicBezTo>
                        <a:pt x="64" y="28"/>
                        <a:pt x="64" y="28"/>
                        <a:pt x="61" y="26"/>
                      </a:cubicBezTo>
                      <a:cubicBezTo>
                        <a:pt x="60" y="25"/>
                        <a:pt x="57" y="15"/>
                        <a:pt x="54" y="15"/>
                      </a:cubicBezTo>
                      <a:cubicBezTo>
                        <a:pt x="50" y="17"/>
                        <a:pt x="52" y="14"/>
                        <a:pt x="46" y="14"/>
                      </a:cubicBezTo>
                      <a:cubicBezTo>
                        <a:pt x="41" y="14"/>
                        <a:pt x="37" y="6"/>
                        <a:pt x="37" y="1"/>
                      </a:cubicBezTo>
                      <a:cubicBezTo>
                        <a:pt x="34" y="3"/>
                        <a:pt x="35" y="6"/>
                        <a:pt x="34" y="3"/>
                      </a:cubicBezTo>
                      <a:cubicBezTo>
                        <a:pt x="32" y="0"/>
                        <a:pt x="32" y="3"/>
                        <a:pt x="32" y="6"/>
                      </a:cubicBezTo>
                      <a:cubicBezTo>
                        <a:pt x="32" y="9"/>
                        <a:pt x="31" y="9"/>
                        <a:pt x="32" y="9"/>
                      </a:cubicBezTo>
                      <a:cubicBezTo>
                        <a:pt x="34" y="9"/>
                        <a:pt x="35" y="11"/>
                        <a:pt x="32" y="11"/>
                      </a:cubicBezTo>
                      <a:cubicBezTo>
                        <a:pt x="31" y="12"/>
                        <a:pt x="29" y="12"/>
                        <a:pt x="29" y="12"/>
                      </a:cubicBezTo>
                      <a:cubicBezTo>
                        <a:pt x="31" y="14"/>
                        <a:pt x="31" y="12"/>
                        <a:pt x="29" y="17"/>
                      </a:cubicBezTo>
                      <a:cubicBezTo>
                        <a:pt x="26" y="21"/>
                        <a:pt x="28" y="23"/>
                        <a:pt x="28" y="25"/>
                      </a:cubicBezTo>
                      <a:cubicBezTo>
                        <a:pt x="28" y="26"/>
                        <a:pt x="31" y="31"/>
                        <a:pt x="31" y="32"/>
                      </a:cubicBezTo>
                      <a:cubicBezTo>
                        <a:pt x="31" y="34"/>
                        <a:pt x="29" y="37"/>
                        <a:pt x="29" y="39"/>
                      </a:cubicBezTo>
                      <a:cubicBezTo>
                        <a:pt x="29" y="40"/>
                        <a:pt x="26" y="51"/>
                        <a:pt x="26" y="53"/>
                      </a:cubicBezTo>
                      <a:cubicBezTo>
                        <a:pt x="24" y="54"/>
                        <a:pt x="17" y="56"/>
                        <a:pt x="14" y="57"/>
                      </a:cubicBezTo>
                      <a:cubicBezTo>
                        <a:pt x="9" y="59"/>
                        <a:pt x="6" y="61"/>
                        <a:pt x="1" y="62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07" name="Freeform 81"/>
                <p:cNvSpPr>
                  <a:spLocks/>
                </p:cNvSpPr>
                <p:nvPr/>
              </p:nvSpPr>
              <p:spPr bwMode="auto">
                <a:xfrm>
                  <a:off x="3352" y="2709"/>
                  <a:ext cx="167" cy="126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75" y="5"/>
                    </a:cxn>
                    <a:cxn ang="0">
                      <a:pos x="81" y="16"/>
                    </a:cxn>
                    <a:cxn ang="0">
                      <a:pos x="83" y="20"/>
                    </a:cxn>
                    <a:cxn ang="0">
                      <a:pos x="86" y="23"/>
                    </a:cxn>
                    <a:cxn ang="0">
                      <a:pos x="77" y="36"/>
                    </a:cxn>
                    <a:cxn ang="0">
                      <a:pos x="69" y="39"/>
                    </a:cxn>
                    <a:cxn ang="0">
                      <a:pos x="61" y="42"/>
                    </a:cxn>
                    <a:cxn ang="0">
                      <a:pos x="46" y="50"/>
                    </a:cxn>
                    <a:cxn ang="0">
                      <a:pos x="31" y="56"/>
                    </a:cxn>
                    <a:cxn ang="0">
                      <a:pos x="23" y="61"/>
                    </a:cxn>
                    <a:cxn ang="0">
                      <a:pos x="19" y="62"/>
                    </a:cxn>
                    <a:cxn ang="0">
                      <a:pos x="16" y="64"/>
                    </a:cxn>
                    <a:cxn ang="0">
                      <a:pos x="13" y="64"/>
                    </a:cxn>
                    <a:cxn ang="0">
                      <a:pos x="8" y="62"/>
                    </a:cxn>
                    <a:cxn ang="0">
                      <a:pos x="7" y="56"/>
                    </a:cxn>
                    <a:cxn ang="0">
                      <a:pos x="5" y="47"/>
                    </a:cxn>
                    <a:cxn ang="0">
                      <a:pos x="4" y="40"/>
                    </a:cxn>
                    <a:cxn ang="0">
                      <a:pos x="2" y="37"/>
                    </a:cxn>
                    <a:cxn ang="0">
                      <a:pos x="2" y="33"/>
                    </a:cxn>
                    <a:cxn ang="0">
                      <a:pos x="4" y="26"/>
                    </a:cxn>
                    <a:cxn ang="0">
                      <a:pos x="7" y="23"/>
                    </a:cxn>
                    <a:cxn ang="0">
                      <a:pos x="7" y="22"/>
                    </a:cxn>
                    <a:cxn ang="0">
                      <a:pos x="7" y="17"/>
                    </a:cxn>
                    <a:cxn ang="0">
                      <a:pos x="7" y="17"/>
                    </a:cxn>
                    <a:cxn ang="0">
                      <a:pos x="8" y="16"/>
                    </a:cxn>
                    <a:cxn ang="0">
                      <a:pos x="11" y="17"/>
                    </a:cxn>
                    <a:cxn ang="0">
                      <a:pos x="13" y="17"/>
                    </a:cxn>
                    <a:cxn ang="0">
                      <a:pos x="13" y="17"/>
                    </a:cxn>
                    <a:cxn ang="0">
                      <a:pos x="13" y="17"/>
                    </a:cxn>
                    <a:cxn ang="0">
                      <a:pos x="14" y="17"/>
                    </a:cxn>
                    <a:cxn ang="0">
                      <a:pos x="31" y="23"/>
                    </a:cxn>
                    <a:cxn ang="0">
                      <a:pos x="31" y="26"/>
                    </a:cxn>
                    <a:cxn ang="0">
                      <a:pos x="31" y="34"/>
                    </a:cxn>
                    <a:cxn ang="0">
                      <a:pos x="46" y="16"/>
                    </a:cxn>
                    <a:cxn ang="0">
                      <a:pos x="51" y="8"/>
                    </a:cxn>
                    <a:cxn ang="0">
                      <a:pos x="65" y="5"/>
                    </a:cxn>
                    <a:cxn ang="0">
                      <a:pos x="77" y="0"/>
                    </a:cxn>
                  </a:cxnLst>
                  <a:rect l="0" t="0" r="r" b="b"/>
                  <a:pathLst>
                    <a:path w="86" h="65">
                      <a:moveTo>
                        <a:pt x="77" y="0"/>
                      </a:moveTo>
                      <a:cubicBezTo>
                        <a:pt x="77" y="2"/>
                        <a:pt x="75" y="3"/>
                        <a:pt x="75" y="5"/>
                      </a:cubicBezTo>
                      <a:cubicBezTo>
                        <a:pt x="77" y="8"/>
                        <a:pt x="80" y="12"/>
                        <a:pt x="81" y="16"/>
                      </a:cubicBezTo>
                      <a:cubicBezTo>
                        <a:pt x="83" y="17"/>
                        <a:pt x="81" y="17"/>
                        <a:pt x="83" y="20"/>
                      </a:cubicBezTo>
                      <a:cubicBezTo>
                        <a:pt x="83" y="22"/>
                        <a:pt x="84" y="23"/>
                        <a:pt x="86" y="23"/>
                      </a:cubicBezTo>
                      <a:cubicBezTo>
                        <a:pt x="74" y="30"/>
                        <a:pt x="83" y="34"/>
                        <a:pt x="77" y="36"/>
                      </a:cubicBezTo>
                      <a:cubicBezTo>
                        <a:pt x="74" y="36"/>
                        <a:pt x="77" y="37"/>
                        <a:pt x="69" y="39"/>
                      </a:cubicBezTo>
                      <a:cubicBezTo>
                        <a:pt x="63" y="40"/>
                        <a:pt x="63" y="43"/>
                        <a:pt x="61" y="42"/>
                      </a:cubicBezTo>
                      <a:cubicBezTo>
                        <a:pt x="54" y="42"/>
                        <a:pt x="52" y="53"/>
                        <a:pt x="46" y="50"/>
                      </a:cubicBezTo>
                      <a:cubicBezTo>
                        <a:pt x="42" y="48"/>
                        <a:pt x="40" y="57"/>
                        <a:pt x="31" y="56"/>
                      </a:cubicBezTo>
                      <a:cubicBezTo>
                        <a:pt x="25" y="56"/>
                        <a:pt x="26" y="61"/>
                        <a:pt x="23" y="61"/>
                      </a:cubicBezTo>
                      <a:cubicBezTo>
                        <a:pt x="20" y="61"/>
                        <a:pt x="23" y="64"/>
                        <a:pt x="19" y="62"/>
                      </a:cubicBezTo>
                      <a:cubicBezTo>
                        <a:pt x="16" y="62"/>
                        <a:pt x="17" y="64"/>
                        <a:pt x="16" y="64"/>
                      </a:cubicBezTo>
                      <a:cubicBezTo>
                        <a:pt x="14" y="64"/>
                        <a:pt x="14" y="65"/>
                        <a:pt x="13" y="64"/>
                      </a:cubicBezTo>
                      <a:cubicBezTo>
                        <a:pt x="10" y="62"/>
                        <a:pt x="10" y="65"/>
                        <a:pt x="8" y="62"/>
                      </a:cubicBezTo>
                      <a:cubicBezTo>
                        <a:pt x="8" y="57"/>
                        <a:pt x="7" y="59"/>
                        <a:pt x="7" y="56"/>
                      </a:cubicBezTo>
                      <a:cubicBezTo>
                        <a:pt x="8" y="53"/>
                        <a:pt x="5" y="51"/>
                        <a:pt x="5" y="47"/>
                      </a:cubicBezTo>
                      <a:cubicBezTo>
                        <a:pt x="5" y="43"/>
                        <a:pt x="4" y="43"/>
                        <a:pt x="4" y="40"/>
                      </a:cubicBezTo>
                      <a:cubicBezTo>
                        <a:pt x="4" y="39"/>
                        <a:pt x="0" y="39"/>
                        <a:pt x="2" y="37"/>
                      </a:cubicBezTo>
                      <a:cubicBezTo>
                        <a:pt x="5" y="36"/>
                        <a:pt x="2" y="36"/>
                        <a:pt x="2" y="33"/>
                      </a:cubicBezTo>
                      <a:cubicBezTo>
                        <a:pt x="4" y="31"/>
                        <a:pt x="4" y="30"/>
                        <a:pt x="4" y="26"/>
                      </a:cubicBezTo>
                      <a:cubicBezTo>
                        <a:pt x="5" y="25"/>
                        <a:pt x="7" y="23"/>
                        <a:pt x="7" y="23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0"/>
                        <a:pt x="7" y="19"/>
                        <a:pt x="7" y="17"/>
                      </a:cubicBezTo>
                      <a:cubicBezTo>
                        <a:pt x="8" y="17"/>
                        <a:pt x="7" y="17"/>
                        <a:pt x="7" y="17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10" y="16"/>
                        <a:pt x="11" y="17"/>
                        <a:pt x="11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6" y="16"/>
                        <a:pt x="31" y="23"/>
                        <a:pt x="31" y="23"/>
                      </a:cubicBezTo>
                      <a:cubicBezTo>
                        <a:pt x="31" y="23"/>
                        <a:pt x="31" y="25"/>
                        <a:pt x="31" y="26"/>
                      </a:cubicBezTo>
                      <a:cubicBezTo>
                        <a:pt x="31" y="28"/>
                        <a:pt x="31" y="31"/>
                        <a:pt x="31" y="34"/>
                      </a:cubicBezTo>
                      <a:cubicBezTo>
                        <a:pt x="36" y="28"/>
                        <a:pt x="42" y="22"/>
                        <a:pt x="46" y="16"/>
                      </a:cubicBezTo>
                      <a:cubicBezTo>
                        <a:pt x="46" y="14"/>
                        <a:pt x="49" y="9"/>
                        <a:pt x="51" y="8"/>
                      </a:cubicBezTo>
                      <a:cubicBezTo>
                        <a:pt x="54" y="6"/>
                        <a:pt x="61" y="5"/>
                        <a:pt x="65" y="5"/>
                      </a:cubicBezTo>
                      <a:cubicBezTo>
                        <a:pt x="69" y="3"/>
                        <a:pt x="72" y="2"/>
                        <a:pt x="77" y="0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08" name="Freeform 82"/>
                <p:cNvSpPr>
                  <a:spLocks/>
                </p:cNvSpPr>
                <p:nvPr/>
              </p:nvSpPr>
              <p:spPr bwMode="auto">
                <a:xfrm>
                  <a:off x="2838" y="2427"/>
                  <a:ext cx="252" cy="272"/>
                </a:xfrm>
                <a:custGeom>
                  <a:avLst/>
                  <a:gdLst/>
                  <a:ahLst/>
                  <a:cxnLst>
                    <a:cxn ang="0">
                      <a:pos x="119" y="140"/>
                    </a:cxn>
                    <a:cxn ang="0">
                      <a:pos x="119" y="135"/>
                    </a:cxn>
                    <a:cxn ang="0">
                      <a:pos x="129" y="135"/>
                    </a:cxn>
                    <a:cxn ang="0">
                      <a:pos x="129" y="115"/>
                    </a:cxn>
                    <a:cxn ang="0">
                      <a:pos x="129" y="39"/>
                    </a:cxn>
                    <a:cxn ang="0">
                      <a:pos x="127" y="28"/>
                    </a:cxn>
                    <a:cxn ang="0">
                      <a:pos x="129" y="18"/>
                    </a:cxn>
                    <a:cxn ang="0">
                      <a:pos x="129" y="16"/>
                    </a:cxn>
                    <a:cxn ang="0">
                      <a:pos x="124" y="11"/>
                    </a:cxn>
                    <a:cxn ang="0">
                      <a:pos x="116" y="10"/>
                    </a:cxn>
                    <a:cxn ang="0">
                      <a:pos x="109" y="4"/>
                    </a:cxn>
                    <a:cxn ang="0">
                      <a:pos x="100" y="4"/>
                    </a:cxn>
                    <a:cxn ang="0">
                      <a:pos x="89" y="10"/>
                    </a:cxn>
                    <a:cxn ang="0">
                      <a:pos x="87" y="25"/>
                    </a:cxn>
                    <a:cxn ang="0">
                      <a:pos x="77" y="27"/>
                    </a:cxn>
                    <a:cxn ang="0">
                      <a:pos x="61" y="21"/>
                    </a:cxn>
                    <a:cxn ang="0">
                      <a:pos x="52" y="13"/>
                    </a:cxn>
                    <a:cxn ang="0">
                      <a:pos x="43" y="5"/>
                    </a:cxn>
                    <a:cxn ang="0">
                      <a:pos x="31" y="4"/>
                    </a:cxn>
                    <a:cxn ang="0">
                      <a:pos x="22" y="0"/>
                    </a:cxn>
                    <a:cxn ang="0">
                      <a:pos x="20" y="8"/>
                    </a:cxn>
                    <a:cxn ang="0">
                      <a:pos x="11" y="14"/>
                    </a:cxn>
                    <a:cxn ang="0">
                      <a:pos x="5" y="30"/>
                    </a:cxn>
                    <a:cxn ang="0">
                      <a:pos x="8" y="53"/>
                    </a:cxn>
                    <a:cxn ang="0">
                      <a:pos x="8" y="64"/>
                    </a:cxn>
                    <a:cxn ang="0">
                      <a:pos x="6" y="76"/>
                    </a:cxn>
                    <a:cxn ang="0">
                      <a:pos x="9" y="87"/>
                    </a:cxn>
                    <a:cxn ang="0">
                      <a:pos x="19" y="90"/>
                    </a:cxn>
                    <a:cxn ang="0">
                      <a:pos x="25" y="100"/>
                    </a:cxn>
                    <a:cxn ang="0">
                      <a:pos x="40" y="106"/>
                    </a:cxn>
                    <a:cxn ang="0">
                      <a:pos x="48" y="104"/>
                    </a:cxn>
                    <a:cxn ang="0">
                      <a:pos x="57" y="100"/>
                    </a:cxn>
                    <a:cxn ang="0">
                      <a:pos x="119" y="140"/>
                    </a:cxn>
                  </a:cxnLst>
                  <a:rect l="0" t="0" r="r" b="b"/>
                  <a:pathLst>
                    <a:path w="130" h="140">
                      <a:moveTo>
                        <a:pt x="119" y="140"/>
                      </a:moveTo>
                      <a:cubicBezTo>
                        <a:pt x="119" y="135"/>
                        <a:pt x="119" y="135"/>
                        <a:pt x="119" y="135"/>
                      </a:cubicBezTo>
                      <a:cubicBezTo>
                        <a:pt x="129" y="135"/>
                        <a:pt x="129" y="135"/>
                        <a:pt x="129" y="135"/>
                      </a:cubicBezTo>
                      <a:cubicBezTo>
                        <a:pt x="129" y="115"/>
                        <a:pt x="129" y="115"/>
                        <a:pt x="129" y="115"/>
                      </a:cubicBezTo>
                      <a:cubicBezTo>
                        <a:pt x="129" y="39"/>
                        <a:pt x="129" y="39"/>
                        <a:pt x="129" y="39"/>
                      </a:cubicBezTo>
                      <a:cubicBezTo>
                        <a:pt x="129" y="36"/>
                        <a:pt x="124" y="35"/>
                        <a:pt x="127" y="28"/>
                      </a:cubicBezTo>
                      <a:cubicBezTo>
                        <a:pt x="130" y="24"/>
                        <a:pt x="125" y="21"/>
                        <a:pt x="129" y="18"/>
                      </a:cubicBezTo>
                      <a:cubicBezTo>
                        <a:pt x="129" y="16"/>
                        <a:pt x="129" y="16"/>
                        <a:pt x="129" y="16"/>
                      </a:cubicBezTo>
                      <a:cubicBezTo>
                        <a:pt x="129" y="14"/>
                        <a:pt x="129" y="11"/>
                        <a:pt x="124" y="11"/>
                      </a:cubicBezTo>
                      <a:cubicBezTo>
                        <a:pt x="119" y="11"/>
                        <a:pt x="121" y="11"/>
                        <a:pt x="116" y="10"/>
                      </a:cubicBezTo>
                      <a:cubicBezTo>
                        <a:pt x="112" y="10"/>
                        <a:pt x="116" y="7"/>
                        <a:pt x="109" y="4"/>
                      </a:cubicBezTo>
                      <a:cubicBezTo>
                        <a:pt x="103" y="0"/>
                        <a:pt x="101" y="2"/>
                        <a:pt x="100" y="4"/>
                      </a:cubicBezTo>
                      <a:cubicBezTo>
                        <a:pt x="98" y="5"/>
                        <a:pt x="96" y="2"/>
                        <a:pt x="89" y="10"/>
                      </a:cubicBezTo>
                      <a:cubicBezTo>
                        <a:pt x="86" y="14"/>
                        <a:pt x="92" y="21"/>
                        <a:pt x="87" y="25"/>
                      </a:cubicBezTo>
                      <a:cubicBezTo>
                        <a:pt x="83" y="32"/>
                        <a:pt x="80" y="32"/>
                        <a:pt x="77" y="27"/>
                      </a:cubicBezTo>
                      <a:cubicBezTo>
                        <a:pt x="74" y="24"/>
                        <a:pt x="67" y="21"/>
                        <a:pt x="61" y="21"/>
                      </a:cubicBezTo>
                      <a:cubicBezTo>
                        <a:pt x="57" y="19"/>
                        <a:pt x="54" y="19"/>
                        <a:pt x="52" y="13"/>
                      </a:cubicBezTo>
                      <a:cubicBezTo>
                        <a:pt x="51" y="5"/>
                        <a:pt x="46" y="8"/>
                        <a:pt x="43" y="5"/>
                      </a:cubicBezTo>
                      <a:cubicBezTo>
                        <a:pt x="41" y="4"/>
                        <a:pt x="35" y="2"/>
                        <a:pt x="31" y="4"/>
                      </a:cubicBezTo>
                      <a:cubicBezTo>
                        <a:pt x="28" y="4"/>
                        <a:pt x="23" y="0"/>
                        <a:pt x="22" y="0"/>
                      </a:cubicBezTo>
                      <a:cubicBezTo>
                        <a:pt x="19" y="5"/>
                        <a:pt x="23" y="7"/>
                        <a:pt x="20" y="8"/>
                      </a:cubicBezTo>
                      <a:cubicBezTo>
                        <a:pt x="17" y="10"/>
                        <a:pt x="15" y="11"/>
                        <a:pt x="11" y="14"/>
                      </a:cubicBezTo>
                      <a:cubicBezTo>
                        <a:pt x="6" y="19"/>
                        <a:pt x="15" y="24"/>
                        <a:pt x="5" y="30"/>
                      </a:cubicBezTo>
                      <a:cubicBezTo>
                        <a:pt x="9" y="44"/>
                        <a:pt x="6" y="47"/>
                        <a:pt x="8" y="53"/>
                      </a:cubicBezTo>
                      <a:cubicBezTo>
                        <a:pt x="9" y="58"/>
                        <a:pt x="6" y="59"/>
                        <a:pt x="8" y="64"/>
                      </a:cubicBezTo>
                      <a:cubicBezTo>
                        <a:pt x="9" y="72"/>
                        <a:pt x="0" y="69"/>
                        <a:pt x="6" y="76"/>
                      </a:cubicBezTo>
                      <a:cubicBezTo>
                        <a:pt x="11" y="84"/>
                        <a:pt x="8" y="83"/>
                        <a:pt x="9" y="87"/>
                      </a:cubicBezTo>
                      <a:cubicBezTo>
                        <a:pt x="12" y="92"/>
                        <a:pt x="12" y="87"/>
                        <a:pt x="19" y="90"/>
                      </a:cubicBezTo>
                      <a:cubicBezTo>
                        <a:pt x="23" y="94"/>
                        <a:pt x="22" y="94"/>
                        <a:pt x="25" y="100"/>
                      </a:cubicBezTo>
                      <a:cubicBezTo>
                        <a:pt x="28" y="103"/>
                        <a:pt x="37" y="101"/>
                        <a:pt x="40" y="106"/>
                      </a:cubicBezTo>
                      <a:cubicBezTo>
                        <a:pt x="43" y="111"/>
                        <a:pt x="41" y="109"/>
                        <a:pt x="48" y="104"/>
                      </a:cubicBezTo>
                      <a:cubicBezTo>
                        <a:pt x="51" y="103"/>
                        <a:pt x="55" y="100"/>
                        <a:pt x="57" y="100"/>
                      </a:cubicBezTo>
                      <a:cubicBezTo>
                        <a:pt x="78" y="112"/>
                        <a:pt x="119" y="140"/>
                        <a:pt x="119" y="140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09" name="Freeform 83"/>
                <p:cNvSpPr>
                  <a:spLocks/>
                </p:cNvSpPr>
                <p:nvPr/>
              </p:nvSpPr>
              <p:spPr bwMode="auto">
                <a:xfrm>
                  <a:off x="3034" y="2631"/>
                  <a:ext cx="260" cy="380"/>
                </a:xfrm>
                <a:custGeom>
                  <a:avLst/>
                  <a:gdLst/>
                  <a:ahLst/>
                  <a:cxnLst>
                    <a:cxn ang="0">
                      <a:pos x="47" y="179"/>
                    </a:cxn>
                    <a:cxn ang="0">
                      <a:pos x="55" y="185"/>
                    </a:cxn>
                    <a:cxn ang="0">
                      <a:pos x="61" y="183"/>
                    </a:cxn>
                    <a:cxn ang="0">
                      <a:pos x="67" y="186"/>
                    </a:cxn>
                    <a:cxn ang="0">
                      <a:pos x="73" y="194"/>
                    </a:cxn>
                    <a:cxn ang="0">
                      <a:pos x="79" y="191"/>
                    </a:cxn>
                    <a:cxn ang="0">
                      <a:pos x="82" y="193"/>
                    </a:cxn>
                    <a:cxn ang="0">
                      <a:pos x="91" y="189"/>
                    </a:cxn>
                    <a:cxn ang="0">
                      <a:pos x="93" y="191"/>
                    </a:cxn>
                    <a:cxn ang="0">
                      <a:pos x="97" y="186"/>
                    </a:cxn>
                    <a:cxn ang="0">
                      <a:pos x="103" y="180"/>
                    </a:cxn>
                    <a:cxn ang="0">
                      <a:pos x="110" y="180"/>
                    </a:cxn>
                    <a:cxn ang="0">
                      <a:pos x="113" y="183"/>
                    </a:cxn>
                    <a:cxn ang="0">
                      <a:pos x="111" y="175"/>
                    </a:cxn>
                    <a:cxn ang="0">
                      <a:pos x="105" y="166"/>
                    </a:cxn>
                    <a:cxn ang="0">
                      <a:pos x="99" y="157"/>
                    </a:cxn>
                    <a:cxn ang="0">
                      <a:pos x="91" y="149"/>
                    </a:cxn>
                    <a:cxn ang="0">
                      <a:pos x="96" y="146"/>
                    </a:cxn>
                    <a:cxn ang="0">
                      <a:pos x="100" y="130"/>
                    </a:cxn>
                    <a:cxn ang="0">
                      <a:pos x="100" y="123"/>
                    </a:cxn>
                    <a:cxn ang="0">
                      <a:pos x="105" y="123"/>
                    </a:cxn>
                    <a:cxn ang="0">
                      <a:pos x="108" y="110"/>
                    </a:cxn>
                    <a:cxn ang="0">
                      <a:pos x="116" y="102"/>
                    </a:cxn>
                    <a:cxn ang="0">
                      <a:pos x="119" y="87"/>
                    </a:cxn>
                    <a:cxn ang="0">
                      <a:pos x="117" y="79"/>
                    </a:cxn>
                    <a:cxn ang="0">
                      <a:pos x="122" y="62"/>
                    </a:cxn>
                    <a:cxn ang="0">
                      <a:pos x="126" y="57"/>
                    </a:cxn>
                    <a:cxn ang="0">
                      <a:pos x="134" y="49"/>
                    </a:cxn>
                    <a:cxn ang="0">
                      <a:pos x="131" y="48"/>
                    </a:cxn>
                    <a:cxn ang="0">
                      <a:pos x="126" y="43"/>
                    </a:cxn>
                    <a:cxn ang="0">
                      <a:pos x="123" y="28"/>
                    </a:cxn>
                    <a:cxn ang="0">
                      <a:pos x="123" y="20"/>
                    </a:cxn>
                    <a:cxn ang="0">
                      <a:pos x="122" y="10"/>
                    </a:cxn>
                    <a:cxn ang="0">
                      <a:pos x="119" y="7"/>
                    </a:cxn>
                    <a:cxn ang="0">
                      <a:pos x="114" y="3"/>
                    </a:cxn>
                    <a:cxn ang="0">
                      <a:pos x="111" y="0"/>
                    </a:cxn>
                    <a:cxn ang="0">
                      <a:pos x="105" y="4"/>
                    </a:cxn>
                    <a:cxn ang="0">
                      <a:pos x="99" y="10"/>
                    </a:cxn>
                    <a:cxn ang="0">
                      <a:pos x="91" y="10"/>
                    </a:cxn>
                    <a:cxn ang="0">
                      <a:pos x="77" y="10"/>
                    </a:cxn>
                    <a:cxn ang="0">
                      <a:pos x="77" y="9"/>
                    </a:cxn>
                    <a:cxn ang="0">
                      <a:pos x="76" y="10"/>
                    </a:cxn>
                    <a:cxn ang="0">
                      <a:pos x="27" y="10"/>
                    </a:cxn>
                    <a:cxn ang="0">
                      <a:pos x="27" y="31"/>
                    </a:cxn>
                    <a:cxn ang="0">
                      <a:pos x="18" y="31"/>
                    </a:cxn>
                    <a:cxn ang="0">
                      <a:pos x="18" y="35"/>
                    </a:cxn>
                    <a:cxn ang="0">
                      <a:pos x="18" y="71"/>
                    </a:cxn>
                    <a:cxn ang="0">
                      <a:pos x="16" y="73"/>
                    </a:cxn>
                    <a:cxn ang="0">
                      <a:pos x="10" y="77"/>
                    </a:cxn>
                    <a:cxn ang="0">
                      <a:pos x="9" y="82"/>
                    </a:cxn>
                    <a:cxn ang="0">
                      <a:pos x="6" y="87"/>
                    </a:cxn>
                    <a:cxn ang="0">
                      <a:pos x="4" y="95"/>
                    </a:cxn>
                    <a:cxn ang="0">
                      <a:pos x="1" y="104"/>
                    </a:cxn>
                    <a:cxn ang="0">
                      <a:pos x="6" y="105"/>
                    </a:cxn>
                    <a:cxn ang="0">
                      <a:pos x="7" y="113"/>
                    </a:cxn>
                    <a:cxn ang="0">
                      <a:pos x="10" y="121"/>
                    </a:cxn>
                    <a:cxn ang="0">
                      <a:pos x="15" y="137"/>
                    </a:cxn>
                    <a:cxn ang="0">
                      <a:pos x="19" y="144"/>
                    </a:cxn>
                    <a:cxn ang="0">
                      <a:pos x="27" y="149"/>
                    </a:cxn>
                    <a:cxn ang="0">
                      <a:pos x="32" y="157"/>
                    </a:cxn>
                    <a:cxn ang="0">
                      <a:pos x="38" y="165"/>
                    </a:cxn>
                    <a:cxn ang="0">
                      <a:pos x="42" y="171"/>
                    </a:cxn>
                    <a:cxn ang="0">
                      <a:pos x="47" y="179"/>
                    </a:cxn>
                  </a:cxnLst>
                  <a:rect l="0" t="0" r="r" b="b"/>
                  <a:pathLst>
                    <a:path w="134" h="196">
                      <a:moveTo>
                        <a:pt x="47" y="179"/>
                      </a:moveTo>
                      <a:cubicBezTo>
                        <a:pt x="50" y="183"/>
                        <a:pt x="53" y="188"/>
                        <a:pt x="55" y="185"/>
                      </a:cubicBezTo>
                      <a:cubicBezTo>
                        <a:pt x="58" y="182"/>
                        <a:pt x="59" y="188"/>
                        <a:pt x="61" y="183"/>
                      </a:cubicBezTo>
                      <a:cubicBezTo>
                        <a:pt x="64" y="180"/>
                        <a:pt x="65" y="182"/>
                        <a:pt x="67" y="186"/>
                      </a:cubicBezTo>
                      <a:cubicBezTo>
                        <a:pt x="70" y="191"/>
                        <a:pt x="70" y="188"/>
                        <a:pt x="73" y="194"/>
                      </a:cubicBezTo>
                      <a:cubicBezTo>
                        <a:pt x="76" y="186"/>
                        <a:pt x="77" y="194"/>
                        <a:pt x="79" y="191"/>
                      </a:cubicBezTo>
                      <a:cubicBezTo>
                        <a:pt x="81" y="189"/>
                        <a:pt x="81" y="191"/>
                        <a:pt x="82" y="193"/>
                      </a:cubicBezTo>
                      <a:cubicBezTo>
                        <a:pt x="84" y="196"/>
                        <a:pt x="87" y="189"/>
                        <a:pt x="91" y="189"/>
                      </a:cubicBezTo>
                      <a:cubicBezTo>
                        <a:pt x="93" y="191"/>
                        <a:pt x="90" y="191"/>
                        <a:pt x="93" y="191"/>
                      </a:cubicBezTo>
                      <a:cubicBezTo>
                        <a:pt x="96" y="191"/>
                        <a:pt x="96" y="189"/>
                        <a:pt x="97" y="186"/>
                      </a:cubicBezTo>
                      <a:cubicBezTo>
                        <a:pt x="99" y="185"/>
                        <a:pt x="100" y="182"/>
                        <a:pt x="103" y="180"/>
                      </a:cubicBezTo>
                      <a:cubicBezTo>
                        <a:pt x="106" y="180"/>
                        <a:pt x="110" y="179"/>
                        <a:pt x="110" y="180"/>
                      </a:cubicBezTo>
                      <a:cubicBezTo>
                        <a:pt x="108" y="183"/>
                        <a:pt x="111" y="183"/>
                        <a:pt x="113" y="183"/>
                      </a:cubicBezTo>
                      <a:cubicBezTo>
                        <a:pt x="111" y="177"/>
                        <a:pt x="114" y="175"/>
                        <a:pt x="111" y="175"/>
                      </a:cubicBezTo>
                      <a:cubicBezTo>
                        <a:pt x="106" y="174"/>
                        <a:pt x="106" y="174"/>
                        <a:pt x="105" y="166"/>
                      </a:cubicBezTo>
                      <a:cubicBezTo>
                        <a:pt x="103" y="158"/>
                        <a:pt x="102" y="161"/>
                        <a:pt x="99" y="157"/>
                      </a:cubicBezTo>
                      <a:cubicBezTo>
                        <a:pt x="96" y="151"/>
                        <a:pt x="87" y="152"/>
                        <a:pt x="91" y="149"/>
                      </a:cubicBezTo>
                      <a:cubicBezTo>
                        <a:pt x="93" y="147"/>
                        <a:pt x="88" y="143"/>
                        <a:pt x="96" y="146"/>
                      </a:cubicBezTo>
                      <a:cubicBezTo>
                        <a:pt x="102" y="147"/>
                        <a:pt x="97" y="137"/>
                        <a:pt x="100" y="130"/>
                      </a:cubicBezTo>
                      <a:cubicBezTo>
                        <a:pt x="102" y="126"/>
                        <a:pt x="99" y="127"/>
                        <a:pt x="100" y="123"/>
                      </a:cubicBezTo>
                      <a:cubicBezTo>
                        <a:pt x="103" y="118"/>
                        <a:pt x="103" y="124"/>
                        <a:pt x="105" y="123"/>
                      </a:cubicBezTo>
                      <a:cubicBezTo>
                        <a:pt x="106" y="121"/>
                        <a:pt x="105" y="113"/>
                        <a:pt x="108" y="110"/>
                      </a:cubicBezTo>
                      <a:cubicBezTo>
                        <a:pt x="111" y="109"/>
                        <a:pt x="110" y="102"/>
                        <a:pt x="116" y="102"/>
                      </a:cubicBezTo>
                      <a:cubicBezTo>
                        <a:pt x="114" y="98"/>
                        <a:pt x="117" y="96"/>
                        <a:pt x="119" y="87"/>
                      </a:cubicBezTo>
                      <a:cubicBezTo>
                        <a:pt x="119" y="84"/>
                        <a:pt x="116" y="81"/>
                        <a:pt x="117" y="79"/>
                      </a:cubicBezTo>
                      <a:cubicBezTo>
                        <a:pt x="119" y="76"/>
                        <a:pt x="122" y="71"/>
                        <a:pt x="122" y="62"/>
                      </a:cubicBezTo>
                      <a:cubicBezTo>
                        <a:pt x="120" y="56"/>
                        <a:pt x="123" y="63"/>
                        <a:pt x="126" y="57"/>
                      </a:cubicBezTo>
                      <a:cubicBezTo>
                        <a:pt x="128" y="54"/>
                        <a:pt x="131" y="59"/>
                        <a:pt x="134" y="49"/>
                      </a:cubicBezTo>
                      <a:cubicBezTo>
                        <a:pt x="134" y="48"/>
                        <a:pt x="132" y="46"/>
                        <a:pt x="131" y="48"/>
                      </a:cubicBezTo>
                      <a:cubicBezTo>
                        <a:pt x="129" y="48"/>
                        <a:pt x="129" y="43"/>
                        <a:pt x="126" y="43"/>
                      </a:cubicBezTo>
                      <a:cubicBezTo>
                        <a:pt x="125" y="45"/>
                        <a:pt x="122" y="29"/>
                        <a:pt x="123" y="28"/>
                      </a:cubicBezTo>
                      <a:cubicBezTo>
                        <a:pt x="125" y="23"/>
                        <a:pt x="120" y="20"/>
                        <a:pt x="123" y="20"/>
                      </a:cubicBezTo>
                      <a:cubicBezTo>
                        <a:pt x="126" y="21"/>
                        <a:pt x="122" y="18"/>
                        <a:pt x="122" y="10"/>
                      </a:cubicBezTo>
                      <a:cubicBezTo>
                        <a:pt x="120" y="9"/>
                        <a:pt x="120" y="7"/>
                        <a:pt x="119" y="7"/>
                      </a:cubicBezTo>
                      <a:cubicBezTo>
                        <a:pt x="116" y="7"/>
                        <a:pt x="117" y="3"/>
                        <a:pt x="114" y="3"/>
                      </a:cubicBezTo>
                      <a:cubicBezTo>
                        <a:pt x="113" y="3"/>
                        <a:pt x="111" y="1"/>
                        <a:pt x="111" y="0"/>
                      </a:cubicBezTo>
                      <a:cubicBezTo>
                        <a:pt x="108" y="4"/>
                        <a:pt x="106" y="0"/>
                        <a:pt x="105" y="4"/>
                      </a:cubicBezTo>
                      <a:cubicBezTo>
                        <a:pt x="103" y="9"/>
                        <a:pt x="100" y="7"/>
                        <a:pt x="99" y="10"/>
                      </a:cubicBezTo>
                      <a:cubicBezTo>
                        <a:pt x="97" y="14"/>
                        <a:pt x="94" y="15"/>
                        <a:pt x="91" y="10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9"/>
                        <a:pt x="77" y="9"/>
                        <a:pt x="77" y="9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8" y="71"/>
                        <a:pt x="18" y="71"/>
                        <a:pt x="18" y="71"/>
                      </a:cubicBezTo>
                      <a:cubicBezTo>
                        <a:pt x="18" y="71"/>
                        <a:pt x="21" y="74"/>
                        <a:pt x="16" y="73"/>
                      </a:cubicBezTo>
                      <a:cubicBezTo>
                        <a:pt x="13" y="73"/>
                        <a:pt x="10" y="73"/>
                        <a:pt x="10" y="77"/>
                      </a:cubicBezTo>
                      <a:cubicBezTo>
                        <a:pt x="10" y="82"/>
                        <a:pt x="7" y="79"/>
                        <a:pt x="9" y="82"/>
                      </a:cubicBezTo>
                      <a:cubicBezTo>
                        <a:pt x="9" y="87"/>
                        <a:pt x="4" y="82"/>
                        <a:pt x="6" y="87"/>
                      </a:cubicBezTo>
                      <a:cubicBezTo>
                        <a:pt x="9" y="91"/>
                        <a:pt x="1" y="90"/>
                        <a:pt x="4" y="95"/>
                      </a:cubicBezTo>
                      <a:cubicBezTo>
                        <a:pt x="7" y="99"/>
                        <a:pt x="0" y="99"/>
                        <a:pt x="1" y="104"/>
                      </a:cubicBezTo>
                      <a:cubicBezTo>
                        <a:pt x="3" y="105"/>
                        <a:pt x="6" y="101"/>
                        <a:pt x="6" y="105"/>
                      </a:cubicBezTo>
                      <a:cubicBezTo>
                        <a:pt x="6" y="110"/>
                        <a:pt x="7" y="109"/>
                        <a:pt x="7" y="113"/>
                      </a:cubicBezTo>
                      <a:cubicBezTo>
                        <a:pt x="7" y="118"/>
                        <a:pt x="12" y="115"/>
                        <a:pt x="10" y="121"/>
                      </a:cubicBezTo>
                      <a:cubicBezTo>
                        <a:pt x="13" y="126"/>
                        <a:pt x="18" y="130"/>
                        <a:pt x="15" y="137"/>
                      </a:cubicBezTo>
                      <a:cubicBezTo>
                        <a:pt x="13" y="147"/>
                        <a:pt x="23" y="141"/>
                        <a:pt x="19" y="144"/>
                      </a:cubicBezTo>
                      <a:cubicBezTo>
                        <a:pt x="18" y="149"/>
                        <a:pt x="24" y="146"/>
                        <a:pt x="27" y="149"/>
                      </a:cubicBezTo>
                      <a:cubicBezTo>
                        <a:pt x="30" y="154"/>
                        <a:pt x="26" y="152"/>
                        <a:pt x="32" y="157"/>
                      </a:cubicBezTo>
                      <a:cubicBezTo>
                        <a:pt x="36" y="161"/>
                        <a:pt x="38" y="161"/>
                        <a:pt x="38" y="165"/>
                      </a:cubicBezTo>
                      <a:cubicBezTo>
                        <a:pt x="36" y="168"/>
                        <a:pt x="38" y="168"/>
                        <a:pt x="42" y="171"/>
                      </a:cubicBezTo>
                      <a:cubicBezTo>
                        <a:pt x="45" y="171"/>
                        <a:pt x="44" y="175"/>
                        <a:pt x="47" y="179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10" name="Freeform 84"/>
                <p:cNvSpPr>
                  <a:spLocks/>
                </p:cNvSpPr>
                <p:nvPr/>
              </p:nvSpPr>
              <p:spPr bwMode="auto">
                <a:xfrm>
                  <a:off x="3197" y="2375"/>
                  <a:ext cx="37" cy="23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0" y="6"/>
                    </a:cxn>
                    <a:cxn ang="0">
                      <a:pos x="5" y="6"/>
                    </a:cxn>
                    <a:cxn ang="0">
                      <a:pos x="8" y="3"/>
                    </a:cxn>
                    <a:cxn ang="0">
                      <a:pos x="17" y="0"/>
                    </a:cxn>
                    <a:cxn ang="0">
                      <a:pos x="17" y="1"/>
                    </a:cxn>
                    <a:cxn ang="0">
                      <a:pos x="14" y="6"/>
                    </a:cxn>
                    <a:cxn ang="0">
                      <a:pos x="11" y="7"/>
                    </a:cxn>
                    <a:cxn ang="0">
                      <a:pos x="6" y="10"/>
                    </a:cxn>
                    <a:cxn ang="0">
                      <a:pos x="5" y="10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19" h="12">
                      <a:moveTo>
                        <a:pt x="2" y="9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" y="7"/>
                        <a:pt x="2" y="4"/>
                        <a:pt x="5" y="6"/>
                      </a:cubicBezTo>
                      <a:cubicBezTo>
                        <a:pt x="6" y="6"/>
                        <a:pt x="3" y="3"/>
                        <a:pt x="8" y="3"/>
                      </a:cubicBezTo>
                      <a:cubicBezTo>
                        <a:pt x="12" y="4"/>
                        <a:pt x="15" y="1"/>
                        <a:pt x="17" y="0"/>
                      </a:cubicBezTo>
                      <a:cubicBezTo>
                        <a:pt x="19" y="0"/>
                        <a:pt x="19" y="0"/>
                        <a:pt x="17" y="1"/>
                      </a:cubicBezTo>
                      <a:cubicBezTo>
                        <a:pt x="14" y="4"/>
                        <a:pt x="12" y="4"/>
                        <a:pt x="14" y="6"/>
                      </a:cubicBezTo>
                      <a:cubicBezTo>
                        <a:pt x="15" y="7"/>
                        <a:pt x="12" y="6"/>
                        <a:pt x="11" y="7"/>
                      </a:cubicBezTo>
                      <a:cubicBezTo>
                        <a:pt x="9" y="10"/>
                        <a:pt x="6" y="10"/>
                        <a:pt x="6" y="10"/>
                      </a:cubicBezTo>
                      <a:cubicBezTo>
                        <a:pt x="6" y="12"/>
                        <a:pt x="6" y="10"/>
                        <a:pt x="5" y="10"/>
                      </a:cubicBezTo>
                      <a:cubicBezTo>
                        <a:pt x="3" y="10"/>
                        <a:pt x="2" y="10"/>
                        <a:pt x="2" y="9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11" name="Freeform 85"/>
                <p:cNvSpPr>
                  <a:spLocks/>
                </p:cNvSpPr>
                <p:nvPr/>
              </p:nvSpPr>
              <p:spPr bwMode="auto">
                <a:xfrm>
                  <a:off x="2920" y="2365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3" y="3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0"/>
                        <a:pt x="3" y="3"/>
                        <a:pt x="3" y="3"/>
                      </a:cubicBezTo>
                      <a:cubicBezTo>
                        <a:pt x="1" y="3"/>
                        <a:pt x="0" y="2"/>
                        <a:pt x="1" y="2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12" name="Freeform 86"/>
                <p:cNvSpPr>
                  <a:spLocks/>
                </p:cNvSpPr>
                <p:nvPr/>
              </p:nvSpPr>
              <p:spPr bwMode="auto">
                <a:xfrm>
                  <a:off x="2569" y="2340"/>
                  <a:ext cx="318" cy="373"/>
                </a:xfrm>
                <a:custGeom>
                  <a:avLst/>
                  <a:gdLst/>
                  <a:ahLst/>
                  <a:cxnLst>
                    <a:cxn ang="0">
                      <a:pos x="0" y="102"/>
                    </a:cxn>
                    <a:cxn ang="0">
                      <a:pos x="0" y="106"/>
                    </a:cxn>
                    <a:cxn ang="0">
                      <a:pos x="32" y="129"/>
                    </a:cxn>
                    <a:cxn ang="0">
                      <a:pos x="77" y="168"/>
                    </a:cxn>
                    <a:cxn ang="0">
                      <a:pos x="80" y="173"/>
                    </a:cxn>
                    <a:cxn ang="0">
                      <a:pos x="85" y="178"/>
                    </a:cxn>
                    <a:cxn ang="0">
                      <a:pos x="91" y="181"/>
                    </a:cxn>
                    <a:cxn ang="0">
                      <a:pos x="94" y="188"/>
                    </a:cxn>
                    <a:cxn ang="0">
                      <a:pos x="102" y="188"/>
                    </a:cxn>
                    <a:cxn ang="0">
                      <a:pos x="129" y="171"/>
                    </a:cxn>
                    <a:cxn ang="0">
                      <a:pos x="164" y="145"/>
                    </a:cxn>
                    <a:cxn ang="0">
                      <a:pos x="158" y="136"/>
                    </a:cxn>
                    <a:cxn ang="0">
                      <a:pos x="148" y="133"/>
                    </a:cxn>
                    <a:cxn ang="0">
                      <a:pos x="145" y="122"/>
                    </a:cxn>
                    <a:cxn ang="0">
                      <a:pos x="147" y="109"/>
                    </a:cxn>
                    <a:cxn ang="0">
                      <a:pos x="147" y="98"/>
                    </a:cxn>
                    <a:cxn ang="0">
                      <a:pos x="144" y="75"/>
                    </a:cxn>
                    <a:cxn ang="0">
                      <a:pos x="133" y="49"/>
                    </a:cxn>
                    <a:cxn ang="0">
                      <a:pos x="127" y="36"/>
                    </a:cxn>
                    <a:cxn ang="0">
                      <a:pos x="133" y="28"/>
                    </a:cxn>
                    <a:cxn ang="0">
                      <a:pos x="135" y="18"/>
                    </a:cxn>
                    <a:cxn ang="0">
                      <a:pos x="133" y="10"/>
                    </a:cxn>
                    <a:cxn ang="0">
                      <a:pos x="136" y="4"/>
                    </a:cxn>
                    <a:cxn ang="0">
                      <a:pos x="132" y="5"/>
                    </a:cxn>
                    <a:cxn ang="0">
                      <a:pos x="127" y="2"/>
                    </a:cxn>
                    <a:cxn ang="0">
                      <a:pos x="123" y="4"/>
                    </a:cxn>
                    <a:cxn ang="0">
                      <a:pos x="115" y="5"/>
                    </a:cxn>
                    <a:cxn ang="0">
                      <a:pos x="109" y="7"/>
                    </a:cxn>
                    <a:cxn ang="0">
                      <a:pos x="98" y="5"/>
                    </a:cxn>
                    <a:cxn ang="0">
                      <a:pos x="91" y="7"/>
                    </a:cxn>
                    <a:cxn ang="0">
                      <a:pos x="83" y="8"/>
                    </a:cxn>
                    <a:cxn ang="0">
                      <a:pos x="70" y="14"/>
                    </a:cxn>
                    <a:cxn ang="0">
                      <a:pos x="65" y="16"/>
                    </a:cxn>
                    <a:cxn ang="0">
                      <a:pos x="59" y="19"/>
                    </a:cxn>
                    <a:cxn ang="0">
                      <a:pos x="51" y="24"/>
                    </a:cxn>
                    <a:cxn ang="0">
                      <a:pos x="59" y="50"/>
                    </a:cxn>
                    <a:cxn ang="0">
                      <a:pos x="59" y="55"/>
                    </a:cxn>
                    <a:cxn ang="0">
                      <a:pos x="45" y="58"/>
                    </a:cxn>
                    <a:cxn ang="0">
                      <a:pos x="38" y="63"/>
                    </a:cxn>
                    <a:cxn ang="0">
                      <a:pos x="36" y="70"/>
                    </a:cxn>
                    <a:cxn ang="0">
                      <a:pos x="27" y="77"/>
                    </a:cxn>
                    <a:cxn ang="0">
                      <a:pos x="7" y="86"/>
                    </a:cxn>
                    <a:cxn ang="0">
                      <a:pos x="0" y="91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164" h="192">
                      <a:moveTo>
                        <a:pt x="0" y="102"/>
                      </a:move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32" y="129"/>
                        <a:pt x="32" y="129"/>
                        <a:pt x="32" y="129"/>
                      </a:cubicBezTo>
                      <a:cubicBezTo>
                        <a:pt x="32" y="129"/>
                        <a:pt x="76" y="167"/>
                        <a:pt x="77" y="168"/>
                      </a:cubicBezTo>
                      <a:cubicBezTo>
                        <a:pt x="80" y="171"/>
                        <a:pt x="77" y="171"/>
                        <a:pt x="80" y="173"/>
                      </a:cubicBezTo>
                      <a:cubicBezTo>
                        <a:pt x="83" y="175"/>
                        <a:pt x="82" y="179"/>
                        <a:pt x="85" y="178"/>
                      </a:cubicBezTo>
                      <a:cubicBezTo>
                        <a:pt x="89" y="178"/>
                        <a:pt x="86" y="181"/>
                        <a:pt x="91" y="181"/>
                      </a:cubicBezTo>
                      <a:cubicBezTo>
                        <a:pt x="95" y="181"/>
                        <a:pt x="95" y="185"/>
                        <a:pt x="94" y="188"/>
                      </a:cubicBezTo>
                      <a:cubicBezTo>
                        <a:pt x="92" y="190"/>
                        <a:pt x="94" y="192"/>
                        <a:pt x="102" y="188"/>
                      </a:cubicBezTo>
                      <a:cubicBezTo>
                        <a:pt x="123" y="188"/>
                        <a:pt x="120" y="178"/>
                        <a:pt x="129" y="171"/>
                      </a:cubicBezTo>
                      <a:cubicBezTo>
                        <a:pt x="138" y="164"/>
                        <a:pt x="159" y="148"/>
                        <a:pt x="164" y="145"/>
                      </a:cubicBezTo>
                      <a:cubicBezTo>
                        <a:pt x="161" y="139"/>
                        <a:pt x="162" y="139"/>
                        <a:pt x="158" y="136"/>
                      </a:cubicBezTo>
                      <a:cubicBezTo>
                        <a:pt x="152" y="133"/>
                        <a:pt x="152" y="137"/>
                        <a:pt x="148" y="133"/>
                      </a:cubicBezTo>
                      <a:cubicBezTo>
                        <a:pt x="147" y="128"/>
                        <a:pt x="150" y="129"/>
                        <a:pt x="145" y="122"/>
                      </a:cubicBezTo>
                      <a:cubicBezTo>
                        <a:pt x="139" y="114"/>
                        <a:pt x="148" y="117"/>
                        <a:pt x="147" y="109"/>
                      </a:cubicBezTo>
                      <a:cubicBezTo>
                        <a:pt x="145" y="105"/>
                        <a:pt x="148" y="103"/>
                        <a:pt x="147" y="98"/>
                      </a:cubicBezTo>
                      <a:cubicBezTo>
                        <a:pt x="145" y="92"/>
                        <a:pt x="148" y="89"/>
                        <a:pt x="144" y="75"/>
                      </a:cubicBezTo>
                      <a:cubicBezTo>
                        <a:pt x="141" y="47"/>
                        <a:pt x="136" y="58"/>
                        <a:pt x="133" y="49"/>
                      </a:cubicBezTo>
                      <a:cubicBezTo>
                        <a:pt x="133" y="46"/>
                        <a:pt x="127" y="39"/>
                        <a:pt x="127" y="36"/>
                      </a:cubicBezTo>
                      <a:cubicBezTo>
                        <a:pt x="129" y="33"/>
                        <a:pt x="133" y="30"/>
                        <a:pt x="133" y="28"/>
                      </a:cubicBezTo>
                      <a:cubicBezTo>
                        <a:pt x="133" y="22"/>
                        <a:pt x="136" y="25"/>
                        <a:pt x="135" y="18"/>
                      </a:cubicBezTo>
                      <a:cubicBezTo>
                        <a:pt x="133" y="13"/>
                        <a:pt x="135" y="10"/>
                        <a:pt x="133" y="10"/>
                      </a:cubicBezTo>
                      <a:cubicBezTo>
                        <a:pt x="132" y="8"/>
                        <a:pt x="136" y="7"/>
                        <a:pt x="136" y="4"/>
                      </a:cubicBezTo>
                      <a:cubicBezTo>
                        <a:pt x="135" y="4"/>
                        <a:pt x="133" y="4"/>
                        <a:pt x="132" y="5"/>
                      </a:cubicBezTo>
                      <a:cubicBezTo>
                        <a:pt x="130" y="7"/>
                        <a:pt x="130" y="4"/>
                        <a:pt x="127" y="2"/>
                      </a:cubicBezTo>
                      <a:cubicBezTo>
                        <a:pt x="124" y="0"/>
                        <a:pt x="126" y="5"/>
                        <a:pt x="123" y="4"/>
                      </a:cubicBezTo>
                      <a:cubicBezTo>
                        <a:pt x="118" y="2"/>
                        <a:pt x="120" y="4"/>
                        <a:pt x="115" y="5"/>
                      </a:cubicBezTo>
                      <a:cubicBezTo>
                        <a:pt x="111" y="5"/>
                        <a:pt x="112" y="8"/>
                        <a:pt x="109" y="7"/>
                      </a:cubicBezTo>
                      <a:cubicBezTo>
                        <a:pt x="108" y="4"/>
                        <a:pt x="102" y="4"/>
                        <a:pt x="98" y="5"/>
                      </a:cubicBezTo>
                      <a:cubicBezTo>
                        <a:pt x="94" y="7"/>
                        <a:pt x="92" y="4"/>
                        <a:pt x="91" y="7"/>
                      </a:cubicBezTo>
                      <a:cubicBezTo>
                        <a:pt x="89" y="8"/>
                        <a:pt x="88" y="8"/>
                        <a:pt x="83" y="8"/>
                      </a:cubicBezTo>
                      <a:cubicBezTo>
                        <a:pt x="77" y="8"/>
                        <a:pt x="70" y="11"/>
                        <a:pt x="70" y="14"/>
                      </a:cubicBezTo>
                      <a:cubicBezTo>
                        <a:pt x="68" y="19"/>
                        <a:pt x="67" y="14"/>
                        <a:pt x="65" y="16"/>
                      </a:cubicBezTo>
                      <a:cubicBezTo>
                        <a:pt x="62" y="19"/>
                        <a:pt x="62" y="14"/>
                        <a:pt x="59" y="19"/>
                      </a:cubicBezTo>
                      <a:cubicBezTo>
                        <a:pt x="58" y="21"/>
                        <a:pt x="54" y="25"/>
                        <a:pt x="51" y="24"/>
                      </a:cubicBezTo>
                      <a:cubicBezTo>
                        <a:pt x="58" y="27"/>
                        <a:pt x="53" y="47"/>
                        <a:pt x="59" y="50"/>
                      </a:cubicBezTo>
                      <a:cubicBezTo>
                        <a:pt x="62" y="52"/>
                        <a:pt x="59" y="52"/>
                        <a:pt x="59" y="55"/>
                      </a:cubicBezTo>
                      <a:cubicBezTo>
                        <a:pt x="59" y="58"/>
                        <a:pt x="48" y="53"/>
                        <a:pt x="45" y="58"/>
                      </a:cubicBezTo>
                      <a:cubicBezTo>
                        <a:pt x="42" y="61"/>
                        <a:pt x="36" y="58"/>
                        <a:pt x="38" y="63"/>
                      </a:cubicBezTo>
                      <a:cubicBezTo>
                        <a:pt x="41" y="67"/>
                        <a:pt x="42" y="67"/>
                        <a:pt x="36" y="70"/>
                      </a:cubicBezTo>
                      <a:cubicBezTo>
                        <a:pt x="30" y="72"/>
                        <a:pt x="30" y="72"/>
                        <a:pt x="27" y="77"/>
                      </a:cubicBezTo>
                      <a:cubicBezTo>
                        <a:pt x="27" y="78"/>
                        <a:pt x="9" y="83"/>
                        <a:pt x="7" y="86"/>
                      </a:cubicBezTo>
                      <a:cubicBezTo>
                        <a:pt x="0" y="91"/>
                        <a:pt x="0" y="91"/>
                        <a:pt x="0" y="91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13" name="Freeform 87"/>
                <p:cNvSpPr>
                  <a:spLocks/>
                </p:cNvSpPr>
                <p:nvPr/>
              </p:nvSpPr>
              <p:spPr bwMode="auto">
                <a:xfrm>
                  <a:off x="2815" y="2338"/>
                  <a:ext cx="68" cy="148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11"/>
                    </a:cxn>
                    <a:cxn ang="0">
                      <a:pos x="8" y="19"/>
                    </a:cxn>
                    <a:cxn ang="0">
                      <a:pos x="6" y="30"/>
                    </a:cxn>
                    <a:cxn ang="0">
                      <a:pos x="0" y="37"/>
                    </a:cxn>
                    <a:cxn ang="0">
                      <a:pos x="6" y="50"/>
                    </a:cxn>
                    <a:cxn ang="0">
                      <a:pos x="17" y="76"/>
                    </a:cxn>
                    <a:cxn ang="0">
                      <a:pos x="23" y="61"/>
                    </a:cxn>
                    <a:cxn ang="0">
                      <a:pos x="32" y="54"/>
                    </a:cxn>
                    <a:cxn ang="0">
                      <a:pos x="34" y="47"/>
                    </a:cxn>
                    <a:cxn ang="0">
                      <a:pos x="29" y="42"/>
                    </a:cxn>
                    <a:cxn ang="0">
                      <a:pos x="28" y="40"/>
                    </a:cxn>
                    <a:cxn ang="0">
                      <a:pos x="21" y="36"/>
                    </a:cxn>
                    <a:cxn ang="0">
                      <a:pos x="29" y="23"/>
                    </a:cxn>
                    <a:cxn ang="0">
                      <a:pos x="26" y="17"/>
                    </a:cxn>
                    <a:cxn ang="0">
                      <a:pos x="25" y="11"/>
                    </a:cxn>
                    <a:cxn ang="0">
                      <a:pos x="29" y="5"/>
                    </a:cxn>
                    <a:cxn ang="0">
                      <a:pos x="23" y="8"/>
                    </a:cxn>
                    <a:cxn ang="0">
                      <a:pos x="20" y="2"/>
                    </a:cxn>
                    <a:cxn ang="0">
                      <a:pos x="11" y="5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35" h="76">
                      <a:moveTo>
                        <a:pt x="9" y="5"/>
                      </a:moveTo>
                      <a:cubicBezTo>
                        <a:pt x="9" y="8"/>
                        <a:pt x="5" y="9"/>
                        <a:pt x="6" y="11"/>
                      </a:cubicBezTo>
                      <a:cubicBezTo>
                        <a:pt x="8" y="11"/>
                        <a:pt x="6" y="14"/>
                        <a:pt x="8" y="19"/>
                      </a:cubicBezTo>
                      <a:cubicBezTo>
                        <a:pt x="9" y="26"/>
                        <a:pt x="6" y="23"/>
                        <a:pt x="6" y="30"/>
                      </a:cubicBezTo>
                      <a:cubicBezTo>
                        <a:pt x="6" y="31"/>
                        <a:pt x="2" y="34"/>
                        <a:pt x="0" y="37"/>
                      </a:cubicBezTo>
                      <a:cubicBezTo>
                        <a:pt x="0" y="40"/>
                        <a:pt x="6" y="47"/>
                        <a:pt x="6" y="50"/>
                      </a:cubicBezTo>
                      <a:cubicBezTo>
                        <a:pt x="9" y="59"/>
                        <a:pt x="14" y="48"/>
                        <a:pt x="17" y="76"/>
                      </a:cubicBezTo>
                      <a:cubicBezTo>
                        <a:pt x="28" y="70"/>
                        <a:pt x="18" y="65"/>
                        <a:pt x="23" y="61"/>
                      </a:cubicBezTo>
                      <a:cubicBezTo>
                        <a:pt x="28" y="57"/>
                        <a:pt x="29" y="56"/>
                        <a:pt x="32" y="54"/>
                      </a:cubicBezTo>
                      <a:cubicBezTo>
                        <a:pt x="35" y="53"/>
                        <a:pt x="31" y="51"/>
                        <a:pt x="34" y="47"/>
                      </a:cubicBezTo>
                      <a:cubicBezTo>
                        <a:pt x="31" y="45"/>
                        <a:pt x="31" y="45"/>
                        <a:pt x="29" y="42"/>
                      </a:cubicBezTo>
                      <a:cubicBezTo>
                        <a:pt x="29" y="39"/>
                        <a:pt x="28" y="42"/>
                        <a:pt x="28" y="40"/>
                      </a:cubicBezTo>
                      <a:cubicBezTo>
                        <a:pt x="26" y="40"/>
                        <a:pt x="21" y="40"/>
                        <a:pt x="21" y="36"/>
                      </a:cubicBezTo>
                      <a:cubicBezTo>
                        <a:pt x="20" y="33"/>
                        <a:pt x="32" y="26"/>
                        <a:pt x="29" y="23"/>
                      </a:cubicBezTo>
                      <a:cubicBezTo>
                        <a:pt x="28" y="20"/>
                        <a:pt x="31" y="20"/>
                        <a:pt x="26" y="17"/>
                      </a:cubicBezTo>
                      <a:cubicBezTo>
                        <a:pt x="23" y="16"/>
                        <a:pt x="23" y="12"/>
                        <a:pt x="25" y="11"/>
                      </a:cubicBezTo>
                      <a:cubicBezTo>
                        <a:pt x="28" y="9"/>
                        <a:pt x="31" y="6"/>
                        <a:pt x="29" y="5"/>
                      </a:cubicBezTo>
                      <a:cubicBezTo>
                        <a:pt x="28" y="2"/>
                        <a:pt x="25" y="8"/>
                        <a:pt x="23" y="8"/>
                      </a:cubicBezTo>
                      <a:cubicBezTo>
                        <a:pt x="21" y="6"/>
                        <a:pt x="25" y="3"/>
                        <a:pt x="20" y="2"/>
                      </a:cubicBezTo>
                      <a:cubicBezTo>
                        <a:pt x="14" y="0"/>
                        <a:pt x="12" y="5"/>
                        <a:pt x="11" y="5"/>
                      </a:cubicBezTo>
                      <a:cubicBezTo>
                        <a:pt x="11" y="5"/>
                        <a:pt x="11" y="5"/>
                        <a:pt x="9" y="5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14" name="Freeform 88"/>
                <p:cNvSpPr>
                  <a:spLocks/>
                </p:cNvSpPr>
                <p:nvPr/>
              </p:nvSpPr>
              <p:spPr bwMode="auto">
                <a:xfrm>
                  <a:off x="3079" y="2455"/>
                  <a:ext cx="176" cy="207"/>
                </a:xfrm>
                <a:custGeom>
                  <a:avLst/>
                  <a:gdLst/>
                  <a:ahLst/>
                  <a:cxnLst>
                    <a:cxn ang="0">
                      <a:pos x="82" y="24"/>
                    </a:cxn>
                    <a:cxn ang="0">
                      <a:pos x="77" y="41"/>
                    </a:cxn>
                    <a:cxn ang="0">
                      <a:pos x="70" y="36"/>
                    </a:cxn>
                    <a:cxn ang="0">
                      <a:pos x="67" y="27"/>
                    </a:cxn>
                    <a:cxn ang="0">
                      <a:pos x="64" y="19"/>
                    </a:cxn>
                    <a:cxn ang="0">
                      <a:pos x="64" y="27"/>
                    </a:cxn>
                    <a:cxn ang="0">
                      <a:pos x="71" y="44"/>
                    </a:cxn>
                    <a:cxn ang="0">
                      <a:pos x="74" y="52"/>
                    </a:cxn>
                    <a:cxn ang="0">
                      <a:pos x="83" y="74"/>
                    </a:cxn>
                    <a:cxn ang="0">
                      <a:pos x="88" y="82"/>
                    </a:cxn>
                    <a:cxn ang="0">
                      <a:pos x="88" y="91"/>
                    </a:cxn>
                    <a:cxn ang="0">
                      <a:pos x="82" y="96"/>
                    </a:cxn>
                    <a:cxn ang="0">
                      <a:pos x="76" y="102"/>
                    </a:cxn>
                    <a:cxn ang="0">
                      <a:pos x="68" y="102"/>
                    </a:cxn>
                    <a:cxn ang="0">
                      <a:pos x="54" y="102"/>
                    </a:cxn>
                    <a:cxn ang="0">
                      <a:pos x="54" y="100"/>
                    </a:cxn>
                    <a:cxn ang="0">
                      <a:pos x="53" y="102"/>
                    </a:cxn>
                    <a:cxn ang="0">
                      <a:pos x="4" y="102"/>
                    </a:cxn>
                    <a:cxn ang="0">
                      <a:pos x="4" y="25"/>
                    </a:cxn>
                    <a:cxn ang="0">
                      <a:pos x="3" y="14"/>
                    </a:cxn>
                    <a:cxn ang="0">
                      <a:pos x="4" y="3"/>
                    </a:cxn>
                    <a:cxn ang="0">
                      <a:pos x="16" y="3"/>
                    </a:cxn>
                    <a:cxn ang="0">
                      <a:pos x="24" y="6"/>
                    </a:cxn>
                    <a:cxn ang="0">
                      <a:pos x="30" y="8"/>
                    </a:cxn>
                    <a:cxn ang="0">
                      <a:pos x="39" y="9"/>
                    </a:cxn>
                    <a:cxn ang="0">
                      <a:pos x="45" y="5"/>
                    </a:cxn>
                    <a:cxn ang="0">
                      <a:pos x="50" y="2"/>
                    </a:cxn>
                    <a:cxn ang="0">
                      <a:pos x="56" y="3"/>
                    </a:cxn>
                    <a:cxn ang="0">
                      <a:pos x="59" y="3"/>
                    </a:cxn>
                    <a:cxn ang="0">
                      <a:pos x="61" y="5"/>
                    </a:cxn>
                    <a:cxn ang="0">
                      <a:pos x="57" y="3"/>
                    </a:cxn>
                    <a:cxn ang="0">
                      <a:pos x="57" y="5"/>
                    </a:cxn>
                    <a:cxn ang="0">
                      <a:pos x="59" y="6"/>
                    </a:cxn>
                    <a:cxn ang="0">
                      <a:pos x="61" y="6"/>
                    </a:cxn>
                    <a:cxn ang="0">
                      <a:pos x="62" y="6"/>
                    </a:cxn>
                    <a:cxn ang="0">
                      <a:pos x="68" y="6"/>
                    </a:cxn>
                    <a:cxn ang="0">
                      <a:pos x="76" y="5"/>
                    </a:cxn>
                    <a:cxn ang="0">
                      <a:pos x="77" y="6"/>
                    </a:cxn>
                    <a:cxn ang="0">
                      <a:pos x="82" y="24"/>
                    </a:cxn>
                  </a:cxnLst>
                  <a:rect l="0" t="0" r="r" b="b"/>
                  <a:pathLst>
                    <a:path w="91" h="107">
                      <a:moveTo>
                        <a:pt x="82" y="24"/>
                      </a:moveTo>
                      <a:cubicBezTo>
                        <a:pt x="77" y="38"/>
                        <a:pt x="79" y="38"/>
                        <a:pt x="77" y="41"/>
                      </a:cubicBezTo>
                      <a:cubicBezTo>
                        <a:pt x="76" y="44"/>
                        <a:pt x="74" y="41"/>
                        <a:pt x="70" y="36"/>
                      </a:cubicBezTo>
                      <a:cubicBezTo>
                        <a:pt x="67" y="33"/>
                        <a:pt x="70" y="30"/>
                        <a:pt x="67" y="27"/>
                      </a:cubicBezTo>
                      <a:cubicBezTo>
                        <a:pt x="62" y="22"/>
                        <a:pt x="65" y="20"/>
                        <a:pt x="64" y="19"/>
                      </a:cubicBezTo>
                      <a:cubicBezTo>
                        <a:pt x="59" y="25"/>
                        <a:pt x="64" y="22"/>
                        <a:pt x="64" y="27"/>
                      </a:cubicBezTo>
                      <a:cubicBezTo>
                        <a:pt x="64" y="33"/>
                        <a:pt x="71" y="39"/>
                        <a:pt x="71" y="44"/>
                      </a:cubicBezTo>
                      <a:cubicBezTo>
                        <a:pt x="71" y="47"/>
                        <a:pt x="74" y="49"/>
                        <a:pt x="74" y="52"/>
                      </a:cubicBezTo>
                      <a:cubicBezTo>
                        <a:pt x="73" y="56"/>
                        <a:pt x="79" y="63"/>
                        <a:pt x="83" y="74"/>
                      </a:cubicBezTo>
                      <a:cubicBezTo>
                        <a:pt x="86" y="82"/>
                        <a:pt x="91" y="82"/>
                        <a:pt x="88" y="82"/>
                      </a:cubicBezTo>
                      <a:cubicBezTo>
                        <a:pt x="85" y="82"/>
                        <a:pt x="86" y="88"/>
                        <a:pt x="88" y="91"/>
                      </a:cubicBezTo>
                      <a:cubicBezTo>
                        <a:pt x="85" y="96"/>
                        <a:pt x="83" y="91"/>
                        <a:pt x="82" y="96"/>
                      </a:cubicBezTo>
                      <a:cubicBezTo>
                        <a:pt x="80" y="100"/>
                        <a:pt x="77" y="99"/>
                        <a:pt x="76" y="102"/>
                      </a:cubicBezTo>
                      <a:cubicBezTo>
                        <a:pt x="74" y="105"/>
                        <a:pt x="71" y="107"/>
                        <a:pt x="68" y="102"/>
                      </a:cubicBezTo>
                      <a:cubicBezTo>
                        <a:pt x="54" y="102"/>
                        <a:pt x="54" y="102"/>
                        <a:pt x="54" y="102"/>
                      </a:cubicBezTo>
                      <a:cubicBezTo>
                        <a:pt x="54" y="100"/>
                        <a:pt x="54" y="100"/>
                        <a:pt x="54" y="100"/>
                      </a:cubicBezTo>
                      <a:cubicBezTo>
                        <a:pt x="53" y="102"/>
                        <a:pt x="53" y="102"/>
                        <a:pt x="53" y="102"/>
                      </a:cubicBezTo>
                      <a:cubicBezTo>
                        <a:pt x="4" y="102"/>
                        <a:pt x="4" y="102"/>
                        <a:pt x="4" y="102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2"/>
                        <a:pt x="0" y="20"/>
                        <a:pt x="3" y="14"/>
                      </a:cubicBezTo>
                      <a:cubicBezTo>
                        <a:pt x="6" y="9"/>
                        <a:pt x="1" y="6"/>
                        <a:pt x="4" y="3"/>
                      </a:cubicBezTo>
                      <a:cubicBezTo>
                        <a:pt x="6" y="3"/>
                        <a:pt x="7" y="0"/>
                        <a:pt x="16" y="3"/>
                      </a:cubicBezTo>
                      <a:cubicBezTo>
                        <a:pt x="27" y="5"/>
                        <a:pt x="22" y="6"/>
                        <a:pt x="24" y="6"/>
                      </a:cubicBezTo>
                      <a:cubicBezTo>
                        <a:pt x="27" y="5"/>
                        <a:pt x="27" y="8"/>
                        <a:pt x="30" y="8"/>
                      </a:cubicBezTo>
                      <a:cubicBezTo>
                        <a:pt x="32" y="6"/>
                        <a:pt x="36" y="13"/>
                        <a:pt x="39" y="9"/>
                      </a:cubicBezTo>
                      <a:cubicBezTo>
                        <a:pt x="45" y="3"/>
                        <a:pt x="44" y="6"/>
                        <a:pt x="45" y="5"/>
                      </a:cubicBezTo>
                      <a:cubicBezTo>
                        <a:pt x="47" y="2"/>
                        <a:pt x="47" y="3"/>
                        <a:pt x="50" y="2"/>
                      </a:cubicBezTo>
                      <a:cubicBezTo>
                        <a:pt x="53" y="0"/>
                        <a:pt x="54" y="5"/>
                        <a:pt x="56" y="3"/>
                      </a:cubicBezTo>
                      <a:cubicBezTo>
                        <a:pt x="57" y="2"/>
                        <a:pt x="57" y="2"/>
                        <a:pt x="59" y="3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59" y="5"/>
                        <a:pt x="57" y="3"/>
                        <a:pt x="57" y="3"/>
                      </a:cubicBezTo>
                      <a:cubicBezTo>
                        <a:pt x="57" y="5"/>
                        <a:pt x="56" y="5"/>
                        <a:pt x="57" y="5"/>
                      </a:cubicBezTo>
                      <a:cubicBezTo>
                        <a:pt x="57" y="6"/>
                        <a:pt x="59" y="5"/>
                        <a:pt x="59" y="6"/>
                      </a:cubicBezTo>
                      <a:cubicBezTo>
                        <a:pt x="61" y="8"/>
                        <a:pt x="62" y="6"/>
                        <a:pt x="61" y="6"/>
                      </a:cubicBezTo>
                      <a:cubicBezTo>
                        <a:pt x="61" y="5"/>
                        <a:pt x="61" y="5"/>
                        <a:pt x="62" y="6"/>
                      </a:cubicBezTo>
                      <a:cubicBezTo>
                        <a:pt x="65" y="9"/>
                        <a:pt x="67" y="5"/>
                        <a:pt x="68" y="6"/>
                      </a:cubicBezTo>
                      <a:cubicBezTo>
                        <a:pt x="70" y="8"/>
                        <a:pt x="68" y="8"/>
                        <a:pt x="76" y="5"/>
                      </a:cubicBezTo>
                      <a:cubicBezTo>
                        <a:pt x="76" y="5"/>
                        <a:pt x="76" y="6"/>
                        <a:pt x="77" y="6"/>
                      </a:cubicBezTo>
                      <a:cubicBezTo>
                        <a:pt x="79" y="11"/>
                        <a:pt x="80" y="17"/>
                        <a:pt x="82" y="24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15" name="Freeform 89"/>
                <p:cNvSpPr>
                  <a:spLocks/>
                </p:cNvSpPr>
                <p:nvPr/>
              </p:nvSpPr>
              <p:spPr bwMode="auto">
                <a:xfrm>
                  <a:off x="3249" y="2338"/>
                  <a:ext cx="103" cy="105"/>
                </a:xfrm>
                <a:custGeom>
                  <a:avLst/>
                  <a:gdLst/>
                  <a:ahLst/>
                  <a:cxnLst>
                    <a:cxn ang="0">
                      <a:pos x="2" y="29"/>
                    </a:cxn>
                    <a:cxn ang="0">
                      <a:pos x="5" y="29"/>
                    </a:cxn>
                    <a:cxn ang="0">
                      <a:pos x="5" y="29"/>
                    </a:cxn>
                    <a:cxn ang="0">
                      <a:pos x="5" y="31"/>
                    </a:cxn>
                    <a:cxn ang="0">
                      <a:pos x="8" y="34"/>
                    </a:cxn>
                    <a:cxn ang="0">
                      <a:pos x="5" y="37"/>
                    </a:cxn>
                    <a:cxn ang="0">
                      <a:pos x="6" y="39"/>
                    </a:cxn>
                    <a:cxn ang="0">
                      <a:pos x="3" y="39"/>
                    </a:cxn>
                    <a:cxn ang="0">
                      <a:pos x="2" y="40"/>
                    </a:cxn>
                    <a:cxn ang="0">
                      <a:pos x="3" y="40"/>
                    </a:cxn>
                    <a:cxn ang="0">
                      <a:pos x="0" y="45"/>
                    </a:cxn>
                    <a:cxn ang="0">
                      <a:pos x="0" y="45"/>
                    </a:cxn>
                    <a:cxn ang="0">
                      <a:pos x="0" y="45"/>
                    </a:cxn>
                    <a:cxn ang="0">
                      <a:pos x="0" y="48"/>
                    </a:cxn>
                    <a:cxn ang="0">
                      <a:pos x="0" y="49"/>
                    </a:cxn>
                    <a:cxn ang="0">
                      <a:pos x="2" y="49"/>
                    </a:cxn>
                    <a:cxn ang="0">
                      <a:pos x="3" y="52"/>
                    </a:cxn>
                    <a:cxn ang="0">
                      <a:pos x="9" y="54"/>
                    </a:cxn>
                    <a:cxn ang="0">
                      <a:pos x="18" y="48"/>
                    </a:cxn>
                    <a:cxn ang="0">
                      <a:pos x="24" y="43"/>
                    </a:cxn>
                    <a:cxn ang="0">
                      <a:pos x="35" y="37"/>
                    </a:cxn>
                    <a:cxn ang="0">
                      <a:pos x="43" y="32"/>
                    </a:cxn>
                    <a:cxn ang="0">
                      <a:pos x="44" y="28"/>
                    </a:cxn>
                    <a:cxn ang="0">
                      <a:pos x="44" y="28"/>
                    </a:cxn>
                    <a:cxn ang="0">
                      <a:pos x="44" y="26"/>
                    </a:cxn>
                    <a:cxn ang="0">
                      <a:pos x="44" y="23"/>
                    </a:cxn>
                    <a:cxn ang="0">
                      <a:pos x="46" y="17"/>
                    </a:cxn>
                    <a:cxn ang="0">
                      <a:pos x="44" y="11"/>
                    </a:cxn>
                    <a:cxn ang="0">
                      <a:pos x="49" y="9"/>
                    </a:cxn>
                    <a:cxn ang="0">
                      <a:pos x="53" y="3"/>
                    </a:cxn>
                    <a:cxn ang="0">
                      <a:pos x="53" y="2"/>
                    </a:cxn>
                    <a:cxn ang="0">
                      <a:pos x="52" y="2"/>
                    </a:cxn>
                    <a:cxn ang="0">
                      <a:pos x="47" y="3"/>
                    </a:cxn>
                    <a:cxn ang="0">
                      <a:pos x="41" y="3"/>
                    </a:cxn>
                    <a:cxn ang="0">
                      <a:pos x="27" y="8"/>
                    </a:cxn>
                    <a:cxn ang="0">
                      <a:pos x="21" y="5"/>
                    </a:cxn>
                    <a:cxn ang="0">
                      <a:pos x="14" y="8"/>
                    </a:cxn>
                    <a:cxn ang="0">
                      <a:pos x="12" y="8"/>
                    </a:cxn>
                    <a:cxn ang="0">
                      <a:pos x="8" y="6"/>
                    </a:cxn>
                    <a:cxn ang="0">
                      <a:pos x="8" y="11"/>
                    </a:cxn>
                    <a:cxn ang="0">
                      <a:pos x="8" y="12"/>
                    </a:cxn>
                    <a:cxn ang="0">
                      <a:pos x="6" y="12"/>
                    </a:cxn>
                    <a:cxn ang="0">
                      <a:pos x="3" y="17"/>
                    </a:cxn>
                    <a:cxn ang="0">
                      <a:pos x="2" y="15"/>
                    </a:cxn>
                    <a:cxn ang="0">
                      <a:pos x="2" y="22"/>
                    </a:cxn>
                    <a:cxn ang="0">
                      <a:pos x="2" y="29"/>
                    </a:cxn>
                  </a:cxnLst>
                  <a:rect l="0" t="0" r="r" b="b"/>
                  <a:pathLst>
                    <a:path w="53" h="54">
                      <a:moveTo>
                        <a:pt x="2" y="29"/>
                      </a:moveTo>
                      <a:cubicBezTo>
                        <a:pt x="3" y="29"/>
                        <a:pt x="3" y="29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6" y="31"/>
                        <a:pt x="5" y="31"/>
                        <a:pt x="5" y="31"/>
                      </a:cubicBezTo>
                      <a:cubicBezTo>
                        <a:pt x="6" y="31"/>
                        <a:pt x="8" y="32"/>
                        <a:pt x="8" y="34"/>
                      </a:cubicBezTo>
                      <a:cubicBezTo>
                        <a:pt x="8" y="36"/>
                        <a:pt x="5" y="36"/>
                        <a:pt x="5" y="37"/>
                      </a:cubicBezTo>
                      <a:cubicBezTo>
                        <a:pt x="5" y="37"/>
                        <a:pt x="6" y="37"/>
                        <a:pt x="6" y="39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39"/>
                        <a:pt x="3" y="39"/>
                        <a:pt x="2" y="40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3" y="42"/>
                        <a:pt x="0" y="45"/>
                        <a:pt x="0" y="45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46"/>
                        <a:pt x="0" y="48"/>
                        <a:pt x="0" y="48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51"/>
                        <a:pt x="0" y="49"/>
                        <a:pt x="2" y="49"/>
                      </a:cubicBezTo>
                      <a:cubicBezTo>
                        <a:pt x="3" y="51"/>
                        <a:pt x="3" y="51"/>
                        <a:pt x="3" y="52"/>
                      </a:cubicBezTo>
                      <a:cubicBezTo>
                        <a:pt x="5" y="52"/>
                        <a:pt x="8" y="54"/>
                        <a:pt x="9" y="54"/>
                      </a:cubicBezTo>
                      <a:cubicBezTo>
                        <a:pt x="11" y="54"/>
                        <a:pt x="15" y="49"/>
                        <a:pt x="18" y="48"/>
                      </a:cubicBezTo>
                      <a:cubicBezTo>
                        <a:pt x="20" y="46"/>
                        <a:pt x="23" y="45"/>
                        <a:pt x="24" y="43"/>
                      </a:cubicBezTo>
                      <a:cubicBezTo>
                        <a:pt x="27" y="40"/>
                        <a:pt x="32" y="39"/>
                        <a:pt x="35" y="37"/>
                      </a:cubicBezTo>
                      <a:cubicBezTo>
                        <a:pt x="37" y="36"/>
                        <a:pt x="40" y="34"/>
                        <a:pt x="43" y="32"/>
                      </a:cubicBezTo>
                      <a:cubicBezTo>
                        <a:pt x="43" y="31"/>
                        <a:pt x="44" y="29"/>
                        <a:pt x="44" y="28"/>
                      </a:cubicBezTo>
                      <a:cubicBezTo>
                        <a:pt x="44" y="28"/>
                        <a:pt x="44" y="28"/>
                        <a:pt x="44" y="28"/>
                      </a:cubicBezTo>
                      <a:cubicBezTo>
                        <a:pt x="44" y="28"/>
                        <a:pt x="44" y="28"/>
                        <a:pt x="44" y="26"/>
                      </a:cubicBezTo>
                      <a:cubicBezTo>
                        <a:pt x="44" y="26"/>
                        <a:pt x="44" y="25"/>
                        <a:pt x="44" y="23"/>
                      </a:cubicBezTo>
                      <a:cubicBezTo>
                        <a:pt x="44" y="22"/>
                        <a:pt x="46" y="19"/>
                        <a:pt x="46" y="17"/>
                      </a:cubicBezTo>
                      <a:cubicBezTo>
                        <a:pt x="44" y="15"/>
                        <a:pt x="44" y="14"/>
                        <a:pt x="44" y="11"/>
                      </a:cubicBezTo>
                      <a:cubicBezTo>
                        <a:pt x="46" y="9"/>
                        <a:pt x="47" y="9"/>
                        <a:pt x="49" y="9"/>
                      </a:cubicBezTo>
                      <a:cubicBezTo>
                        <a:pt x="50" y="8"/>
                        <a:pt x="52" y="5"/>
                        <a:pt x="53" y="3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2" y="0"/>
                        <a:pt x="52" y="2"/>
                      </a:cubicBezTo>
                      <a:cubicBezTo>
                        <a:pt x="50" y="3"/>
                        <a:pt x="49" y="3"/>
                        <a:pt x="47" y="3"/>
                      </a:cubicBezTo>
                      <a:cubicBezTo>
                        <a:pt x="44" y="3"/>
                        <a:pt x="43" y="3"/>
                        <a:pt x="41" y="3"/>
                      </a:cubicBezTo>
                      <a:cubicBezTo>
                        <a:pt x="37" y="5"/>
                        <a:pt x="34" y="8"/>
                        <a:pt x="27" y="8"/>
                      </a:cubicBezTo>
                      <a:cubicBezTo>
                        <a:pt x="24" y="8"/>
                        <a:pt x="24" y="6"/>
                        <a:pt x="21" y="5"/>
                      </a:cubicBezTo>
                      <a:cubicBezTo>
                        <a:pt x="18" y="5"/>
                        <a:pt x="17" y="8"/>
                        <a:pt x="14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8"/>
                        <a:pt x="8" y="6"/>
                        <a:pt x="8" y="6"/>
                      </a:cubicBezTo>
                      <a:cubicBezTo>
                        <a:pt x="8" y="6"/>
                        <a:pt x="6" y="9"/>
                        <a:pt x="8" y="11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7"/>
                        <a:pt x="3" y="17"/>
                      </a:cubicBezTo>
                      <a:cubicBezTo>
                        <a:pt x="3" y="17"/>
                        <a:pt x="3" y="15"/>
                        <a:pt x="2" y="15"/>
                      </a:cubicBezTo>
                      <a:cubicBezTo>
                        <a:pt x="2" y="17"/>
                        <a:pt x="0" y="19"/>
                        <a:pt x="2" y="22"/>
                      </a:cubicBezTo>
                      <a:cubicBezTo>
                        <a:pt x="3" y="23"/>
                        <a:pt x="2" y="25"/>
                        <a:pt x="2" y="29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16" name="Freeform 90"/>
                <p:cNvSpPr>
                  <a:spLocks/>
                </p:cNvSpPr>
                <p:nvPr/>
              </p:nvSpPr>
              <p:spPr bwMode="auto">
                <a:xfrm>
                  <a:off x="3240" y="2394"/>
                  <a:ext cx="23" cy="33"/>
                </a:xfrm>
                <a:custGeom>
                  <a:avLst/>
                  <a:gdLst/>
                  <a:ahLst/>
                  <a:cxnLst>
                    <a:cxn ang="0">
                      <a:pos x="5" y="16"/>
                    </a:cxn>
                    <a:cxn ang="0">
                      <a:pos x="3" y="16"/>
                    </a:cxn>
                    <a:cxn ang="0">
                      <a:pos x="3" y="17"/>
                    </a:cxn>
                    <a:cxn ang="0">
                      <a:pos x="0" y="17"/>
                    </a:cxn>
                    <a:cxn ang="0">
                      <a:pos x="3" y="11"/>
                    </a:cxn>
                    <a:cxn ang="0">
                      <a:pos x="5" y="6"/>
                    </a:cxn>
                    <a:cxn ang="0">
                      <a:pos x="6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9" y="2"/>
                    </a:cxn>
                    <a:cxn ang="0">
                      <a:pos x="12" y="5"/>
                    </a:cxn>
                    <a:cxn ang="0">
                      <a:pos x="9" y="8"/>
                    </a:cxn>
                    <a:cxn ang="0">
                      <a:pos x="11" y="10"/>
                    </a:cxn>
                    <a:cxn ang="0">
                      <a:pos x="8" y="10"/>
                    </a:cxn>
                    <a:cxn ang="0">
                      <a:pos x="6" y="11"/>
                    </a:cxn>
                    <a:cxn ang="0">
                      <a:pos x="8" y="11"/>
                    </a:cxn>
                    <a:cxn ang="0">
                      <a:pos x="5" y="16"/>
                    </a:cxn>
                  </a:cxnLst>
                  <a:rect l="0" t="0" r="r" b="b"/>
                  <a:pathLst>
                    <a:path w="12" h="17">
                      <a:moveTo>
                        <a:pt x="5" y="16"/>
                      </a:moveTo>
                      <a:cubicBezTo>
                        <a:pt x="3" y="16"/>
                        <a:pt x="3" y="14"/>
                        <a:pt x="3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2" y="17"/>
                        <a:pt x="0" y="17"/>
                      </a:cubicBezTo>
                      <a:cubicBezTo>
                        <a:pt x="2" y="13"/>
                        <a:pt x="2" y="14"/>
                        <a:pt x="3" y="11"/>
                      </a:cubicBezTo>
                      <a:cubicBezTo>
                        <a:pt x="3" y="6"/>
                        <a:pt x="5" y="10"/>
                        <a:pt x="5" y="6"/>
                      </a:cubicBezTo>
                      <a:cubicBezTo>
                        <a:pt x="3" y="2"/>
                        <a:pt x="8" y="3"/>
                        <a:pt x="6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1" y="2"/>
                        <a:pt x="9" y="2"/>
                        <a:pt x="9" y="2"/>
                      </a:cubicBezTo>
                      <a:cubicBezTo>
                        <a:pt x="11" y="2"/>
                        <a:pt x="12" y="3"/>
                        <a:pt x="12" y="5"/>
                      </a:cubicBezTo>
                      <a:cubicBezTo>
                        <a:pt x="12" y="6"/>
                        <a:pt x="9" y="6"/>
                        <a:pt x="9" y="8"/>
                      </a:cubicBezTo>
                      <a:cubicBezTo>
                        <a:pt x="9" y="8"/>
                        <a:pt x="11" y="8"/>
                        <a:pt x="11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6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3"/>
                        <a:pt x="5" y="16"/>
                        <a:pt x="5" y="16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17" name="Freeform 91"/>
                <p:cNvSpPr>
                  <a:spLocks/>
                </p:cNvSpPr>
                <p:nvPr/>
              </p:nvSpPr>
              <p:spPr bwMode="auto">
                <a:xfrm>
                  <a:off x="3238" y="2422"/>
                  <a:ext cx="68" cy="85"/>
                </a:xfrm>
                <a:custGeom>
                  <a:avLst/>
                  <a:gdLst/>
                  <a:ahLst/>
                  <a:cxnLst>
                    <a:cxn ang="0">
                      <a:pos x="6" y="7"/>
                    </a:cxn>
                    <a:cxn ang="0">
                      <a:pos x="5" y="10"/>
                    </a:cxn>
                    <a:cxn ang="0">
                      <a:pos x="5" y="11"/>
                    </a:cxn>
                    <a:cxn ang="0">
                      <a:pos x="5" y="19"/>
                    </a:cxn>
                    <a:cxn ang="0">
                      <a:pos x="5" y="24"/>
                    </a:cxn>
                    <a:cxn ang="0">
                      <a:pos x="2" y="34"/>
                    </a:cxn>
                    <a:cxn ang="0">
                      <a:pos x="0" y="40"/>
                    </a:cxn>
                    <a:cxn ang="0">
                      <a:pos x="0" y="42"/>
                    </a:cxn>
                    <a:cxn ang="0">
                      <a:pos x="9" y="44"/>
                    </a:cxn>
                    <a:cxn ang="0">
                      <a:pos x="15" y="37"/>
                    </a:cxn>
                    <a:cxn ang="0">
                      <a:pos x="21" y="36"/>
                    </a:cxn>
                    <a:cxn ang="0">
                      <a:pos x="21" y="33"/>
                    </a:cxn>
                    <a:cxn ang="0">
                      <a:pos x="24" y="30"/>
                    </a:cxn>
                    <a:cxn ang="0">
                      <a:pos x="17" y="20"/>
                    </a:cxn>
                    <a:cxn ang="0">
                      <a:pos x="21" y="19"/>
                    </a:cxn>
                    <a:cxn ang="0">
                      <a:pos x="33" y="13"/>
                    </a:cxn>
                    <a:cxn ang="0">
                      <a:pos x="35" y="13"/>
                    </a:cxn>
                    <a:cxn ang="0">
                      <a:pos x="32" y="11"/>
                    </a:cxn>
                    <a:cxn ang="0">
                      <a:pos x="32" y="10"/>
                    </a:cxn>
                    <a:cxn ang="0">
                      <a:pos x="33" y="10"/>
                    </a:cxn>
                    <a:cxn ang="0">
                      <a:pos x="33" y="8"/>
                    </a:cxn>
                    <a:cxn ang="0">
                      <a:pos x="30" y="0"/>
                    </a:cxn>
                    <a:cxn ang="0">
                      <a:pos x="24" y="5"/>
                    </a:cxn>
                    <a:cxn ang="0">
                      <a:pos x="15" y="11"/>
                    </a:cxn>
                    <a:cxn ang="0">
                      <a:pos x="9" y="10"/>
                    </a:cxn>
                    <a:cxn ang="0">
                      <a:pos x="8" y="7"/>
                    </a:cxn>
                    <a:cxn ang="0">
                      <a:pos x="6" y="7"/>
                    </a:cxn>
                  </a:cxnLst>
                  <a:rect l="0" t="0" r="r" b="b"/>
                  <a:pathLst>
                    <a:path w="35" h="44">
                      <a:moveTo>
                        <a:pt x="6" y="7"/>
                      </a:moveTo>
                      <a:cubicBezTo>
                        <a:pt x="5" y="7"/>
                        <a:pt x="5" y="8"/>
                        <a:pt x="5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3"/>
                        <a:pt x="6" y="17"/>
                        <a:pt x="5" y="19"/>
                      </a:cubicBezTo>
                      <a:cubicBezTo>
                        <a:pt x="5" y="20"/>
                        <a:pt x="5" y="22"/>
                        <a:pt x="5" y="24"/>
                      </a:cubicBezTo>
                      <a:cubicBezTo>
                        <a:pt x="5" y="25"/>
                        <a:pt x="2" y="30"/>
                        <a:pt x="2" y="34"/>
                      </a:cubicBezTo>
                      <a:cubicBezTo>
                        <a:pt x="2" y="36"/>
                        <a:pt x="0" y="40"/>
                        <a:pt x="0" y="40"/>
                      </a:cubicBezTo>
                      <a:cubicBezTo>
                        <a:pt x="0" y="40"/>
                        <a:pt x="0" y="40"/>
                        <a:pt x="0" y="42"/>
                      </a:cubicBezTo>
                      <a:cubicBezTo>
                        <a:pt x="2" y="42"/>
                        <a:pt x="8" y="44"/>
                        <a:pt x="9" y="44"/>
                      </a:cubicBezTo>
                      <a:cubicBezTo>
                        <a:pt x="12" y="44"/>
                        <a:pt x="12" y="39"/>
                        <a:pt x="15" y="37"/>
                      </a:cubicBezTo>
                      <a:cubicBezTo>
                        <a:pt x="15" y="36"/>
                        <a:pt x="20" y="37"/>
                        <a:pt x="21" y="36"/>
                      </a:cubicBezTo>
                      <a:cubicBezTo>
                        <a:pt x="21" y="34"/>
                        <a:pt x="21" y="33"/>
                        <a:pt x="21" y="33"/>
                      </a:cubicBezTo>
                      <a:cubicBezTo>
                        <a:pt x="23" y="31"/>
                        <a:pt x="24" y="31"/>
                        <a:pt x="24" y="3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9"/>
                        <a:pt x="20" y="19"/>
                        <a:pt x="21" y="19"/>
                      </a:cubicBezTo>
                      <a:cubicBezTo>
                        <a:pt x="23" y="17"/>
                        <a:pt x="32" y="16"/>
                        <a:pt x="33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0"/>
                        <a:pt x="33" y="11"/>
                        <a:pt x="32" y="11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3" y="10"/>
                        <a:pt x="33" y="8"/>
                      </a:cubicBezTo>
                      <a:cubicBezTo>
                        <a:pt x="32" y="7"/>
                        <a:pt x="32" y="4"/>
                        <a:pt x="30" y="0"/>
                      </a:cubicBezTo>
                      <a:cubicBezTo>
                        <a:pt x="29" y="2"/>
                        <a:pt x="26" y="4"/>
                        <a:pt x="24" y="5"/>
                      </a:cubicBezTo>
                      <a:cubicBezTo>
                        <a:pt x="21" y="7"/>
                        <a:pt x="17" y="11"/>
                        <a:pt x="15" y="11"/>
                      </a:cubicBezTo>
                      <a:cubicBezTo>
                        <a:pt x="14" y="11"/>
                        <a:pt x="11" y="10"/>
                        <a:pt x="9" y="10"/>
                      </a:cubicBezTo>
                      <a:cubicBezTo>
                        <a:pt x="9" y="8"/>
                        <a:pt x="9" y="8"/>
                        <a:pt x="8" y="7"/>
                      </a:cubicBezTo>
                      <a:cubicBezTo>
                        <a:pt x="6" y="7"/>
                        <a:pt x="6" y="8"/>
                        <a:pt x="6" y="7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18" name="Freeform 92"/>
                <p:cNvSpPr>
                  <a:spLocks/>
                </p:cNvSpPr>
                <p:nvPr/>
              </p:nvSpPr>
              <p:spPr bwMode="auto">
                <a:xfrm>
                  <a:off x="3333" y="2841"/>
                  <a:ext cx="165" cy="263"/>
                </a:xfrm>
                <a:custGeom>
                  <a:avLst/>
                  <a:gdLst/>
                  <a:ahLst/>
                  <a:cxnLst>
                    <a:cxn ang="0">
                      <a:pos x="5" y="136"/>
                    </a:cxn>
                    <a:cxn ang="0">
                      <a:pos x="0" y="126"/>
                    </a:cxn>
                    <a:cxn ang="0">
                      <a:pos x="0" y="92"/>
                    </a:cxn>
                    <a:cxn ang="0">
                      <a:pos x="8" y="81"/>
                    </a:cxn>
                    <a:cxn ang="0">
                      <a:pos x="12" y="78"/>
                    </a:cxn>
                    <a:cxn ang="0">
                      <a:pos x="18" y="73"/>
                    </a:cxn>
                    <a:cxn ang="0">
                      <a:pos x="33" y="69"/>
                    </a:cxn>
                    <a:cxn ang="0">
                      <a:pos x="49" y="48"/>
                    </a:cxn>
                    <a:cxn ang="0">
                      <a:pos x="53" y="41"/>
                    </a:cxn>
                    <a:cxn ang="0">
                      <a:pos x="38" y="38"/>
                    </a:cxn>
                    <a:cxn ang="0">
                      <a:pos x="23" y="30"/>
                    </a:cxn>
                    <a:cxn ang="0">
                      <a:pos x="18" y="25"/>
                    </a:cxn>
                    <a:cxn ang="0">
                      <a:pos x="15" y="20"/>
                    </a:cxn>
                    <a:cxn ang="0">
                      <a:pos x="15" y="13"/>
                    </a:cxn>
                    <a:cxn ang="0">
                      <a:pos x="18" y="6"/>
                    </a:cxn>
                    <a:cxn ang="0">
                      <a:pos x="27" y="17"/>
                    </a:cxn>
                    <a:cxn ang="0">
                      <a:pos x="41" y="14"/>
                    </a:cxn>
                    <a:cxn ang="0">
                      <a:pos x="53" y="11"/>
                    </a:cxn>
                    <a:cxn ang="0">
                      <a:pos x="62" y="8"/>
                    </a:cxn>
                    <a:cxn ang="0">
                      <a:pos x="79" y="3"/>
                    </a:cxn>
                    <a:cxn ang="0">
                      <a:pos x="80" y="16"/>
                    </a:cxn>
                    <a:cxn ang="0">
                      <a:pos x="77" y="24"/>
                    </a:cxn>
                    <a:cxn ang="0">
                      <a:pos x="68" y="48"/>
                    </a:cxn>
                    <a:cxn ang="0">
                      <a:pos x="35" y="98"/>
                    </a:cxn>
                    <a:cxn ang="0">
                      <a:pos x="12" y="122"/>
                    </a:cxn>
                    <a:cxn ang="0">
                      <a:pos x="5" y="136"/>
                    </a:cxn>
                  </a:cxnLst>
                  <a:rect l="0" t="0" r="r" b="b"/>
                  <a:pathLst>
                    <a:path w="85" h="136">
                      <a:moveTo>
                        <a:pt x="5" y="136"/>
                      </a:moveTo>
                      <a:cubicBezTo>
                        <a:pt x="3" y="131"/>
                        <a:pt x="0" y="133"/>
                        <a:pt x="0" y="126"/>
                      </a:cubicBezTo>
                      <a:cubicBezTo>
                        <a:pt x="0" y="119"/>
                        <a:pt x="0" y="92"/>
                        <a:pt x="0" y="92"/>
                      </a:cubicBezTo>
                      <a:cubicBezTo>
                        <a:pt x="0" y="92"/>
                        <a:pt x="5" y="84"/>
                        <a:pt x="8" y="81"/>
                      </a:cubicBezTo>
                      <a:cubicBezTo>
                        <a:pt x="9" y="78"/>
                        <a:pt x="9" y="78"/>
                        <a:pt x="12" y="78"/>
                      </a:cubicBezTo>
                      <a:cubicBezTo>
                        <a:pt x="18" y="78"/>
                        <a:pt x="11" y="77"/>
                        <a:pt x="18" y="73"/>
                      </a:cubicBezTo>
                      <a:cubicBezTo>
                        <a:pt x="27" y="69"/>
                        <a:pt x="27" y="77"/>
                        <a:pt x="33" y="69"/>
                      </a:cubicBezTo>
                      <a:cubicBezTo>
                        <a:pt x="39" y="61"/>
                        <a:pt x="42" y="56"/>
                        <a:pt x="49" y="48"/>
                      </a:cubicBezTo>
                      <a:cubicBezTo>
                        <a:pt x="56" y="41"/>
                        <a:pt x="56" y="41"/>
                        <a:pt x="53" y="41"/>
                      </a:cubicBezTo>
                      <a:cubicBezTo>
                        <a:pt x="52" y="41"/>
                        <a:pt x="49" y="42"/>
                        <a:pt x="38" y="38"/>
                      </a:cubicBezTo>
                      <a:cubicBezTo>
                        <a:pt x="27" y="33"/>
                        <a:pt x="26" y="34"/>
                        <a:pt x="23" y="30"/>
                      </a:cubicBezTo>
                      <a:cubicBezTo>
                        <a:pt x="20" y="27"/>
                        <a:pt x="18" y="28"/>
                        <a:pt x="18" y="25"/>
                      </a:cubicBezTo>
                      <a:cubicBezTo>
                        <a:pt x="17" y="22"/>
                        <a:pt x="17" y="24"/>
                        <a:pt x="15" y="20"/>
                      </a:cubicBezTo>
                      <a:cubicBezTo>
                        <a:pt x="14" y="16"/>
                        <a:pt x="12" y="16"/>
                        <a:pt x="15" y="13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21" y="11"/>
                        <a:pt x="20" y="14"/>
                        <a:pt x="27" y="17"/>
                      </a:cubicBezTo>
                      <a:cubicBezTo>
                        <a:pt x="32" y="20"/>
                        <a:pt x="33" y="11"/>
                        <a:pt x="41" y="14"/>
                      </a:cubicBezTo>
                      <a:cubicBezTo>
                        <a:pt x="47" y="17"/>
                        <a:pt x="45" y="10"/>
                        <a:pt x="53" y="11"/>
                      </a:cubicBezTo>
                      <a:cubicBezTo>
                        <a:pt x="61" y="11"/>
                        <a:pt x="52" y="8"/>
                        <a:pt x="62" y="8"/>
                      </a:cubicBezTo>
                      <a:cubicBezTo>
                        <a:pt x="73" y="10"/>
                        <a:pt x="74" y="0"/>
                        <a:pt x="79" y="3"/>
                      </a:cubicBezTo>
                      <a:cubicBezTo>
                        <a:pt x="83" y="5"/>
                        <a:pt x="76" y="8"/>
                        <a:pt x="80" y="16"/>
                      </a:cubicBezTo>
                      <a:cubicBezTo>
                        <a:pt x="85" y="22"/>
                        <a:pt x="79" y="13"/>
                        <a:pt x="77" y="24"/>
                      </a:cubicBezTo>
                      <a:cubicBezTo>
                        <a:pt x="77" y="30"/>
                        <a:pt x="73" y="34"/>
                        <a:pt x="68" y="48"/>
                      </a:cubicBezTo>
                      <a:cubicBezTo>
                        <a:pt x="59" y="72"/>
                        <a:pt x="47" y="89"/>
                        <a:pt x="35" y="98"/>
                      </a:cubicBezTo>
                      <a:cubicBezTo>
                        <a:pt x="21" y="109"/>
                        <a:pt x="21" y="111"/>
                        <a:pt x="12" y="122"/>
                      </a:cubicBezTo>
                      <a:cubicBezTo>
                        <a:pt x="5" y="131"/>
                        <a:pt x="9" y="130"/>
                        <a:pt x="5" y="136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19" name="Freeform 93"/>
                <p:cNvSpPr>
                  <a:spLocks/>
                </p:cNvSpPr>
                <p:nvPr/>
              </p:nvSpPr>
              <p:spPr bwMode="auto">
                <a:xfrm>
                  <a:off x="3203" y="2784"/>
                  <a:ext cx="238" cy="227"/>
                </a:xfrm>
                <a:custGeom>
                  <a:avLst/>
                  <a:gdLst/>
                  <a:ahLst/>
                  <a:cxnLst>
                    <a:cxn ang="0">
                      <a:pos x="26" y="104"/>
                    </a:cxn>
                    <a:cxn ang="0">
                      <a:pos x="38" y="109"/>
                    </a:cxn>
                    <a:cxn ang="0">
                      <a:pos x="49" y="114"/>
                    </a:cxn>
                    <a:cxn ang="0">
                      <a:pos x="53" y="115"/>
                    </a:cxn>
                    <a:cxn ang="0">
                      <a:pos x="61" y="109"/>
                    </a:cxn>
                    <a:cxn ang="0">
                      <a:pos x="67" y="109"/>
                    </a:cxn>
                    <a:cxn ang="0">
                      <a:pos x="75" y="110"/>
                    </a:cxn>
                    <a:cxn ang="0">
                      <a:pos x="79" y="107"/>
                    </a:cxn>
                    <a:cxn ang="0">
                      <a:pos x="85" y="103"/>
                    </a:cxn>
                    <a:cxn ang="0">
                      <a:pos x="101" y="98"/>
                    </a:cxn>
                    <a:cxn ang="0">
                      <a:pos x="116" y="78"/>
                    </a:cxn>
                    <a:cxn ang="0">
                      <a:pos x="120" y="70"/>
                    </a:cxn>
                    <a:cxn ang="0">
                      <a:pos x="105" y="67"/>
                    </a:cxn>
                    <a:cxn ang="0">
                      <a:pos x="90" y="59"/>
                    </a:cxn>
                    <a:cxn ang="0">
                      <a:pos x="85" y="54"/>
                    </a:cxn>
                    <a:cxn ang="0">
                      <a:pos x="82" y="50"/>
                    </a:cxn>
                    <a:cxn ang="0">
                      <a:pos x="82" y="42"/>
                    </a:cxn>
                    <a:cxn ang="0">
                      <a:pos x="73" y="40"/>
                    </a:cxn>
                    <a:cxn ang="0">
                      <a:pos x="78" y="26"/>
                    </a:cxn>
                    <a:cxn ang="0">
                      <a:pos x="72" y="17"/>
                    </a:cxn>
                    <a:cxn ang="0">
                      <a:pos x="64" y="9"/>
                    </a:cxn>
                    <a:cxn ang="0">
                      <a:pos x="56" y="6"/>
                    </a:cxn>
                    <a:cxn ang="0">
                      <a:pos x="52" y="6"/>
                    </a:cxn>
                    <a:cxn ang="0">
                      <a:pos x="44" y="3"/>
                    </a:cxn>
                    <a:cxn ang="0">
                      <a:pos x="38" y="7"/>
                    </a:cxn>
                    <a:cxn ang="0">
                      <a:pos x="32" y="7"/>
                    </a:cxn>
                    <a:cxn ang="0">
                      <a:pos x="29" y="23"/>
                    </a:cxn>
                    <a:cxn ang="0">
                      <a:pos x="21" y="31"/>
                    </a:cxn>
                    <a:cxn ang="0">
                      <a:pos x="18" y="43"/>
                    </a:cxn>
                    <a:cxn ang="0">
                      <a:pos x="14" y="43"/>
                    </a:cxn>
                    <a:cxn ang="0">
                      <a:pos x="14" y="51"/>
                    </a:cxn>
                    <a:cxn ang="0">
                      <a:pos x="9" y="67"/>
                    </a:cxn>
                    <a:cxn ang="0">
                      <a:pos x="5" y="70"/>
                    </a:cxn>
                    <a:cxn ang="0">
                      <a:pos x="12" y="78"/>
                    </a:cxn>
                    <a:cxn ang="0">
                      <a:pos x="18" y="87"/>
                    </a:cxn>
                    <a:cxn ang="0">
                      <a:pos x="24" y="96"/>
                    </a:cxn>
                    <a:cxn ang="0">
                      <a:pos x="26" y="104"/>
                    </a:cxn>
                  </a:cxnLst>
                  <a:rect l="0" t="0" r="r" b="b"/>
                  <a:pathLst>
                    <a:path w="123" h="117">
                      <a:moveTo>
                        <a:pt x="26" y="104"/>
                      </a:moveTo>
                      <a:cubicBezTo>
                        <a:pt x="31" y="109"/>
                        <a:pt x="31" y="101"/>
                        <a:pt x="38" y="109"/>
                      </a:cubicBezTo>
                      <a:cubicBezTo>
                        <a:pt x="46" y="117"/>
                        <a:pt x="46" y="112"/>
                        <a:pt x="49" y="114"/>
                      </a:cubicBezTo>
                      <a:cubicBezTo>
                        <a:pt x="52" y="115"/>
                        <a:pt x="53" y="114"/>
                        <a:pt x="53" y="115"/>
                      </a:cubicBezTo>
                      <a:cubicBezTo>
                        <a:pt x="56" y="117"/>
                        <a:pt x="55" y="112"/>
                        <a:pt x="61" y="109"/>
                      </a:cubicBezTo>
                      <a:cubicBezTo>
                        <a:pt x="66" y="106"/>
                        <a:pt x="66" y="107"/>
                        <a:pt x="67" y="109"/>
                      </a:cubicBezTo>
                      <a:cubicBezTo>
                        <a:pt x="69" y="110"/>
                        <a:pt x="72" y="110"/>
                        <a:pt x="75" y="110"/>
                      </a:cubicBezTo>
                      <a:cubicBezTo>
                        <a:pt x="76" y="107"/>
                        <a:pt x="76" y="107"/>
                        <a:pt x="79" y="107"/>
                      </a:cubicBezTo>
                      <a:cubicBezTo>
                        <a:pt x="85" y="107"/>
                        <a:pt x="78" y="106"/>
                        <a:pt x="85" y="103"/>
                      </a:cubicBezTo>
                      <a:cubicBezTo>
                        <a:pt x="94" y="98"/>
                        <a:pt x="94" y="106"/>
                        <a:pt x="101" y="98"/>
                      </a:cubicBezTo>
                      <a:cubicBezTo>
                        <a:pt x="107" y="90"/>
                        <a:pt x="110" y="85"/>
                        <a:pt x="116" y="78"/>
                      </a:cubicBezTo>
                      <a:cubicBezTo>
                        <a:pt x="123" y="70"/>
                        <a:pt x="123" y="70"/>
                        <a:pt x="120" y="70"/>
                      </a:cubicBezTo>
                      <a:cubicBezTo>
                        <a:pt x="119" y="70"/>
                        <a:pt x="116" y="71"/>
                        <a:pt x="105" y="67"/>
                      </a:cubicBezTo>
                      <a:cubicBezTo>
                        <a:pt x="94" y="62"/>
                        <a:pt x="93" y="64"/>
                        <a:pt x="90" y="59"/>
                      </a:cubicBezTo>
                      <a:cubicBezTo>
                        <a:pt x="87" y="56"/>
                        <a:pt x="85" y="57"/>
                        <a:pt x="85" y="54"/>
                      </a:cubicBezTo>
                      <a:cubicBezTo>
                        <a:pt x="84" y="51"/>
                        <a:pt x="84" y="53"/>
                        <a:pt x="82" y="50"/>
                      </a:cubicBezTo>
                      <a:cubicBezTo>
                        <a:pt x="81" y="45"/>
                        <a:pt x="79" y="45"/>
                        <a:pt x="82" y="42"/>
                      </a:cubicBezTo>
                      <a:cubicBezTo>
                        <a:pt x="81" y="37"/>
                        <a:pt x="76" y="43"/>
                        <a:pt x="73" y="40"/>
                      </a:cubicBezTo>
                      <a:cubicBezTo>
                        <a:pt x="73" y="31"/>
                        <a:pt x="75" y="36"/>
                        <a:pt x="78" y="26"/>
                      </a:cubicBezTo>
                      <a:cubicBezTo>
                        <a:pt x="73" y="23"/>
                        <a:pt x="75" y="20"/>
                        <a:pt x="72" y="17"/>
                      </a:cubicBezTo>
                      <a:cubicBezTo>
                        <a:pt x="69" y="15"/>
                        <a:pt x="67" y="9"/>
                        <a:pt x="64" y="9"/>
                      </a:cubicBezTo>
                      <a:cubicBezTo>
                        <a:pt x="62" y="7"/>
                        <a:pt x="61" y="6"/>
                        <a:pt x="56" y="6"/>
                      </a:cubicBezTo>
                      <a:cubicBezTo>
                        <a:pt x="52" y="4"/>
                        <a:pt x="53" y="7"/>
                        <a:pt x="52" y="6"/>
                      </a:cubicBezTo>
                      <a:cubicBezTo>
                        <a:pt x="50" y="3"/>
                        <a:pt x="50" y="12"/>
                        <a:pt x="44" y="3"/>
                      </a:cubicBezTo>
                      <a:cubicBezTo>
                        <a:pt x="41" y="0"/>
                        <a:pt x="41" y="12"/>
                        <a:pt x="38" y="7"/>
                      </a:cubicBezTo>
                      <a:cubicBezTo>
                        <a:pt x="37" y="3"/>
                        <a:pt x="38" y="11"/>
                        <a:pt x="32" y="7"/>
                      </a:cubicBezTo>
                      <a:cubicBezTo>
                        <a:pt x="31" y="17"/>
                        <a:pt x="27" y="18"/>
                        <a:pt x="29" y="23"/>
                      </a:cubicBezTo>
                      <a:cubicBezTo>
                        <a:pt x="23" y="23"/>
                        <a:pt x="24" y="29"/>
                        <a:pt x="21" y="31"/>
                      </a:cubicBezTo>
                      <a:cubicBezTo>
                        <a:pt x="18" y="34"/>
                        <a:pt x="20" y="42"/>
                        <a:pt x="18" y="43"/>
                      </a:cubicBezTo>
                      <a:cubicBezTo>
                        <a:pt x="17" y="45"/>
                        <a:pt x="17" y="39"/>
                        <a:pt x="14" y="43"/>
                      </a:cubicBezTo>
                      <a:cubicBezTo>
                        <a:pt x="12" y="48"/>
                        <a:pt x="15" y="46"/>
                        <a:pt x="14" y="51"/>
                      </a:cubicBezTo>
                      <a:cubicBezTo>
                        <a:pt x="11" y="57"/>
                        <a:pt x="15" y="68"/>
                        <a:pt x="9" y="67"/>
                      </a:cubicBezTo>
                      <a:cubicBezTo>
                        <a:pt x="2" y="64"/>
                        <a:pt x="6" y="68"/>
                        <a:pt x="5" y="70"/>
                      </a:cubicBezTo>
                      <a:cubicBezTo>
                        <a:pt x="0" y="73"/>
                        <a:pt x="9" y="71"/>
                        <a:pt x="12" y="78"/>
                      </a:cubicBezTo>
                      <a:cubicBezTo>
                        <a:pt x="15" y="82"/>
                        <a:pt x="17" y="79"/>
                        <a:pt x="18" y="87"/>
                      </a:cubicBezTo>
                      <a:cubicBezTo>
                        <a:pt x="20" y="95"/>
                        <a:pt x="20" y="95"/>
                        <a:pt x="24" y="96"/>
                      </a:cubicBezTo>
                      <a:cubicBezTo>
                        <a:pt x="27" y="96"/>
                        <a:pt x="24" y="98"/>
                        <a:pt x="26" y="104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20" name="Freeform 94"/>
                <p:cNvSpPr>
                  <a:spLocks/>
                </p:cNvSpPr>
                <p:nvPr/>
              </p:nvSpPr>
              <p:spPr bwMode="auto">
                <a:xfrm>
                  <a:off x="3257" y="2728"/>
                  <a:ext cx="107" cy="113"/>
                </a:xfrm>
                <a:custGeom>
                  <a:avLst/>
                  <a:gdLst/>
                  <a:ahLst/>
                  <a:cxnLst>
                    <a:cxn ang="0">
                      <a:pos x="4" y="37"/>
                    </a:cxn>
                    <a:cxn ang="0">
                      <a:pos x="10" y="37"/>
                    </a:cxn>
                    <a:cxn ang="0">
                      <a:pos x="16" y="32"/>
                    </a:cxn>
                    <a:cxn ang="0">
                      <a:pos x="23" y="35"/>
                    </a:cxn>
                    <a:cxn ang="0">
                      <a:pos x="28" y="35"/>
                    </a:cxn>
                    <a:cxn ang="0">
                      <a:pos x="36" y="38"/>
                    </a:cxn>
                    <a:cxn ang="0">
                      <a:pos x="43" y="46"/>
                    </a:cxn>
                    <a:cxn ang="0">
                      <a:pos x="49" y="55"/>
                    </a:cxn>
                    <a:cxn ang="0">
                      <a:pos x="55" y="52"/>
                    </a:cxn>
                    <a:cxn ang="0">
                      <a:pos x="51" y="49"/>
                    </a:cxn>
                    <a:cxn ang="0">
                      <a:pos x="49" y="46"/>
                    </a:cxn>
                    <a:cxn ang="0">
                      <a:pos x="46" y="43"/>
                    </a:cxn>
                    <a:cxn ang="0">
                      <a:pos x="42" y="37"/>
                    </a:cxn>
                    <a:cxn ang="0">
                      <a:pos x="36" y="32"/>
                    </a:cxn>
                    <a:cxn ang="0">
                      <a:pos x="31" y="27"/>
                    </a:cxn>
                    <a:cxn ang="0">
                      <a:pos x="28" y="30"/>
                    </a:cxn>
                    <a:cxn ang="0">
                      <a:pos x="25" y="23"/>
                    </a:cxn>
                    <a:cxn ang="0">
                      <a:pos x="19" y="0"/>
                    </a:cxn>
                    <a:cxn ang="0">
                      <a:pos x="11" y="7"/>
                    </a:cxn>
                    <a:cxn ang="0">
                      <a:pos x="7" y="12"/>
                    </a:cxn>
                    <a:cxn ang="0">
                      <a:pos x="2" y="29"/>
                    </a:cxn>
                    <a:cxn ang="0">
                      <a:pos x="4" y="37"/>
                    </a:cxn>
                  </a:cxnLst>
                  <a:rect l="0" t="0" r="r" b="b"/>
                  <a:pathLst>
                    <a:path w="55" h="58">
                      <a:moveTo>
                        <a:pt x="4" y="37"/>
                      </a:moveTo>
                      <a:cubicBezTo>
                        <a:pt x="10" y="40"/>
                        <a:pt x="8" y="32"/>
                        <a:pt x="10" y="37"/>
                      </a:cubicBezTo>
                      <a:cubicBezTo>
                        <a:pt x="13" y="41"/>
                        <a:pt x="13" y="29"/>
                        <a:pt x="16" y="32"/>
                      </a:cubicBezTo>
                      <a:cubicBezTo>
                        <a:pt x="22" y="41"/>
                        <a:pt x="22" y="32"/>
                        <a:pt x="23" y="35"/>
                      </a:cubicBezTo>
                      <a:cubicBezTo>
                        <a:pt x="25" y="37"/>
                        <a:pt x="23" y="34"/>
                        <a:pt x="28" y="35"/>
                      </a:cubicBezTo>
                      <a:cubicBezTo>
                        <a:pt x="33" y="35"/>
                        <a:pt x="34" y="37"/>
                        <a:pt x="36" y="38"/>
                      </a:cubicBezTo>
                      <a:cubicBezTo>
                        <a:pt x="39" y="38"/>
                        <a:pt x="40" y="44"/>
                        <a:pt x="43" y="46"/>
                      </a:cubicBezTo>
                      <a:cubicBezTo>
                        <a:pt x="46" y="49"/>
                        <a:pt x="45" y="52"/>
                        <a:pt x="49" y="55"/>
                      </a:cubicBezTo>
                      <a:cubicBezTo>
                        <a:pt x="51" y="54"/>
                        <a:pt x="51" y="58"/>
                        <a:pt x="55" y="52"/>
                      </a:cubicBezTo>
                      <a:cubicBezTo>
                        <a:pt x="54" y="50"/>
                        <a:pt x="52" y="52"/>
                        <a:pt x="51" y="49"/>
                      </a:cubicBezTo>
                      <a:cubicBezTo>
                        <a:pt x="51" y="47"/>
                        <a:pt x="51" y="49"/>
                        <a:pt x="49" y="46"/>
                      </a:cubicBezTo>
                      <a:cubicBezTo>
                        <a:pt x="46" y="40"/>
                        <a:pt x="48" y="46"/>
                        <a:pt x="46" y="43"/>
                      </a:cubicBezTo>
                      <a:cubicBezTo>
                        <a:pt x="45" y="38"/>
                        <a:pt x="45" y="44"/>
                        <a:pt x="42" y="37"/>
                      </a:cubicBezTo>
                      <a:cubicBezTo>
                        <a:pt x="37" y="30"/>
                        <a:pt x="39" y="37"/>
                        <a:pt x="36" y="32"/>
                      </a:cubicBezTo>
                      <a:cubicBezTo>
                        <a:pt x="34" y="27"/>
                        <a:pt x="34" y="35"/>
                        <a:pt x="31" y="27"/>
                      </a:cubicBezTo>
                      <a:cubicBezTo>
                        <a:pt x="28" y="21"/>
                        <a:pt x="29" y="30"/>
                        <a:pt x="28" y="30"/>
                      </a:cubicBezTo>
                      <a:cubicBezTo>
                        <a:pt x="28" y="29"/>
                        <a:pt x="28" y="27"/>
                        <a:pt x="25" y="23"/>
                      </a:cubicBezTo>
                      <a:cubicBezTo>
                        <a:pt x="23" y="18"/>
                        <a:pt x="23" y="7"/>
                        <a:pt x="19" y="0"/>
                      </a:cubicBezTo>
                      <a:cubicBezTo>
                        <a:pt x="16" y="9"/>
                        <a:pt x="13" y="4"/>
                        <a:pt x="11" y="7"/>
                      </a:cubicBezTo>
                      <a:cubicBezTo>
                        <a:pt x="8" y="13"/>
                        <a:pt x="5" y="6"/>
                        <a:pt x="7" y="12"/>
                      </a:cubicBezTo>
                      <a:cubicBezTo>
                        <a:pt x="7" y="21"/>
                        <a:pt x="4" y="26"/>
                        <a:pt x="2" y="29"/>
                      </a:cubicBezTo>
                      <a:cubicBezTo>
                        <a:pt x="0" y="30"/>
                        <a:pt x="4" y="34"/>
                        <a:pt x="4" y="37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21" name="Freeform 95"/>
                <p:cNvSpPr>
                  <a:spLocks/>
                </p:cNvSpPr>
                <p:nvPr/>
              </p:nvSpPr>
              <p:spPr bwMode="auto">
                <a:xfrm>
                  <a:off x="3344" y="2829"/>
                  <a:ext cx="28" cy="41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0" y="17"/>
                    </a:cxn>
                    <a:cxn ang="0">
                      <a:pos x="5" y="3"/>
                    </a:cxn>
                    <a:cxn ang="0">
                      <a:pos x="11" y="0"/>
                    </a:cxn>
                    <a:cxn ang="0">
                      <a:pos x="11" y="10"/>
                    </a:cxn>
                    <a:cxn ang="0">
                      <a:pos x="12" y="1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14" h="21">
                      <a:moveTo>
                        <a:pt x="9" y="19"/>
                      </a:moveTo>
                      <a:cubicBezTo>
                        <a:pt x="8" y="14"/>
                        <a:pt x="3" y="21"/>
                        <a:pt x="0" y="17"/>
                      </a:cubicBezTo>
                      <a:cubicBezTo>
                        <a:pt x="0" y="8"/>
                        <a:pt x="2" y="13"/>
                        <a:pt x="5" y="3"/>
                      </a:cubicBezTo>
                      <a:cubicBezTo>
                        <a:pt x="6" y="2"/>
                        <a:pt x="6" y="6"/>
                        <a:pt x="11" y="0"/>
                      </a:cubicBezTo>
                      <a:cubicBezTo>
                        <a:pt x="12" y="5"/>
                        <a:pt x="14" y="6"/>
                        <a:pt x="11" y="10"/>
                      </a:cubicBezTo>
                      <a:cubicBezTo>
                        <a:pt x="3" y="14"/>
                        <a:pt x="9" y="11"/>
                        <a:pt x="12" y="13"/>
                      </a:cubicBezTo>
                      <a:cubicBezTo>
                        <a:pt x="9" y="19"/>
                        <a:pt x="9" y="19"/>
                        <a:pt x="9" y="19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22" name="Freeform 96"/>
                <p:cNvSpPr>
                  <a:spLocks/>
                </p:cNvSpPr>
                <p:nvPr/>
              </p:nvSpPr>
              <p:spPr bwMode="auto">
                <a:xfrm>
                  <a:off x="2889" y="2965"/>
                  <a:ext cx="300" cy="374"/>
                </a:xfrm>
                <a:custGeom>
                  <a:avLst/>
                  <a:gdLst/>
                  <a:ahLst/>
                  <a:cxnLst>
                    <a:cxn ang="0">
                      <a:pos x="138" y="114"/>
                    </a:cxn>
                    <a:cxn ang="0">
                      <a:pos x="148" y="136"/>
                    </a:cxn>
                    <a:cxn ang="0">
                      <a:pos x="130" y="148"/>
                    </a:cxn>
                    <a:cxn ang="0">
                      <a:pos x="129" y="170"/>
                    </a:cxn>
                    <a:cxn ang="0">
                      <a:pos x="141" y="181"/>
                    </a:cxn>
                    <a:cxn ang="0">
                      <a:pos x="132" y="182"/>
                    </a:cxn>
                    <a:cxn ang="0">
                      <a:pos x="119" y="171"/>
                    </a:cxn>
                    <a:cxn ang="0">
                      <a:pos x="107" y="171"/>
                    </a:cxn>
                    <a:cxn ang="0">
                      <a:pos x="93" y="162"/>
                    </a:cxn>
                    <a:cxn ang="0">
                      <a:pos x="84" y="164"/>
                    </a:cxn>
                    <a:cxn ang="0">
                      <a:pos x="78" y="153"/>
                    </a:cxn>
                    <a:cxn ang="0">
                      <a:pos x="77" y="128"/>
                    </a:cxn>
                    <a:cxn ang="0">
                      <a:pos x="64" y="123"/>
                    </a:cxn>
                    <a:cxn ang="0">
                      <a:pos x="57" y="133"/>
                    </a:cxn>
                    <a:cxn ang="0">
                      <a:pos x="41" y="133"/>
                    </a:cxn>
                    <a:cxn ang="0">
                      <a:pos x="35" y="117"/>
                    </a:cxn>
                    <a:cxn ang="0">
                      <a:pos x="8" y="112"/>
                    </a:cxn>
                    <a:cxn ang="0">
                      <a:pos x="0" y="112"/>
                    </a:cxn>
                    <a:cxn ang="0">
                      <a:pos x="8" y="101"/>
                    </a:cxn>
                    <a:cxn ang="0">
                      <a:pos x="19" y="103"/>
                    </a:cxn>
                    <a:cxn ang="0">
                      <a:pos x="32" y="86"/>
                    </a:cxn>
                    <a:cxn ang="0">
                      <a:pos x="46" y="53"/>
                    </a:cxn>
                    <a:cxn ang="0">
                      <a:pos x="48" y="30"/>
                    </a:cxn>
                    <a:cxn ang="0">
                      <a:pos x="52" y="13"/>
                    </a:cxn>
                    <a:cxn ang="0">
                      <a:pos x="67" y="13"/>
                    </a:cxn>
                    <a:cxn ang="0">
                      <a:pos x="93" y="8"/>
                    </a:cxn>
                    <a:cxn ang="0">
                      <a:pos x="116" y="6"/>
                    </a:cxn>
                    <a:cxn ang="0">
                      <a:pos x="130" y="13"/>
                    </a:cxn>
                    <a:cxn ang="0">
                      <a:pos x="142" y="14"/>
                    </a:cxn>
                    <a:cxn ang="0">
                      <a:pos x="150" y="33"/>
                    </a:cxn>
                    <a:cxn ang="0">
                      <a:pos x="139" y="69"/>
                    </a:cxn>
                    <a:cxn ang="0">
                      <a:pos x="133" y="83"/>
                    </a:cxn>
                    <a:cxn ang="0">
                      <a:pos x="138" y="100"/>
                    </a:cxn>
                  </a:cxnLst>
                  <a:rect l="0" t="0" r="r" b="b"/>
                  <a:pathLst>
                    <a:path w="155" h="193">
                      <a:moveTo>
                        <a:pt x="138" y="100"/>
                      </a:moveTo>
                      <a:cubicBezTo>
                        <a:pt x="136" y="106"/>
                        <a:pt x="139" y="109"/>
                        <a:pt x="138" y="114"/>
                      </a:cubicBezTo>
                      <a:cubicBezTo>
                        <a:pt x="136" y="119"/>
                        <a:pt x="144" y="125"/>
                        <a:pt x="145" y="128"/>
                      </a:cubicBezTo>
                      <a:cubicBezTo>
                        <a:pt x="145" y="133"/>
                        <a:pt x="147" y="134"/>
                        <a:pt x="148" y="136"/>
                      </a:cubicBezTo>
                      <a:cubicBezTo>
                        <a:pt x="142" y="137"/>
                        <a:pt x="133" y="136"/>
                        <a:pt x="133" y="140"/>
                      </a:cubicBezTo>
                      <a:cubicBezTo>
                        <a:pt x="133" y="147"/>
                        <a:pt x="127" y="145"/>
                        <a:pt x="130" y="148"/>
                      </a:cubicBezTo>
                      <a:cubicBezTo>
                        <a:pt x="135" y="154"/>
                        <a:pt x="129" y="153"/>
                        <a:pt x="130" y="157"/>
                      </a:cubicBezTo>
                      <a:cubicBezTo>
                        <a:pt x="133" y="161"/>
                        <a:pt x="127" y="167"/>
                        <a:pt x="129" y="170"/>
                      </a:cubicBezTo>
                      <a:cubicBezTo>
                        <a:pt x="130" y="173"/>
                        <a:pt x="132" y="176"/>
                        <a:pt x="135" y="178"/>
                      </a:cubicBezTo>
                      <a:cubicBezTo>
                        <a:pt x="139" y="179"/>
                        <a:pt x="141" y="168"/>
                        <a:pt x="141" y="181"/>
                      </a:cubicBezTo>
                      <a:cubicBezTo>
                        <a:pt x="139" y="193"/>
                        <a:pt x="139" y="184"/>
                        <a:pt x="138" y="186"/>
                      </a:cubicBezTo>
                      <a:cubicBezTo>
                        <a:pt x="135" y="189"/>
                        <a:pt x="135" y="189"/>
                        <a:pt x="132" y="182"/>
                      </a:cubicBezTo>
                      <a:cubicBezTo>
                        <a:pt x="129" y="178"/>
                        <a:pt x="127" y="176"/>
                        <a:pt x="124" y="176"/>
                      </a:cubicBezTo>
                      <a:cubicBezTo>
                        <a:pt x="122" y="176"/>
                        <a:pt x="121" y="173"/>
                        <a:pt x="119" y="171"/>
                      </a:cubicBezTo>
                      <a:cubicBezTo>
                        <a:pt x="119" y="168"/>
                        <a:pt x="118" y="167"/>
                        <a:pt x="118" y="171"/>
                      </a:cubicBezTo>
                      <a:cubicBezTo>
                        <a:pt x="116" y="175"/>
                        <a:pt x="115" y="173"/>
                        <a:pt x="107" y="171"/>
                      </a:cubicBezTo>
                      <a:cubicBezTo>
                        <a:pt x="101" y="170"/>
                        <a:pt x="109" y="162"/>
                        <a:pt x="101" y="167"/>
                      </a:cubicBezTo>
                      <a:cubicBezTo>
                        <a:pt x="95" y="170"/>
                        <a:pt x="101" y="162"/>
                        <a:pt x="93" y="162"/>
                      </a:cubicBezTo>
                      <a:cubicBezTo>
                        <a:pt x="93" y="164"/>
                        <a:pt x="93" y="164"/>
                        <a:pt x="90" y="164"/>
                      </a:cubicBezTo>
                      <a:cubicBezTo>
                        <a:pt x="89" y="162"/>
                        <a:pt x="87" y="165"/>
                        <a:pt x="84" y="164"/>
                      </a:cubicBezTo>
                      <a:cubicBezTo>
                        <a:pt x="81" y="164"/>
                        <a:pt x="83" y="167"/>
                        <a:pt x="80" y="167"/>
                      </a:cubicBezTo>
                      <a:cubicBezTo>
                        <a:pt x="77" y="165"/>
                        <a:pt x="83" y="159"/>
                        <a:pt x="78" y="153"/>
                      </a:cubicBezTo>
                      <a:cubicBezTo>
                        <a:pt x="74" y="147"/>
                        <a:pt x="78" y="140"/>
                        <a:pt x="77" y="136"/>
                      </a:cubicBezTo>
                      <a:cubicBezTo>
                        <a:pt x="75" y="131"/>
                        <a:pt x="77" y="131"/>
                        <a:pt x="77" y="128"/>
                      </a:cubicBezTo>
                      <a:cubicBezTo>
                        <a:pt x="77" y="125"/>
                        <a:pt x="64" y="129"/>
                        <a:pt x="67" y="125"/>
                      </a:cubicBezTo>
                      <a:cubicBezTo>
                        <a:pt x="67" y="123"/>
                        <a:pt x="66" y="122"/>
                        <a:pt x="64" y="123"/>
                      </a:cubicBezTo>
                      <a:cubicBezTo>
                        <a:pt x="63" y="125"/>
                        <a:pt x="58" y="122"/>
                        <a:pt x="58" y="126"/>
                      </a:cubicBezTo>
                      <a:cubicBezTo>
                        <a:pt x="58" y="131"/>
                        <a:pt x="57" y="128"/>
                        <a:pt x="57" y="133"/>
                      </a:cubicBezTo>
                      <a:cubicBezTo>
                        <a:pt x="58" y="136"/>
                        <a:pt x="54" y="134"/>
                        <a:pt x="52" y="134"/>
                      </a:cubicBezTo>
                      <a:cubicBezTo>
                        <a:pt x="51" y="133"/>
                        <a:pt x="43" y="137"/>
                        <a:pt x="41" y="133"/>
                      </a:cubicBezTo>
                      <a:cubicBezTo>
                        <a:pt x="40" y="128"/>
                        <a:pt x="38" y="129"/>
                        <a:pt x="38" y="125"/>
                      </a:cubicBezTo>
                      <a:cubicBezTo>
                        <a:pt x="38" y="122"/>
                        <a:pt x="37" y="122"/>
                        <a:pt x="35" y="117"/>
                      </a:cubicBezTo>
                      <a:cubicBezTo>
                        <a:pt x="35" y="112"/>
                        <a:pt x="35" y="112"/>
                        <a:pt x="25" y="114"/>
                      </a:cubicBezTo>
                      <a:cubicBezTo>
                        <a:pt x="12" y="114"/>
                        <a:pt x="14" y="112"/>
                        <a:pt x="8" y="112"/>
                      </a:cubicBezTo>
                      <a:cubicBezTo>
                        <a:pt x="6" y="112"/>
                        <a:pt x="6" y="112"/>
                        <a:pt x="3" y="112"/>
                      </a:cubicBezTo>
                      <a:cubicBezTo>
                        <a:pt x="2" y="114"/>
                        <a:pt x="2" y="114"/>
                        <a:pt x="0" y="112"/>
                      </a:cubicBezTo>
                      <a:cubicBezTo>
                        <a:pt x="5" y="112"/>
                        <a:pt x="2" y="106"/>
                        <a:pt x="3" y="103"/>
                      </a:cubicBezTo>
                      <a:cubicBezTo>
                        <a:pt x="6" y="101"/>
                        <a:pt x="6" y="101"/>
                        <a:pt x="8" y="101"/>
                      </a:cubicBezTo>
                      <a:cubicBezTo>
                        <a:pt x="11" y="106"/>
                        <a:pt x="14" y="97"/>
                        <a:pt x="17" y="98"/>
                      </a:cubicBezTo>
                      <a:cubicBezTo>
                        <a:pt x="20" y="100"/>
                        <a:pt x="15" y="103"/>
                        <a:pt x="19" y="103"/>
                      </a:cubicBezTo>
                      <a:cubicBezTo>
                        <a:pt x="23" y="105"/>
                        <a:pt x="26" y="95"/>
                        <a:pt x="28" y="95"/>
                      </a:cubicBezTo>
                      <a:cubicBezTo>
                        <a:pt x="31" y="95"/>
                        <a:pt x="34" y="89"/>
                        <a:pt x="32" y="86"/>
                      </a:cubicBezTo>
                      <a:cubicBezTo>
                        <a:pt x="29" y="80"/>
                        <a:pt x="37" y="67"/>
                        <a:pt x="41" y="66"/>
                      </a:cubicBezTo>
                      <a:cubicBezTo>
                        <a:pt x="46" y="62"/>
                        <a:pt x="43" y="59"/>
                        <a:pt x="46" y="53"/>
                      </a:cubicBezTo>
                      <a:cubicBezTo>
                        <a:pt x="48" y="48"/>
                        <a:pt x="45" y="50"/>
                        <a:pt x="46" y="42"/>
                      </a:cubicBezTo>
                      <a:cubicBezTo>
                        <a:pt x="48" y="34"/>
                        <a:pt x="45" y="36"/>
                        <a:pt x="48" y="30"/>
                      </a:cubicBezTo>
                      <a:cubicBezTo>
                        <a:pt x="52" y="25"/>
                        <a:pt x="52" y="24"/>
                        <a:pt x="52" y="22"/>
                      </a:cubicBezTo>
                      <a:cubicBezTo>
                        <a:pt x="51" y="17"/>
                        <a:pt x="49" y="14"/>
                        <a:pt x="52" y="13"/>
                      </a:cubicBezTo>
                      <a:cubicBezTo>
                        <a:pt x="54" y="11"/>
                        <a:pt x="54" y="3"/>
                        <a:pt x="61" y="6"/>
                      </a:cubicBezTo>
                      <a:cubicBezTo>
                        <a:pt x="67" y="10"/>
                        <a:pt x="64" y="13"/>
                        <a:pt x="67" y="13"/>
                      </a:cubicBezTo>
                      <a:cubicBezTo>
                        <a:pt x="77" y="13"/>
                        <a:pt x="81" y="19"/>
                        <a:pt x="84" y="11"/>
                      </a:cubicBezTo>
                      <a:cubicBezTo>
                        <a:pt x="87" y="3"/>
                        <a:pt x="84" y="14"/>
                        <a:pt x="93" y="8"/>
                      </a:cubicBezTo>
                      <a:cubicBezTo>
                        <a:pt x="101" y="3"/>
                        <a:pt x="101" y="10"/>
                        <a:pt x="104" y="5"/>
                      </a:cubicBezTo>
                      <a:cubicBezTo>
                        <a:pt x="107" y="0"/>
                        <a:pt x="115" y="10"/>
                        <a:pt x="116" y="6"/>
                      </a:cubicBezTo>
                      <a:cubicBezTo>
                        <a:pt x="119" y="3"/>
                        <a:pt x="119" y="6"/>
                        <a:pt x="122" y="6"/>
                      </a:cubicBezTo>
                      <a:cubicBezTo>
                        <a:pt x="125" y="11"/>
                        <a:pt x="129" y="16"/>
                        <a:pt x="130" y="13"/>
                      </a:cubicBezTo>
                      <a:cubicBezTo>
                        <a:pt x="133" y="10"/>
                        <a:pt x="135" y="16"/>
                        <a:pt x="136" y="11"/>
                      </a:cubicBezTo>
                      <a:cubicBezTo>
                        <a:pt x="139" y="8"/>
                        <a:pt x="141" y="10"/>
                        <a:pt x="142" y="14"/>
                      </a:cubicBezTo>
                      <a:cubicBezTo>
                        <a:pt x="145" y="19"/>
                        <a:pt x="145" y="16"/>
                        <a:pt x="148" y="22"/>
                      </a:cubicBezTo>
                      <a:cubicBezTo>
                        <a:pt x="148" y="30"/>
                        <a:pt x="145" y="31"/>
                        <a:pt x="150" y="33"/>
                      </a:cubicBezTo>
                      <a:cubicBezTo>
                        <a:pt x="155" y="36"/>
                        <a:pt x="148" y="39"/>
                        <a:pt x="144" y="44"/>
                      </a:cubicBezTo>
                      <a:cubicBezTo>
                        <a:pt x="139" y="48"/>
                        <a:pt x="139" y="59"/>
                        <a:pt x="139" y="69"/>
                      </a:cubicBezTo>
                      <a:cubicBezTo>
                        <a:pt x="130" y="75"/>
                        <a:pt x="138" y="75"/>
                        <a:pt x="135" y="78"/>
                      </a:cubicBezTo>
                      <a:cubicBezTo>
                        <a:pt x="132" y="80"/>
                        <a:pt x="133" y="80"/>
                        <a:pt x="133" y="83"/>
                      </a:cubicBezTo>
                      <a:cubicBezTo>
                        <a:pt x="135" y="86"/>
                        <a:pt x="136" y="86"/>
                        <a:pt x="135" y="90"/>
                      </a:cubicBezTo>
                      <a:cubicBezTo>
                        <a:pt x="135" y="95"/>
                        <a:pt x="138" y="97"/>
                        <a:pt x="138" y="100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23" name="Freeform 97"/>
                <p:cNvSpPr>
                  <a:spLocks/>
                </p:cNvSpPr>
                <p:nvPr/>
              </p:nvSpPr>
              <p:spPr bwMode="auto">
                <a:xfrm>
                  <a:off x="3220" y="2976"/>
                  <a:ext cx="126" cy="185"/>
                </a:xfrm>
                <a:custGeom>
                  <a:avLst/>
                  <a:gdLst/>
                  <a:ahLst/>
                  <a:cxnLst>
                    <a:cxn ang="0">
                      <a:pos x="2" y="8"/>
                    </a:cxn>
                    <a:cxn ang="0">
                      <a:pos x="8" y="22"/>
                    </a:cxn>
                    <a:cxn ang="0">
                      <a:pos x="6" y="41"/>
                    </a:cxn>
                    <a:cxn ang="0">
                      <a:pos x="2" y="59"/>
                    </a:cxn>
                    <a:cxn ang="0">
                      <a:pos x="29" y="78"/>
                    </a:cxn>
                    <a:cxn ang="0">
                      <a:pos x="32" y="86"/>
                    </a:cxn>
                    <a:cxn ang="0">
                      <a:pos x="44" y="95"/>
                    </a:cxn>
                    <a:cxn ang="0">
                      <a:pos x="49" y="86"/>
                    </a:cxn>
                    <a:cxn ang="0">
                      <a:pos x="52" y="78"/>
                    </a:cxn>
                    <a:cxn ang="0">
                      <a:pos x="56" y="70"/>
                    </a:cxn>
                    <a:cxn ang="0">
                      <a:pos x="62" y="66"/>
                    </a:cxn>
                    <a:cxn ang="0">
                      <a:pos x="58" y="56"/>
                    </a:cxn>
                    <a:cxn ang="0">
                      <a:pos x="58" y="22"/>
                    </a:cxn>
                    <a:cxn ang="0">
                      <a:pos x="65" y="11"/>
                    </a:cxn>
                    <a:cxn ang="0">
                      <a:pos x="58" y="10"/>
                    </a:cxn>
                    <a:cxn ang="0">
                      <a:pos x="52" y="10"/>
                    </a:cxn>
                    <a:cxn ang="0">
                      <a:pos x="44" y="16"/>
                    </a:cxn>
                    <a:cxn ang="0">
                      <a:pos x="40" y="14"/>
                    </a:cxn>
                    <a:cxn ang="0">
                      <a:pos x="29" y="10"/>
                    </a:cxn>
                    <a:cxn ang="0">
                      <a:pos x="17" y="5"/>
                    </a:cxn>
                    <a:cxn ang="0">
                      <a:pos x="14" y="2"/>
                    </a:cxn>
                    <a:cxn ang="0">
                      <a:pos x="8" y="2"/>
                    </a:cxn>
                    <a:cxn ang="0">
                      <a:pos x="2" y="8"/>
                    </a:cxn>
                  </a:cxnLst>
                  <a:rect l="0" t="0" r="r" b="b"/>
                  <a:pathLst>
                    <a:path w="65" h="95">
                      <a:moveTo>
                        <a:pt x="2" y="8"/>
                      </a:moveTo>
                      <a:cubicBezTo>
                        <a:pt x="8" y="16"/>
                        <a:pt x="5" y="17"/>
                        <a:pt x="8" y="22"/>
                      </a:cubicBezTo>
                      <a:cubicBezTo>
                        <a:pt x="11" y="27"/>
                        <a:pt x="11" y="34"/>
                        <a:pt x="6" y="41"/>
                      </a:cubicBezTo>
                      <a:cubicBezTo>
                        <a:pt x="0" y="47"/>
                        <a:pt x="3" y="52"/>
                        <a:pt x="2" y="59"/>
                      </a:cubicBezTo>
                      <a:cubicBezTo>
                        <a:pt x="18" y="70"/>
                        <a:pt x="24" y="75"/>
                        <a:pt x="29" y="78"/>
                      </a:cubicBezTo>
                      <a:cubicBezTo>
                        <a:pt x="35" y="81"/>
                        <a:pt x="29" y="81"/>
                        <a:pt x="32" y="86"/>
                      </a:cubicBezTo>
                      <a:cubicBezTo>
                        <a:pt x="37" y="89"/>
                        <a:pt x="43" y="95"/>
                        <a:pt x="44" y="95"/>
                      </a:cubicBezTo>
                      <a:cubicBezTo>
                        <a:pt x="47" y="91"/>
                        <a:pt x="49" y="91"/>
                        <a:pt x="49" y="86"/>
                      </a:cubicBezTo>
                      <a:cubicBezTo>
                        <a:pt x="49" y="80"/>
                        <a:pt x="52" y="86"/>
                        <a:pt x="52" y="78"/>
                      </a:cubicBezTo>
                      <a:cubicBezTo>
                        <a:pt x="50" y="72"/>
                        <a:pt x="58" y="75"/>
                        <a:pt x="56" y="70"/>
                      </a:cubicBezTo>
                      <a:cubicBezTo>
                        <a:pt x="56" y="67"/>
                        <a:pt x="58" y="72"/>
                        <a:pt x="62" y="66"/>
                      </a:cubicBezTo>
                      <a:cubicBezTo>
                        <a:pt x="61" y="61"/>
                        <a:pt x="58" y="63"/>
                        <a:pt x="58" y="56"/>
                      </a:cubicBezTo>
                      <a:cubicBezTo>
                        <a:pt x="58" y="48"/>
                        <a:pt x="58" y="22"/>
                        <a:pt x="58" y="22"/>
                      </a:cubicBezTo>
                      <a:cubicBezTo>
                        <a:pt x="58" y="22"/>
                        <a:pt x="62" y="14"/>
                        <a:pt x="65" y="11"/>
                      </a:cubicBezTo>
                      <a:cubicBezTo>
                        <a:pt x="62" y="11"/>
                        <a:pt x="59" y="11"/>
                        <a:pt x="58" y="10"/>
                      </a:cubicBezTo>
                      <a:cubicBezTo>
                        <a:pt x="56" y="8"/>
                        <a:pt x="56" y="6"/>
                        <a:pt x="52" y="10"/>
                      </a:cubicBezTo>
                      <a:cubicBezTo>
                        <a:pt x="46" y="13"/>
                        <a:pt x="47" y="17"/>
                        <a:pt x="44" y="16"/>
                      </a:cubicBezTo>
                      <a:cubicBezTo>
                        <a:pt x="44" y="14"/>
                        <a:pt x="43" y="16"/>
                        <a:pt x="40" y="14"/>
                      </a:cubicBezTo>
                      <a:cubicBezTo>
                        <a:pt x="37" y="13"/>
                        <a:pt x="37" y="17"/>
                        <a:pt x="29" y="10"/>
                      </a:cubicBezTo>
                      <a:cubicBezTo>
                        <a:pt x="21" y="2"/>
                        <a:pt x="21" y="10"/>
                        <a:pt x="17" y="5"/>
                      </a:cubicBezTo>
                      <a:cubicBezTo>
                        <a:pt x="15" y="5"/>
                        <a:pt x="12" y="5"/>
                        <a:pt x="14" y="2"/>
                      </a:cubicBezTo>
                      <a:cubicBezTo>
                        <a:pt x="14" y="0"/>
                        <a:pt x="11" y="2"/>
                        <a:pt x="8" y="2"/>
                      </a:cubicBezTo>
                      <a:cubicBezTo>
                        <a:pt x="5" y="3"/>
                        <a:pt x="3" y="6"/>
                        <a:pt x="2" y="8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24" name="Freeform 98"/>
                <p:cNvSpPr>
                  <a:spLocks/>
                </p:cNvSpPr>
                <p:nvPr/>
              </p:nvSpPr>
              <p:spPr bwMode="auto">
                <a:xfrm>
                  <a:off x="3158" y="2992"/>
                  <a:ext cx="82" cy="109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1" y="19"/>
                    </a:cxn>
                    <a:cxn ang="0">
                      <a:pos x="5" y="30"/>
                    </a:cxn>
                    <a:cxn ang="0">
                      <a:pos x="0" y="55"/>
                    </a:cxn>
                    <a:cxn ang="0">
                      <a:pos x="3" y="56"/>
                    </a:cxn>
                    <a:cxn ang="0">
                      <a:pos x="6" y="52"/>
                    </a:cxn>
                    <a:cxn ang="0">
                      <a:pos x="33" y="52"/>
                    </a:cxn>
                    <a:cxn ang="0">
                      <a:pos x="38" y="33"/>
                    </a:cxn>
                    <a:cxn ang="0">
                      <a:pos x="39" y="14"/>
                    </a:cxn>
                    <a:cxn ang="0">
                      <a:pos x="33" y="0"/>
                    </a:cxn>
                    <a:cxn ang="0">
                      <a:pos x="29" y="5"/>
                    </a:cxn>
                    <a:cxn ang="0">
                      <a:pos x="27" y="3"/>
                    </a:cxn>
                    <a:cxn ang="0">
                      <a:pos x="18" y="6"/>
                    </a:cxn>
                    <a:cxn ang="0">
                      <a:pos x="15" y="5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42" h="56">
                      <a:moveTo>
                        <a:pt x="9" y="8"/>
                      </a:moveTo>
                      <a:cubicBezTo>
                        <a:pt x="9" y="16"/>
                        <a:pt x="6" y="17"/>
                        <a:pt x="11" y="19"/>
                      </a:cubicBezTo>
                      <a:cubicBezTo>
                        <a:pt x="15" y="22"/>
                        <a:pt x="9" y="25"/>
                        <a:pt x="5" y="30"/>
                      </a:cubicBezTo>
                      <a:cubicBezTo>
                        <a:pt x="0" y="34"/>
                        <a:pt x="0" y="45"/>
                        <a:pt x="0" y="55"/>
                      </a:cubicBezTo>
                      <a:cubicBezTo>
                        <a:pt x="3" y="53"/>
                        <a:pt x="0" y="56"/>
                        <a:pt x="3" y="56"/>
                      </a:cubicBezTo>
                      <a:cubicBezTo>
                        <a:pt x="5" y="55"/>
                        <a:pt x="5" y="53"/>
                        <a:pt x="6" y="52"/>
                      </a:cubicBezTo>
                      <a:cubicBezTo>
                        <a:pt x="9" y="52"/>
                        <a:pt x="29" y="52"/>
                        <a:pt x="33" y="52"/>
                      </a:cubicBezTo>
                      <a:cubicBezTo>
                        <a:pt x="35" y="44"/>
                        <a:pt x="32" y="39"/>
                        <a:pt x="38" y="33"/>
                      </a:cubicBezTo>
                      <a:cubicBezTo>
                        <a:pt x="42" y="27"/>
                        <a:pt x="42" y="19"/>
                        <a:pt x="39" y="14"/>
                      </a:cubicBezTo>
                      <a:cubicBezTo>
                        <a:pt x="36" y="10"/>
                        <a:pt x="39" y="8"/>
                        <a:pt x="33" y="0"/>
                      </a:cubicBezTo>
                      <a:cubicBezTo>
                        <a:pt x="32" y="3"/>
                        <a:pt x="32" y="5"/>
                        <a:pt x="29" y="5"/>
                      </a:cubicBezTo>
                      <a:cubicBezTo>
                        <a:pt x="26" y="5"/>
                        <a:pt x="29" y="5"/>
                        <a:pt x="27" y="3"/>
                      </a:cubicBezTo>
                      <a:cubicBezTo>
                        <a:pt x="23" y="3"/>
                        <a:pt x="20" y="10"/>
                        <a:pt x="18" y="6"/>
                      </a:cubicBezTo>
                      <a:cubicBezTo>
                        <a:pt x="17" y="5"/>
                        <a:pt x="17" y="3"/>
                        <a:pt x="15" y="5"/>
                      </a:cubicBezTo>
                      <a:cubicBezTo>
                        <a:pt x="14" y="8"/>
                        <a:pt x="12" y="0"/>
                        <a:pt x="9" y="8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25" name="Freeform 99"/>
                <p:cNvSpPr>
                  <a:spLocks/>
                </p:cNvSpPr>
                <p:nvPr/>
              </p:nvSpPr>
              <p:spPr bwMode="auto">
                <a:xfrm>
                  <a:off x="2877" y="3182"/>
                  <a:ext cx="198" cy="239"/>
                </a:xfrm>
                <a:custGeom>
                  <a:avLst/>
                  <a:gdLst/>
                  <a:ahLst/>
                  <a:cxnLst>
                    <a:cxn ang="0">
                      <a:pos x="95" y="117"/>
                    </a:cxn>
                    <a:cxn ang="0">
                      <a:pos x="84" y="100"/>
                    </a:cxn>
                    <a:cxn ang="0">
                      <a:pos x="84" y="73"/>
                    </a:cxn>
                    <a:cxn ang="0">
                      <a:pos x="98" y="72"/>
                    </a:cxn>
                    <a:cxn ang="0">
                      <a:pos x="99" y="65"/>
                    </a:cxn>
                    <a:cxn ang="0">
                      <a:pos x="99" y="59"/>
                    </a:cxn>
                    <a:cxn ang="0">
                      <a:pos x="99" y="50"/>
                    </a:cxn>
                    <a:cxn ang="0">
                      <a:pos x="96" y="51"/>
                    </a:cxn>
                    <a:cxn ang="0">
                      <a:pos x="90" y="51"/>
                    </a:cxn>
                    <a:cxn ang="0">
                      <a:pos x="85" y="55"/>
                    </a:cxn>
                    <a:cxn ang="0">
                      <a:pos x="84" y="41"/>
                    </a:cxn>
                    <a:cxn ang="0">
                      <a:pos x="82" y="24"/>
                    </a:cxn>
                    <a:cxn ang="0">
                      <a:pos x="82" y="16"/>
                    </a:cxn>
                    <a:cxn ang="0">
                      <a:pos x="73" y="13"/>
                    </a:cxn>
                    <a:cxn ang="0">
                      <a:pos x="70" y="11"/>
                    </a:cxn>
                    <a:cxn ang="0">
                      <a:pos x="64" y="14"/>
                    </a:cxn>
                    <a:cxn ang="0">
                      <a:pos x="63" y="20"/>
                    </a:cxn>
                    <a:cxn ang="0">
                      <a:pos x="58" y="22"/>
                    </a:cxn>
                    <a:cxn ang="0">
                      <a:pos x="47" y="20"/>
                    </a:cxn>
                    <a:cxn ang="0">
                      <a:pos x="44" y="13"/>
                    </a:cxn>
                    <a:cxn ang="0">
                      <a:pos x="41" y="5"/>
                    </a:cxn>
                    <a:cxn ang="0">
                      <a:pos x="31" y="2"/>
                    </a:cxn>
                    <a:cxn ang="0">
                      <a:pos x="14" y="0"/>
                    </a:cxn>
                    <a:cxn ang="0">
                      <a:pos x="8" y="3"/>
                    </a:cxn>
                    <a:cxn ang="0">
                      <a:pos x="14" y="28"/>
                    </a:cxn>
                    <a:cxn ang="0">
                      <a:pos x="18" y="47"/>
                    </a:cxn>
                    <a:cxn ang="0">
                      <a:pos x="14" y="67"/>
                    </a:cxn>
                    <a:cxn ang="0">
                      <a:pos x="5" y="96"/>
                    </a:cxn>
                    <a:cxn ang="0">
                      <a:pos x="2" y="114"/>
                    </a:cxn>
                    <a:cxn ang="0">
                      <a:pos x="12" y="110"/>
                    </a:cxn>
                    <a:cxn ang="0">
                      <a:pos x="22" y="115"/>
                    </a:cxn>
                    <a:cxn ang="0">
                      <a:pos x="50" y="115"/>
                    </a:cxn>
                    <a:cxn ang="0">
                      <a:pos x="58" y="117"/>
                    </a:cxn>
                    <a:cxn ang="0">
                      <a:pos x="72" y="120"/>
                    </a:cxn>
                    <a:cxn ang="0">
                      <a:pos x="76" y="120"/>
                    </a:cxn>
                    <a:cxn ang="0">
                      <a:pos x="79" y="121"/>
                    </a:cxn>
                    <a:cxn ang="0">
                      <a:pos x="95" y="117"/>
                    </a:cxn>
                  </a:cxnLst>
                  <a:rect l="0" t="0" r="r" b="b"/>
                  <a:pathLst>
                    <a:path w="102" h="123">
                      <a:moveTo>
                        <a:pt x="95" y="117"/>
                      </a:moveTo>
                      <a:cubicBezTo>
                        <a:pt x="90" y="112"/>
                        <a:pt x="84" y="106"/>
                        <a:pt x="84" y="100"/>
                      </a:cubicBezTo>
                      <a:cubicBezTo>
                        <a:pt x="84" y="96"/>
                        <a:pt x="84" y="78"/>
                        <a:pt x="84" y="73"/>
                      </a:cubicBezTo>
                      <a:cubicBezTo>
                        <a:pt x="84" y="70"/>
                        <a:pt x="88" y="72"/>
                        <a:pt x="98" y="72"/>
                      </a:cubicBezTo>
                      <a:cubicBezTo>
                        <a:pt x="101" y="72"/>
                        <a:pt x="98" y="69"/>
                        <a:pt x="99" y="65"/>
                      </a:cubicBezTo>
                      <a:cubicBezTo>
                        <a:pt x="102" y="64"/>
                        <a:pt x="98" y="64"/>
                        <a:pt x="99" y="59"/>
                      </a:cubicBezTo>
                      <a:cubicBezTo>
                        <a:pt x="101" y="53"/>
                        <a:pt x="99" y="51"/>
                        <a:pt x="99" y="50"/>
                      </a:cubicBezTo>
                      <a:cubicBezTo>
                        <a:pt x="99" y="51"/>
                        <a:pt x="99" y="51"/>
                        <a:pt x="96" y="51"/>
                      </a:cubicBezTo>
                      <a:cubicBezTo>
                        <a:pt x="95" y="50"/>
                        <a:pt x="93" y="53"/>
                        <a:pt x="90" y="51"/>
                      </a:cubicBezTo>
                      <a:cubicBezTo>
                        <a:pt x="87" y="51"/>
                        <a:pt x="88" y="55"/>
                        <a:pt x="85" y="55"/>
                      </a:cubicBezTo>
                      <a:cubicBezTo>
                        <a:pt x="82" y="53"/>
                        <a:pt x="88" y="47"/>
                        <a:pt x="84" y="41"/>
                      </a:cubicBezTo>
                      <a:cubicBezTo>
                        <a:pt x="79" y="34"/>
                        <a:pt x="84" y="28"/>
                        <a:pt x="82" y="24"/>
                      </a:cubicBezTo>
                      <a:cubicBezTo>
                        <a:pt x="81" y="19"/>
                        <a:pt x="82" y="19"/>
                        <a:pt x="82" y="16"/>
                      </a:cubicBezTo>
                      <a:cubicBezTo>
                        <a:pt x="82" y="13"/>
                        <a:pt x="70" y="17"/>
                        <a:pt x="73" y="13"/>
                      </a:cubicBezTo>
                      <a:cubicBezTo>
                        <a:pt x="73" y="11"/>
                        <a:pt x="72" y="10"/>
                        <a:pt x="70" y="11"/>
                      </a:cubicBezTo>
                      <a:cubicBezTo>
                        <a:pt x="69" y="13"/>
                        <a:pt x="64" y="10"/>
                        <a:pt x="64" y="14"/>
                      </a:cubicBezTo>
                      <a:cubicBezTo>
                        <a:pt x="64" y="19"/>
                        <a:pt x="63" y="16"/>
                        <a:pt x="63" y="20"/>
                      </a:cubicBezTo>
                      <a:cubicBezTo>
                        <a:pt x="64" y="24"/>
                        <a:pt x="60" y="22"/>
                        <a:pt x="58" y="22"/>
                      </a:cubicBezTo>
                      <a:cubicBezTo>
                        <a:pt x="56" y="20"/>
                        <a:pt x="49" y="25"/>
                        <a:pt x="47" y="20"/>
                      </a:cubicBezTo>
                      <a:cubicBezTo>
                        <a:pt x="46" y="16"/>
                        <a:pt x="44" y="17"/>
                        <a:pt x="44" y="13"/>
                      </a:cubicBezTo>
                      <a:cubicBezTo>
                        <a:pt x="44" y="10"/>
                        <a:pt x="43" y="10"/>
                        <a:pt x="41" y="5"/>
                      </a:cubicBezTo>
                      <a:cubicBezTo>
                        <a:pt x="41" y="0"/>
                        <a:pt x="41" y="0"/>
                        <a:pt x="31" y="2"/>
                      </a:cubicBezTo>
                      <a:cubicBezTo>
                        <a:pt x="18" y="2"/>
                        <a:pt x="20" y="0"/>
                        <a:pt x="14" y="0"/>
                      </a:cubicBezTo>
                      <a:cubicBezTo>
                        <a:pt x="9" y="3"/>
                        <a:pt x="6" y="2"/>
                        <a:pt x="8" y="3"/>
                      </a:cubicBezTo>
                      <a:cubicBezTo>
                        <a:pt x="8" y="6"/>
                        <a:pt x="17" y="25"/>
                        <a:pt x="14" y="28"/>
                      </a:cubicBezTo>
                      <a:cubicBezTo>
                        <a:pt x="11" y="33"/>
                        <a:pt x="15" y="41"/>
                        <a:pt x="18" y="47"/>
                      </a:cubicBezTo>
                      <a:cubicBezTo>
                        <a:pt x="20" y="53"/>
                        <a:pt x="20" y="62"/>
                        <a:pt x="14" y="67"/>
                      </a:cubicBezTo>
                      <a:cubicBezTo>
                        <a:pt x="5" y="73"/>
                        <a:pt x="8" y="90"/>
                        <a:pt x="5" y="96"/>
                      </a:cubicBezTo>
                      <a:cubicBezTo>
                        <a:pt x="0" y="103"/>
                        <a:pt x="3" y="104"/>
                        <a:pt x="2" y="114"/>
                      </a:cubicBezTo>
                      <a:cubicBezTo>
                        <a:pt x="8" y="114"/>
                        <a:pt x="8" y="114"/>
                        <a:pt x="12" y="110"/>
                      </a:cubicBezTo>
                      <a:cubicBezTo>
                        <a:pt x="18" y="107"/>
                        <a:pt x="17" y="115"/>
                        <a:pt x="22" y="115"/>
                      </a:cubicBezTo>
                      <a:cubicBezTo>
                        <a:pt x="26" y="115"/>
                        <a:pt x="46" y="115"/>
                        <a:pt x="50" y="115"/>
                      </a:cubicBezTo>
                      <a:cubicBezTo>
                        <a:pt x="55" y="115"/>
                        <a:pt x="56" y="114"/>
                        <a:pt x="58" y="117"/>
                      </a:cubicBezTo>
                      <a:cubicBezTo>
                        <a:pt x="60" y="123"/>
                        <a:pt x="69" y="118"/>
                        <a:pt x="72" y="120"/>
                      </a:cubicBezTo>
                      <a:cubicBezTo>
                        <a:pt x="75" y="121"/>
                        <a:pt x="75" y="121"/>
                        <a:pt x="76" y="120"/>
                      </a:cubicBezTo>
                      <a:cubicBezTo>
                        <a:pt x="76" y="118"/>
                        <a:pt x="78" y="121"/>
                        <a:pt x="79" y="121"/>
                      </a:cubicBezTo>
                      <a:cubicBezTo>
                        <a:pt x="82" y="120"/>
                        <a:pt x="95" y="117"/>
                        <a:pt x="95" y="117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26" name="Freeform 100"/>
                <p:cNvSpPr>
                  <a:spLocks/>
                </p:cNvSpPr>
                <p:nvPr/>
              </p:nvSpPr>
              <p:spPr bwMode="auto">
                <a:xfrm>
                  <a:off x="3040" y="3227"/>
                  <a:ext cx="180" cy="195"/>
                </a:xfrm>
                <a:custGeom>
                  <a:avLst/>
                  <a:gdLst/>
                  <a:ahLst/>
                  <a:cxnLst>
                    <a:cxn ang="0">
                      <a:pos x="26" y="95"/>
                    </a:cxn>
                    <a:cxn ang="0">
                      <a:pos x="11" y="94"/>
                    </a:cxn>
                    <a:cxn ang="0">
                      <a:pos x="0" y="76"/>
                    </a:cxn>
                    <a:cxn ang="0">
                      <a:pos x="0" y="50"/>
                    </a:cxn>
                    <a:cxn ang="0">
                      <a:pos x="14" y="48"/>
                    </a:cxn>
                    <a:cxn ang="0">
                      <a:pos x="15" y="42"/>
                    </a:cxn>
                    <a:cxn ang="0">
                      <a:pos x="15" y="36"/>
                    </a:cxn>
                    <a:cxn ang="0">
                      <a:pos x="15" y="27"/>
                    </a:cxn>
                    <a:cxn ang="0">
                      <a:pos x="23" y="31"/>
                    </a:cxn>
                    <a:cxn ang="0">
                      <a:pos x="29" y="36"/>
                    </a:cxn>
                    <a:cxn ang="0">
                      <a:pos x="40" y="36"/>
                    </a:cxn>
                    <a:cxn ang="0">
                      <a:pos x="41" y="36"/>
                    </a:cxn>
                    <a:cxn ang="0">
                      <a:pos x="46" y="41"/>
                    </a:cxn>
                    <a:cxn ang="0">
                      <a:pos x="53" y="47"/>
                    </a:cxn>
                    <a:cxn ang="0">
                      <a:pos x="59" y="50"/>
                    </a:cxn>
                    <a:cxn ang="0">
                      <a:pos x="63" y="45"/>
                    </a:cxn>
                    <a:cxn ang="0">
                      <a:pos x="56" y="42"/>
                    </a:cxn>
                    <a:cxn ang="0">
                      <a:pos x="50" y="35"/>
                    </a:cxn>
                    <a:cxn ang="0">
                      <a:pos x="52" y="22"/>
                    </a:cxn>
                    <a:cxn ang="0">
                      <a:pos x="52" y="13"/>
                    </a:cxn>
                    <a:cxn ang="0">
                      <a:pos x="55" y="5"/>
                    </a:cxn>
                    <a:cxn ang="0">
                      <a:pos x="70" y="0"/>
                    </a:cxn>
                    <a:cxn ang="0">
                      <a:pos x="76" y="6"/>
                    </a:cxn>
                    <a:cxn ang="0">
                      <a:pos x="79" y="8"/>
                    </a:cxn>
                    <a:cxn ang="0">
                      <a:pos x="87" y="13"/>
                    </a:cxn>
                    <a:cxn ang="0">
                      <a:pos x="90" y="16"/>
                    </a:cxn>
                    <a:cxn ang="0">
                      <a:pos x="90" y="20"/>
                    </a:cxn>
                    <a:cxn ang="0">
                      <a:pos x="91" y="27"/>
                    </a:cxn>
                    <a:cxn ang="0">
                      <a:pos x="90" y="31"/>
                    </a:cxn>
                    <a:cxn ang="0">
                      <a:pos x="90" y="38"/>
                    </a:cxn>
                    <a:cxn ang="0">
                      <a:pos x="90" y="44"/>
                    </a:cxn>
                    <a:cxn ang="0">
                      <a:pos x="85" y="53"/>
                    </a:cxn>
                    <a:cxn ang="0">
                      <a:pos x="88" y="58"/>
                    </a:cxn>
                    <a:cxn ang="0">
                      <a:pos x="66" y="67"/>
                    </a:cxn>
                    <a:cxn ang="0">
                      <a:pos x="67" y="73"/>
                    </a:cxn>
                    <a:cxn ang="0">
                      <a:pos x="56" y="76"/>
                    </a:cxn>
                    <a:cxn ang="0">
                      <a:pos x="52" y="84"/>
                    </a:cxn>
                    <a:cxn ang="0">
                      <a:pos x="40" y="97"/>
                    </a:cxn>
                    <a:cxn ang="0">
                      <a:pos x="32" y="97"/>
                    </a:cxn>
                    <a:cxn ang="0">
                      <a:pos x="26" y="95"/>
                    </a:cxn>
                  </a:cxnLst>
                  <a:rect l="0" t="0" r="r" b="b"/>
                  <a:pathLst>
                    <a:path w="93" h="101">
                      <a:moveTo>
                        <a:pt x="26" y="95"/>
                      </a:moveTo>
                      <a:cubicBezTo>
                        <a:pt x="23" y="90"/>
                        <a:pt x="18" y="92"/>
                        <a:pt x="11" y="94"/>
                      </a:cubicBezTo>
                      <a:cubicBezTo>
                        <a:pt x="6" y="89"/>
                        <a:pt x="0" y="83"/>
                        <a:pt x="0" y="76"/>
                      </a:cubicBezTo>
                      <a:cubicBezTo>
                        <a:pt x="0" y="73"/>
                        <a:pt x="0" y="55"/>
                        <a:pt x="0" y="50"/>
                      </a:cubicBezTo>
                      <a:cubicBezTo>
                        <a:pt x="0" y="47"/>
                        <a:pt x="5" y="48"/>
                        <a:pt x="14" y="48"/>
                      </a:cubicBezTo>
                      <a:cubicBezTo>
                        <a:pt x="17" y="48"/>
                        <a:pt x="14" y="45"/>
                        <a:pt x="15" y="42"/>
                      </a:cubicBezTo>
                      <a:cubicBezTo>
                        <a:pt x="18" y="41"/>
                        <a:pt x="14" y="41"/>
                        <a:pt x="15" y="36"/>
                      </a:cubicBezTo>
                      <a:cubicBezTo>
                        <a:pt x="17" y="30"/>
                        <a:pt x="15" y="28"/>
                        <a:pt x="15" y="27"/>
                      </a:cubicBezTo>
                      <a:cubicBezTo>
                        <a:pt x="23" y="27"/>
                        <a:pt x="17" y="35"/>
                        <a:pt x="23" y="31"/>
                      </a:cubicBezTo>
                      <a:cubicBezTo>
                        <a:pt x="31" y="27"/>
                        <a:pt x="23" y="35"/>
                        <a:pt x="29" y="36"/>
                      </a:cubicBezTo>
                      <a:cubicBezTo>
                        <a:pt x="37" y="38"/>
                        <a:pt x="38" y="39"/>
                        <a:pt x="40" y="36"/>
                      </a:cubicBezTo>
                      <a:cubicBezTo>
                        <a:pt x="40" y="31"/>
                        <a:pt x="41" y="33"/>
                        <a:pt x="41" y="36"/>
                      </a:cubicBezTo>
                      <a:cubicBezTo>
                        <a:pt x="43" y="38"/>
                        <a:pt x="44" y="41"/>
                        <a:pt x="46" y="41"/>
                      </a:cubicBezTo>
                      <a:cubicBezTo>
                        <a:pt x="49" y="41"/>
                        <a:pt x="50" y="42"/>
                        <a:pt x="53" y="47"/>
                      </a:cubicBezTo>
                      <a:cubicBezTo>
                        <a:pt x="56" y="53"/>
                        <a:pt x="56" y="53"/>
                        <a:pt x="59" y="50"/>
                      </a:cubicBezTo>
                      <a:cubicBezTo>
                        <a:pt x="61" y="48"/>
                        <a:pt x="61" y="58"/>
                        <a:pt x="63" y="45"/>
                      </a:cubicBezTo>
                      <a:cubicBezTo>
                        <a:pt x="63" y="33"/>
                        <a:pt x="61" y="44"/>
                        <a:pt x="56" y="42"/>
                      </a:cubicBezTo>
                      <a:cubicBezTo>
                        <a:pt x="53" y="41"/>
                        <a:pt x="52" y="38"/>
                        <a:pt x="50" y="35"/>
                      </a:cubicBezTo>
                      <a:cubicBezTo>
                        <a:pt x="49" y="31"/>
                        <a:pt x="55" y="25"/>
                        <a:pt x="52" y="22"/>
                      </a:cubicBezTo>
                      <a:cubicBezTo>
                        <a:pt x="50" y="17"/>
                        <a:pt x="56" y="19"/>
                        <a:pt x="52" y="13"/>
                      </a:cubicBezTo>
                      <a:cubicBezTo>
                        <a:pt x="49" y="10"/>
                        <a:pt x="55" y="11"/>
                        <a:pt x="55" y="5"/>
                      </a:cubicBezTo>
                      <a:cubicBezTo>
                        <a:pt x="55" y="0"/>
                        <a:pt x="64" y="2"/>
                        <a:pt x="70" y="0"/>
                      </a:cubicBezTo>
                      <a:cubicBezTo>
                        <a:pt x="72" y="5"/>
                        <a:pt x="75" y="3"/>
                        <a:pt x="76" y="6"/>
                      </a:cubicBezTo>
                      <a:cubicBezTo>
                        <a:pt x="78" y="10"/>
                        <a:pt x="78" y="5"/>
                        <a:pt x="79" y="8"/>
                      </a:cubicBezTo>
                      <a:cubicBezTo>
                        <a:pt x="81" y="11"/>
                        <a:pt x="79" y="8"/>
                        <a:pt x="87" y="13"/>
                      </a:cubicBezTo>
                      <a:cubicBezTo>
                        <a:pt x="87" y="16"/>
                        <a:pt x="87" y="13"/>
                        <a:pt x="90" y="16"/>
                      </a:cubicBezTo>
                      <a:cubicBezTo>
                        <a:pt x="91" y="17"/>
                        <a:pt x="88" y="17"/>
                        <a:pt x="90" y="20"/>
                      </a:cubicBezTo>
                      <a:cubicBezTo>
                        <a:pt x="93" y="22"/>
                        <a:pt x="93" y="24"/>
                        <a:pt x="91" y="27"/>
                      </a:cubicBezTo>
                      <a:cubicBezTo>
                        <a:pt x="88" y="28"/>
                        <a:pt x="91" y="30"/>
                        <a:pt x="90" y="31"/>
                      </a:cubicBezTo>
                      <a:cubicBezTo>
                        <a:pt x="88" y="33"/>
                        <a:pt x="90" y="35"/>
                        <a:pt x="90" y="38"/>
                      </a:cubicBezTo>
                      <a:cubicBezTo>
                        <a:pt x="88" y="42"/>
                        <a:pt x="93" y="44"/>
                        <a:pt x="90" y="44"/>
                      </a:cubicBezTo>
                      <a:cubicBezTo>
                        <a:pt x="85" y="44"/>
                        <a:pt x="88" y="50"/>
                        <a:pt x="85" y="53"/>
                      </a:cubicBezTo>
                      <a:cubicBezTo>
                        <a:pt x="84" y="55"/>
                        <a:pt x="87" y="56"/>
                        <a:pt x="88" y="58"/>
                      </a:cubicBezTo>
                      <a:cubicBezTo>
                        <a:pt x="87" y="59"/>
                        <a:pt x="67" y="67"/>
                        <a:pt x="66" y="67"/>
                      </a:cubicBezTo>
                      <a:cubicBezTo>
                        <a:pt x="64" y="67"/>
                        <a:pt x="66" y="72"/>
                        <a:pt x="67" y="73"/>
                      </a:cubicBezTo>
                      <a:cubicBezTo>
                        <a:pt x="64" y="75"/>
                        <a:pt x="61" y="73"/>
                        <a:pt x="56" y="76"/>
                      </a:cubicBezTo>
                      <a:cubicBezTo>
                        <a:pt x="52" y="80"/>
                        <a:pt x="56" y="83"/>
                        <a:pt x="52" y="84"/>
                      </a:cubicBezTo>
                      <a:cubicBezTo>
                        <a:pt x="46" y="87"/>
                        <a:pt x="43" y="92"/>
                        <a:pt x="40" y="97"/>
                      </a:cubicBezTo>
                      <a:cubicBezTo>
                        <a:pt x="37" y="101"/>
                        <a:pt x="35" y="95"/>
                        <a:pt x="32" y="97"/>
                      </a:cubicBezTo>
                      <a:cubicBezTo>
                        <a:pt x="31" y="98"/>
                        <a:pt x="31" y="95"/>
                        <a:pt x="26" y="95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27" name="Freeform 101"/>
                <p:cNvSpPr>
                  <a:spLocks/>
                </p:cNvSpPr>
                <p:nvPr/>
              </p:nvSpPr>
              <p:spPr bwMode="auto">
                <a:xfrm>
                  <a:off x="3164" y="3273"/>
                  <a:ext cx="169" cy="316"/>
                </a:xfrm>
                <a:custGeom>
                  <a:avLst/>
                  <a:gdLst/>
                  <a:ahLst/>
                  <a:cxnLst>
                    <a:cxn ang="0">
                      <a:pos x="17" y="163"/>
                    </a:cxn>
                    <a:cxn ang="0">
                      <a:pos x="23" y="163"/>
                    </a:cxn>
                    <a:cxn ang="0">
                      <a:pos x="21" y="156"/>
                    </a:cxn>
                    <a:cxn ang="0">
                      <a:pos x="34" y="145"/>
                    </a:cxn>
                    <a:cxn ang="0">
                      <a:pos x="43" y="132"/>
                    </a:cxn>
                    <a:cxn ang="0">
                      <a:pos x="44" y="120"/>
                    </a:cxn>
                    <a:cxn ang="0">
                      <a:pos x="41" y="114"/>
                    </a:cxn>
                    <a:cxn ang="0">
                      <a:pos x="38" y="101"/>
                    </a:cxn>
                    <a:cxn ang="0">
                      <a:pos x="37" y="93"/>
                    </a:cxn>
                    <a:cxn ang="0">
                      <a:pos x="43" y="87"/>
                    </a:cxn>
                    <a:cxn ang="0">
                      <a:pos x="53" y="78"/>
                    </a:cxn>
                    <a:cxn ang="0">
                      <a:pos x="69" y="65"/>
                    </a:cxn>
                    <a:cxn ang="0">
                      <a:pos x="82" y="48"/>
                    </a:cxn>
                    <a:cxn ang="0">
                      <a:pos x="85" y="42"/>
                    </a:cxn>
                    <a:cxn ang="0">
                      <a:pos x="82" y="31"/>
                    </a:cxn>
                    <a:cxn ang="0">
                      <a:pos x="82" y="12"/>
                    </a:cxn>
                    <a:cxn ang="0">
                      <a:pos x="82" y="0"/>
                    </a:cxn>
                    <a:cxn ang="0">
                      <a:pos x="70" y="8"/>
                    </a:cxn>
                    <a:cxn ang="0">
                      <a:pos x="63" y="8"/>
                    </a:cxn>
                    <a:cxn ang="0">
                      <a:pos x="55" y="11"/>
                    </a:cxn>
                    <a:cxn ang="0">
                      <a:pos x="47" y="11"/>
                    </a:cxn>
                    <a:cxn ang="0">
                      <a:pos x="37" y="9"/>
                    </a:cxn>
                    <a:cxn ang="0">
                      <a:pos x="35" y="14"/>
                    </a:cxn>
                    <a:cxn ang="0">
                      <a:pos x="35" y="26"/>
                    </a:cxn>
                    <a:cxn ang="0">
                      <a:pos x="43" y="36"/>
                    </a:cxn>
                    <a:cxn ang="0">
                      <a:pos x="46" y="48"/>
                    </a:cxn>
                    <a:cxn ang="0">
                      <a:pos x="44" y="56"/>
                    </a:cxn>
                    <a:cxn ang="0">
                      <a:pos x="41" y="61"/>
                    </a:cxn>
                    <a:cxn ang="0">
                      <a:pos x="40" y="65"/>
                    </a:cxn>
                    <a:cxn ang="0">
                      <a:pos x="35" y="56"/>
                    </a:cxn>
                    <a:cxn ang="0">
                      <a:pos x="35" y="47"/>
                    </a:cxn>
                    <a:cxn ang="0">
                      <a:pos x="29" y="39"/>
                    </a:cxn>
                    <a:cxn ang="0">
                      <a:pos x="24" y="34"/>
                    </a:cxn>
                    <a:cxn ang="0">
                      <a:pos x="2" y="43"/>
                    </a:cxn>
                    <a:cxn ang="0">
                      <a:pos x="3" y="50"/>
                    </a:cxn>
                    <a:cxn ang="0">
                      <a:pos x="12" y="56"/>
                    </a:cxn>
                    <a:cxn ang="0">
                      <a:pos x="21" y="61"/>
                    </a:cxn>
                    <a:cxn ang="0">
                      <a:pos x="23" y="67"/>
                    </a:cxn>
                    <a:cxn ang="0">
                      <a:pos x="21" y="82"/>
                    </a:cxn>
                    <a:cxn ang="0">
                      <a:pos x="21" y="87"/>
                    </a:cxn>
                    <a:cxn ang="0">
                      <a:pos x="23" y="96"/>
                    </a:cxn>
                    <a:cxn ang="0">
                      <a:pos x="17" y="109"/>
                    </a:cxn>
                    <a:cxn ang="0">
                      <a:pos x="9" y="118"/>
                    </a:cxn>
                    <a:cxn ang="0">
                      <a:pos x="15" y="156"/>
                    </a:cxn>
                    <a:cxn ang="0">
                      <a:pos x="17" y="163"/>
                    </a:cxn>
                  </a:cxnLst>
                  <a:rect l="0" t="0" r="r" b="b"/>
                  <a:pathLst>
                    <a:path w="87" h="163">
                      <a:moveTo>
                        <a:pt x="17" y="163"/>
                      </a:moveTo>
                      <a:cubicBezTo>
                        <a:pt x="23" y="163"/>
                        <a:pt x="23" y="163"/>
                        <a:pt x="23" y="163"/>
                      </a:cubicBezTo>
                      <a:cubicBezTo>
                        <a:pt x="24" y="152"/>
                        <a:pt x="21" y="160"/>
                        <a:pt x="21" y="156"/>
                      </a:cubicBezTo>
                      <a:cubicBezTo>
                        <a:pt x="20" y="152"/>
                        <a:pt x="26" y="148"/>
                        <a:pt x="34" y="145"/>
                      </a:cubicBezTo>
                      <a:cubicBezTo>
                        <a:pt x="41" y="142"/>
                        <a:pt x="44" y="137"/>
                        <a:pt x="43" y="132"/>
                      </a:cubicBezTo>
                      <a:cubicBezTo>
                        <a:pt x="41" y="129"/>
                        <a:pt x="44" y="129"/>
                        <a:pt x="44" y="120"/>
                      </a:cubicBezTo>
                      <a:cubicBezTo>
                        <a:pt x="43" y="110"/>
                        <a:pt x="43" y="121"/>
                        <a:pt x="41" y="114"/>
                      </a:cubicBezTo>
                      <a:cubicBezTo>
                        <a:pt x="40" y="104"/>
                        <a:pt x="41" y="106"/>
                        <a:pt x="38" y="101"/>
                      </a:cubicBezTo>
                      <a:cubicBezTo>
                        <a:pt x="35" y="98"/>
                        <a:pt x="37" y="96"/>
                        <a:pt x="37" y="93"/>
                      </a:cubicBezTo>
                      <a:cubicBezTo>
                        <a:pt x="37" y="90"/>
                        <a:pt x="38" y="95"/>
                        <a:pt x="43" y="87"/>
                      </a:cubicBezTo>
                      <a:cubicBezTo>
                        <a:pt x="49" y="81"/>
                        <a:pt x="47" y="87"/>
                        <a:pt x="53" y="78"/>
                      </a:cubicBezTo>
                      <a:cubicBezTo>
                        <a:pt x="58" y="67"/>
                        <a:pt x="64" y="67"/>
                        <a:pt x="69" y="65"/>
                      </a:cubicBezTo>
                      <a:cubicBezTo>
                        <a:pt x="75" y="64"/>
                        <a:pt x="78" y="57"/>
                        <a:pt x="82" y="48"/>
                      </a:cubicBezTo>
                      <a:cubicBezTo>
                        <a:pt x="85" y="42"/>
                        <a:pt x="82" y="47"/>
                        <a:pt x="85" y="42"/>
                      </a:cubicBezTo>
                      <a:cubicBezTo>
                        <a:pt x="87" y="37"/>
                        <a:pt x="82" y="40"/>
                        <a:pt x="82" y="31"/>
                      </a:cubicBezTo>
                      <a:cubicBezTo>
                        <a:pt x="84" y="23"/>
                        <a:pt x="84" y="18"/>
                        <a:pt x="82" y="12"/>
                      </a:cubicBezTo>
                      <a:cubicBezTo>
                        <a:pt x="81" y="3"/>
                        <a:pt x="87" y="8"/>
                        <a:pt x="82" y="0"/>
                      </a:cubicBezTo>
                      <a:cubicBezTo>
                        <a:pt x="79" y="3"/>
                        <a:pt x="76" y="4"/>
                        <a:pt x="70" y="8"/>
                      </a:cubicBezTo>
                      <a:cubicBezTo>
                        <a:pt x="64" y="11"/>
                        <a:pt x="63" y="3"/>
                        <a:pt x="63" y="8"/>
                      </a:cubicBezTo>
                      <a:cubicBezTo>
                        <a:pt x="61" y="12"/>
                        <a:pt x="56" y="12"/>
                        <a:pt x="55" y="11"/>
                      </a:cubicBezTo>
                      <a:cubicBezTo>
                        <a:pt x="53" y="9"/>
                        <a:pt x="50" y="14"/>
                        <a:pt x="47" y="11"/>
                      </a:cubicBezTo>
                      <a:cubicBezTo>
                        <a:pt x="44" y="6"/>
                        <a:pt x="44" y="12"/>
                        <a:pt x="37" y="9"/>
                      </a:cubicBezTo>
                      <a:cubicBezTo>
                        <a:pt x="35" y="11"/>
                        <a:pt x="37" y="12"/>
                        <a:pt x="35" y="14"/>
                      </a:cubicBezTo>
                      <a:cubicBezTo>
                        <a:pt x="34" y="17"/>
                        <a:pt x="35" y="22"/>
                        <a:pt x="35" y="26"/>
                      </a:cubicBezTo>
                      <a:cubicBezTo>
                        <a:pt x="37" y="29"/>
                        <a:pt x="38" y="29"/>
                        <a:pt x="43" y="36"/>
                      </a:cubicBezTo>
                      <a:cubicBezTo>
                        <a:pt x="49" y="42"/>
                        <a:pt x="46" y="43"/>
                        <a:pt x="46" y="48"/>
                      </a:cubicBezTo>
                      <a:cubicBezTo>
                        <a:pt x="46" y="53"/>
                        <a:pt x="46" y="54"/>
                        <a:pt x="44" y="56"/>
                      </a:cubicBezTo>
                      <a:cubicBezTo>
                        <a:pt x="41" y="56"/>
                        <a:pt x="40" y="57"/>
                        <a:pt x="41" y="61"/>
                      </a:cubicBezTo>
                      <a:cubicBezTo>
                        <a:pt x="41" y="64"/>
                        <a:pt x="41" y="67"/>
                        <a:pt x="40" y="65"/>
                      </a:cubicBezTo>
                      <a:cubicBezTo>
                        <a:pt x="38" y="65"/>
                        <a:pt x="40" y="62"/>
                        <a:pt x="35" y="56"/>
                      </a:cubicBezTo>
                      <a:cubicBezTo>
                        <a:pt x="31" y="51"/>
                        <a:pt x="35" y="53"/>
                        <a:pt x="35" y="47"/>
                      </a:cubicBezTo>
                      <a:cubicBezTo>
                        <a:pt x="37" y="40"/>
                        <a:pt x="35" y="37"/>
                        <a:pt x="29" y="39"/>
                      </a:cubicBezTo>
                      <a:cubicBezTo>
                        <a:pt x="27" y="40"/>
                        <a:pt x="26" y="37"/>
                        <a:pt x="24" y="34"/>
                      </a:cubicBezTo>
                      <a:cubicBezTo>
                        <a:pt x="23" y="36"/>
                        <a:pt x="3" y="43"/>
                        <a:pt x="2" y="43"/>
                      </a:cubicBezTo>
                      <a:cubicBezTo>
                        <a:pt x="0" y="43"/>
                        <a:pt x="2" y="48"/>
                        <a:pt x="3" y="50"/>
                      </a:cubicBezTo>
                      <a:cubicBezTo>
                        <a:pt x="2" y="57"/>
                        <a:pt x="8" y="51"/>
                        <a:pt x="12" y="56"/>
                      </a:cubicBezTo>
                      <a:cubicBezTo>
                        <a:pt x="17" y="59"/>
                        <a:pt x="18" y="57"/>
                        <a:pt x="21" y="61"/>
                      </a:cubicBezTo>
                      <a:cubicBezTo>
                        <a:pt x="24" y="62"/>
                        <a:pt x="21" y="62"/>
                        <a:pt x="23" y="67"/>
                      </a:cubicBezTo>
                      <a:cubicBezTo>
                        <a:pt x="24" y="70"/>
                        <a:pt x="23" y="82"/>
                        <a:pt x="21" y="82"/>
                      </a:cubicBezTo>
                      <a:cubicBezTo>
                        <a:pt x="20" y="82"/>
                        <a:pt x="23" y="84"/>
                        <a:pt x="21" y="87"/>
                      </a:cubicBezTo>
                      <a:cubicBezTo>
                        <a:pt x="20" y="92"/>
                        <a:pt x="26" y="90"/>
                        <a:pt x="23" y="96"/>
                      </a:cubicBezTo>
                      <a:cubicBezTo>
                        <a:pt x="17" y="104"/>
                        <a:pt x="20" y="106"/>
                        <a:pt x="17" y="109"/>
                      </a:cubicBezTo>
                      <a:cubicBezTo>
                        <a:pt x="15" y="112"/>
                        <a:pt x="9" y="118"/>
                        <a:pt x="9" y="118"/>
                      </a:cubicBezTo>
                      <a:cubicBezTo>
                        <a:pt x="12" y="126"/>
                        <a:pt x="17" y="146"/>
                        <a:pt x="15" y="156"/>
                      </a:cubicBezTo>
                      <a:cubicBezTo>
                        <a:pt x="17" y="163"/>
                        <a:pt x="17" y="163"/>
                        <a:pt x="17" y="163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28" name="Freeform 102"/>
                <p:cNvSpPr>
                  <a:spLocks/>
                </p:cNvSpPr>
                <p:nvPr/>
              </p:nvSpPr>
              <p:spPr bwMode="auto">
                <a:xfrm>
                  <a:off x="2877" y="3391"/>
                  <a:ext cx="213" cy="243"/>
                </a:xfrm>
                <a:custGeom>
                  <a:avLst/>
                  <a:gdLst/>
                  <a:ahLst/>
                  <a:cxnLst>
                    <a:cxn ang="0">
                      <a:pos x="2" y="6"/>
                    </a:cxn>
                    <a:cxn ang="0">
                      <a:pos x="15" y="42"/>
                    </a:cxn>
                    <a:cxn ang="0">
                      <a:pos x="23" y="68"/>
                    </a:cxn>
                    <a:cxn ang="0">
                      <a:pos x="29" y="101"/>
                    </a:cxn>
                    <a:cxn ang="0">
                      <a:pos x="40" y="121"/>
                    </a:cxn>
                    <a:cxn ang="0">
                      <a:pos x="46" y="116"/>
                    </a:cxn>
                    <a:cxn ang="0">
                      <a:pos x="51" y="124"/>
                    </a:cxn>
                    <a:cxn ang="0">
                      <a:pos x="60" y="124"/>
                    </a:cxn>
                    <a:cxn ang="0">
                      <a:pos x="69" y="119"/>
                    </a:cxn>
                    <a:cxn ang="0">
                      <a:pos x="69" y="82"/>
                    </a:cxn>
                    <a:cxn ang="0">
                      <a:pos x="69" y="54"/>
                    </a:cxn>
                    <a:cxn ang="0">
                      <a:pos x="77" y="54"/>
                    </a:cxn>
                    <a:cxn ang="0">
                      <a:pos x="77" y="17"/>
                    </a:cxn>
                    <a:cxn ang="0">
                      <a:pos x="87" y="14"/>
                    </a:cxn>
                    <a:cxn ang="0">
                      <a:pos x="96" y="15"/>
                    </a:cxn>
                    <a:cxn ang="0">
                      <a:pos x="102" y="14"/>
                    </a:cxn>
                    <a:cxn ang="0">
                      <a:pos x="110" y="11"/>
                    </a:cxn>
                    <a:cxn ang="0">
                      <a:pos x="95" y="9"/>
                    </a:cxn>
                    <a:cxn ang="0">
                      <a:pos x="80" y="14"/>
                    </a:cxn>
                    <a:cxn ang="0">
                      <a:pos x="77" y="12"/>
                    </a:cxn>
                    <a:cxn ang="0">
                      <a:pos x="72" y="12"/>
                    </a:cxn>
                    <a:cxn ang="0">
                      <a:pos x="58" y="9"/>
                    </a:cxn>
                    <a:cxn ang="0">
                      <a:pos x="51" y="8"/>
                    </a:cxn>
                    <a:cxn ang="0">
                      <a:pos x="22" y="8"/>
                    </a:cxn>
                    <a:cxn ang="0">
                      <a:pos x="12" y="3"/>
                    </a:cxn>
                    <a:cxn ang="0">
                      <a:pos x="2" y="6"/>
                    </a:cxn>
                  </a:cxnLst>
                  <a:rect l="0" t="0" r="r" b="b"/>
                  <a:pathLst>
                    <a:path w="110" h="125">
                      <a:moveTo>
                        <a:pt x="2" y="6"/>
                      </a:moveTo>
                      <a:cubicBezTo>
                        <a:pt x="0" y="15"/>
                        <a:pt x="11" y="25"/>
                        <a:pt x="15" y="42"/>
                      </a:cubicBezTo>
                      <a:cubicBezTo>
                        <a:pt x="19" y="57"/>
                        <a:pt x="26" y="49"/>
                        <a:pt x="23" y="68"/>
                      </a:cubicBezTo>
                      <a:cubicBezTo>
                        <a:pt x="23" y="76"/>
                        <a:pt x="28" y="90"/>
                        <a:pt x="29" y="101"/>
                      </a:cubicBezTo>
                      <a:cubicBezTo>
                        <a:pt x="29" y="113"/>
                        <a:pt x="37" y="118"/>
                        <a:pt x="40" y="121"/>
                      </a:cubicBezTo>
                      <a:cubicBezTo>
                        <a:pt x="44" y="119"/>
                        <a:pt x="43" y="113"/>
                        <a:pt x="46" y="116"/>
                      </a:cubicBezTo>
                      <a:cubicBezTo>
                        <a:pt x="49" y="119"/>
                        <a:pt x="44" y="121"/>
                        <a:pt x="51" y="124"/>
                      </a:cubicBezTo>
                      <a:cubicBezTo>
                        <a:pt x="55" y="125"/>
                        <a:pt x="58" y="122"/>
                        <a:pt x="60" y="124"/>
                      </a:cubicBezTo>
                      <a:cubicBezTo>
                        <a:pt x="61" y="125"/>
                        <a:pt x="64" y="121"/>
                        <a:pt x="69" y="119"/>
                      </a:cubicBezTo>
                      <a:cubicBezTo>
                        <a:pt x="69" y="82"/>
                        <a:pt x="69" y="82"/>
                        <a:pt x="69" y="82"/>
                      </a:cubicBezTo>
                      <a:cubicBezTo>
                        <a:pt x="69" y="54"/>
                        <a:pt x="69" y="54"/>
                        <a:pt x="69" y="54"/>
                      </a:cubicBezTo>
                      <a:cubicBezTo>
                        <a:pt x="77" y="54"/>
                        <a:pt x="77" y="54"/>
                        <a:pt x="77" y="54"/>
                      </a:cubicBezTo>
                      <a:cubicBezTo>
                        <a:pt x="77" y="17"/>
                        <a:pt x="77" y="17"/>
                        <a:pt x="77" y="17"/>
                      </a:cubicBezTo>
                      <a:cubicBezTo>
                        <a:pt x="77" y="17"/>
                        <a:pt x="81" y="15"/>
                        <a:pt x="87" y="14"/>
                      </a:cubicBezTo>
                      <a:cubicBezTo>
                        <a:pt x="93" y="14"/>
                        <a:pt x="95" y="12"/>
                        <a:pt x="96" y="15"/>
                      </a:cubicBezTo>
                      <a:cubicBezTo>
                        <a:pt x="98" y="20"/>
                        <a:pt x="99" y="14"/>
                        <a:pt x="102" y="14"/>
                      </a:cubicBezTo>
                      <a:cubicBezTo>
                        <a:pt x="105" y="14"/>
                        <a:pt x="105" y="12"/>
                        <a:pt x="110" y="11"/>
                      </a:cubicBezTo>
                      <a:cubicBezTo>
                        <a:pt x="107" y="6"/>
                        <a:pt x="102" y="8"/>
                        <a:pt x="95" y="9"/>
                      </a:cubicBezTo>
                      <a:cubicBezTo>
                        <a:pt x="95" y="9"/>
                        <a:pt x="83" y="12"/>
                        <a:pt x="80" y="14"/>
                      </a:cubicBezTo>
                      <a:cubicBezTo>
                        <a:pt x="78" y="14"/>
                        <a:pt x="77" y="11"/>
                        <a:pt x="77" y="12"/>
                      </a:cubicBezTo>
                      <a:cubicBezTo>
                        <a:pt x="75" y="14"/>
                        <a:pt x="75" y="14"/>
                        <a:pt x="72" y="12"/>
                      </a:cubicBezTo>
                      <a:cubicBezTo>
                        <a:pt x="69" y="11"/>
                        <a:pt x="60" y="15"/>
                        <a:pt x="58" y="9"/>
                      </a:cubicBezTo>
                      <a:cubicBezTo>
                        <a:pt x="57" y="6"/>
                        <a:pt x="55" y="8"/>
                        <a:pt x="51" y="8"/>
                      </a:cubicBezTo>
                      <a:cubicBezTo>
                        <a:pt x="46" y="8"/>
                        <a:pt x="26" y="8"/>
                        <a:pt x="22" y="8"/>
                      </a:cubicBezTo>
                      <a:cubicBezTo>
                        <a:pt x="17" y="8"/>
                        <a:pt x="19" y="0"/>
                        <a:pt x="12" y="3"/>
                      </a:cubicBezTo>
                      <a:cubicBezTo>
                        <a:pt x="8" y="6"/>
                        <a:pt x="8" y="6"/>
                        <a:pt x="2" y="6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29" name="Freeform 103"/>
                <p:cNvSpPr>
                  <a:spLocks/>
                </p:cNvSpPr>
                <p:nvPr/>
              </p:nvSpPr>
              <p:spPr bwMode="auto">
                <a:xfrm>
                  <a:off x="3011" y="3411"/>
                  <a:ext cx="141" cy="184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34" y="3"/>
                    </a:cxn>
                    <a:cxn ang="0">
                      <a:pos x="27" y="5"/>
                    </a:cxn>
                    <a:cxn ang="0">
                      <a:pos x="18" y="3"/>
                    </a:cxn>
                    <a:cxn ang="0">
                      <a:pos x="8" y="7"/>
                    </a:cxn>
                    <a:cxn ang="0">
                      <a:pos x="8" y="44"/>
                    </a:cxn>
                    <a:cxn ang="0">
                      <a:pos x="0" y="44"/>
                    </a:cxn>
                    <a:cxn ang="0">
                      <a:pos x="0" y="72"/>
                    </a:cxn>
                    <a:cxn ang="0">
                      <a:pos x="5" y="88"/>
                    </a:cxn>
                    <a:cxn ang="0">
                      <a:pos x="6" y="94"/>
                    </a:cxn>
                    <a:cxn ang="0">
                      <a:pos x="17" y="89"/>
                    </a:cxn>
                    <a:cxn ang="0">
                      <a:pos x="30" y="80"/>
                    </a:cxn>
                    <a:cxn ang="0">
                      <a:pos x="46" y="75"/>
                    </a:cxn>
                    <a:cxn ang="0">
                      <a:pos x="55" y="63"/>
                    </a:cxn>
                    <a:cxn ang="0">
                      <a:pos x="62" y="53"/>
                    </a:cxn>
                    <a:cxn ang="0">
                      <a:pos x="73" y="46"/>
                    </a:cxn>
                    <a:cxn ang="0">
                      <a:pos x="65" y="39"/>
                    </a:cxn>
                    <a:cxn ang="0">
                      <a:pos x="61" y="30"/>
                    </a:cxn>
                    <a:cxn ang="0">
                      <a:pos x="58" y="25"/>
                    </a:cxn>
                    <a:cxn ang="0">
                      <a:pos x="47" y="16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73" h="95">
                      <a:moveTo>
                        <a:pt x="41" y="0"/>
                      </a:moveTo>
                      <a:cubicBezTo>
                        <a:pt x="37" y="2"/>
                        <a:pt x="37" y="3"/>
                        <a:pt x="34" y="3"/>
                      </a:cubicBezTo>
                      <a:cubicBezTo>
                        <a:pt x="30" y="3"/>
                        <a:pt x="29" y="10"/>
                        <a:pt x="27" y="5"/>
                      </a:cubicBezTo>
                      <a:cubicBezTo>
                        <a:pt x="26" y="2"/>
                        <a:pt x="24" y="3"/>
                        <a:pt x="18" y="3"/>
                      </a:cubicBezTo>
                      <a:cubicBezTo>
                        <a:pt x="12" y="5"/>
                        <a:pt x="8" y="7"/>
                        <a:pt x="8" y="7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3" y="75"/>
                        <a:pt x="6" y="84"/>
                        <a:pt x="5" y="88"/>
                      </a:cubicBezTo>
                      <a:cubicBezTo>
                        <a:pt x="3" y="89"/>
                        <a:pt x="3" y="94"/>
                        <a:pt x="6" y="94"/>
                      </a:cubicBezTo>
                      <a:cubicBezTo>
                        <a:pt x="9" y="92"/>
                        <a:pt x="11" y="95"/>
                        <a:pt x="17" y="89"/>
                      </a:cubicBezTo>
                      <a:cubicBezTo>
                        <a:pt x="21" y="83"/>
                        <a:pt x="20" y="72"/>
                        <a:pt x="30" y="80"/>
                      </a:cubicBezTo>
                      <a:cubicBezTo>
                        <a:pt x="41" y="86"/>
                        <a:pt x="43" y="80"/>
                        <a:pt x="46" y="75"/>
                      </a:cubicBezTo>
                      <a:cubicBezTo>
                        <a:pt x="47" y="69"/>
                        <a:pt x="53" y="70"/>
                        <a:pt x="55" y="63"/>
                      </a:cubicBezTo>
                      <a:cubicBezTo>
                        <a:pt x="56" y="56"/>
                        <a:pt x="61" y="58"/>
                        <a:pt x="62" y="53"/>
                      </a:cubicBezTo>
                      <a:cubicBezTo>
                        <a:pt x="64" y="49"/>
                        <a:pt x="68" y="50"/>
                        <a:pt x="73" y="46"/>
                      </a:cubicBezTo>
                      <a:cubicBezTo>
                        <a:pt x="72" y="41"/>
                        <a:pt x="70" y="41"/>
                        <a:pt x="65" y="39"/>
                      </a:cubicBezTo>
                      <a:cubicBezTo>
                        <a:pt x="62" y="38"/>
                        <a:pt x="59" y="35"/>
                        <a:pt x="61" y="30"/>
                      </a:cubicBezTo>
                      <a:cubicBezTo>
                        <a:pt x="61" y="25"/>
                        <a:pt x="58" y="30"/>
                        <a:pt x="58" y="25"/>
                      </a:cubicBezTo>
                      <a:cubicBezTo>
                        <a:pt x="58" y="22"/>
                        <a:pt x="49" y="22"/>
                        <a:pt x="47" y="16"/>
                      </a:cubicBezTo>
                      <a:cubicBezTo>
                        <a:pt x="46" y="11"/>
                        <a:pt x="43" y="8"/>
                        <a:pt x="41" y="0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30" name="Freeform 104"/>
                <p:cNvSpPr>
                  <a:spLocks/>
                </p:cNvSpPr>
                <p:nvPr/>
              </p:nvSpPr>
              <p:spPr bwMode="auto">
                <a:xfrm>
                  <a:off x="3090" y="3368"/>
                  <a:ext cx="124" cy="134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6" y="38"/>
                    </a:cxn>
                    <a:cxn ang="0">
                      <a:pos x="17" y="47"/>
                    </a:cxn>
                    <a:cxn ang="0">
                      <a:pos x="20" y="52"/>
                    </a:cxn>
                    <a:cxn ang="0">
                      <a:pos x="24" y="61"/>
                    </a:cxn>
                    <a:cxn ang="0">
                      <a:pos x="32" y="67"/>
                    </a:cxn>
                    <a:cxn ang="0">
                      <a:pos x="43" y="69"/>
                    </a:cxn>
                    <a:cxn ang="0">
                      <a:pos x="47" y="69"/>
                    </a:cxn>
                    <a:cxn ang="0">
                      <a:pos x="55" y="59"/>
                    </a:cxn>
                    <a:cxn ang="0">
                      <a:pos x="61" y="47"/>
                    </a:cxn>
                    <a:cxn ang="0">
                      <a:pos x="59" y="38"/>
                    </a:cxn>
                    <a:cxn ang="0">
                      <a:pos x="59" y="33"/>
                    </a:cxn>
                    <a:cxn ang="0">
                      <a:pos x="61" y="17"/>
                    </a:cxn>
                    <a:cxn ang="0">
                      <a:pos x="59" y="11"/>
                    </a:cxn>
                    <a:cxn ang="0">
                      <a:pos x="50" y="7"/>
                    </a:cxn>
                    <a:cxn ang="0">
                      <a:pos x="41" y="0"/>
                    </a:cxn>
                    <a:cxn ang="0">
                      <a:pos x="31" y="3"/>
                    </a:cxn>
                    <a:cxn ang="0">
                      <a:pos x="26" y="11"/>
                    </a:cxn>
                    <a:cxn ang="0">
                      <a:pos x="14" y="24"/>
                    </a:cxn>
                    <a:cxn ang="0">
                      <a:pos x="6" y="24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64" h="69">
                      <a:moveTo>
                        <a:pt x="0" y="22"/>
                      </a:moveTo>
                      <a:cubicBezTo>
                        <a:pt x="2" y="30"/>
                        <a:pt x="5" y="33"/>
                        <a:pt x="6" y="38"/>
                      </a:cubicBezTo>
                      <a:cubicBezTo>
                        <a:pt x="8" y="44"/>
                        <a:pt x="17" y="44"/>
                        <a:pt x="17" y="47"/>
                      </a:cubicBezTo>
                      <a:cubicBezTo>
                        <a:pt x="17" y="52"/>
                        <a:pt x="20" y="47"/>
                        <a:pt x="20" y="52"/>
                      </a:cubicBezTo>
                      <a:cubicBezTo>
                        <a:pt x="18" y="56"/>
                        <a:pt x="21" y="59"/>
                        <a:pt x="24" y="61"/>
                      </a:cubicBezTo>
                      <a:cubicBezTo>
                        <a:pt x="29" y="63"/>
                        <a:pt x="31" y="63"/>
                        <a:pt x="32" y="67"/>
                      </a:cubicBezTo>
                      <a:cubicBezTo>
                        <a:pt x="37" y="66"/>
                        <a:pt x="40" y="69"/>
                        <a:pt x="43" y="69"/>
                      </a:cubicBezTo>
                      <a:cubicBezTo>
                        <a:pt x="44" y="67"/>
                        <a:pt x="46" y="69"/>
                        <a:pt x="47" y="69"/>
                      </a:cubicBezTo>
                      <a:cubicBezTo>
                        <a:pt x="47" y="69"/>
                        <a:pt x="53" y="63"/>
                        <a:pt x="55" y="59"/>
                      </a:cubicBezTo>
                      <a:cubicBezTo>
                        <a:pt x="58" y="56"/>
                        <a:pt x="55" y="55"/>
                        <a:pt x="61" y="47"/>
                      </a:cubicBezTo>
                      <a:cubicBezTo>
                        <a:pt x="64" y="41"/>
                        <a:pt x="58" y="42"/>
                        <a:pt x="59" y="38"/>
                      </a:cubicBezTo>
                      <a:cubicBezTo>
                        <a:pt x="61" y="35"/>
                        <a:pt x="58" y="33"/>
                        <a:pt x="59" y="33"/>
                      </a:cubicBezTo>
                      <a:cubicBezTo>
                        <a:pt x="61" y="33"/>
                        <a:pt x="62" y="21"/>
                        <a:pt x="61" y="17"/>
                      </a:cubicBezTo>
                      <a:cubicBezTo>
                        <a:pt x="59" y="13"/>
                        <a:pt x="62" y="13"/>
                        <a:pt x="59" y="11"/>
                      </a:cubicBezTo>
                      <a:cubicBezTo>
                        <a:pt x="56" y="8"/>
                        <a:pt x="55" y="10"/>
                        <a:pt x="50" y="7"/>
                      </a:cubicBezTo>
                      <a:cubicBezTo>
                        <a:pt x="46" y="2"/>
                        <a:pt x="40" y="8"/>
                        <a:pt x="41" y="0"/>
                      </a:cubicBezTo>
                      <a:cubicBezTo>
                        <a:pt x="38" y="2"/>
                        <a:pt x="35" y="0"/>
                        <a:pt x="31" y="3"/>
                      </a:cubicBezTo>
                      <a:cubicBezTo>
                        <a:pt x="26" y="7"/>
                        <a:pt x="31" y="10"/>
                        <a:pt x="26" y="11"/>
                      </a:cubicBezTo>
                      <a:cubicBezTo>
                        <a:pt x="20" y="14"/>
                        <a:pt x="17" y="19"/>
                        <a:pt x="14" y="24"/>
                      </a:cubicBezTo>
                      <a:cubicBezTo>
                        <a:pt x="11" y="28"/>
                        <a:pt x="9" y="22"/>
                        <a:pt x="6" y="24"/>
                      </a:cubicBezTo>
                      <a:cubicBezTo>
                        <a:pt x="5" y="25"/>
                        <a:pt x="5" y="22"/>
                        <a:pt x="0" y="22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31" name="Freeform 105"/>
                <p:cNvSpPr>
                  <a:spLocks/>
                </p:cNvSpPr>
                <p:nvPr/>
              </p:nvSpPr>
              <p:spPr bwMode="auto">
                <a:xfrm>
                  <a:off x="2955" y="3496"/>
                  <a:ext cx="254" cy="258"/>
                </a:xfrm>
                <a:custGeom>
                  <a:avLst/>
                  <a:gdLst/>
                  <a:ahLst/>
                  <a:cxnLst>
                    <a:cxn ang="0">
                      <a:pos x="102" y="1"/>
                    </a:cxn>
                    <a:cxn ang="0">
                      <a:pos x="113" y="3"/>
                    </a:cxn>
                    <a:cxn ang="0">
                      <a:pos x="117" y="3"/>
                    </a:cxn>
                    <a:cxn ang="0">
                      <a:pos x="123" y="40"/>
                    </a:cxn>
                    <a:cxn ang="0">
                      <a:pos x="114" y="43"/>
                    </a:cxn>
                    <a:cxn ang="0">
                      <a:pos x="122" y="54"/>
                    </a:cxn>
                    <a:cxn ang="0">
                      <a:pos x="125" y="48"/>
                    </a:cxn>
                    <a:cxn ang="0">
                      <a:pos x="131" y="48"/>
                    </a:cxn>
                    <a:cxn ang="0">
                      <a:pos x="116" y="81"/>
                    </a:cxn>
                    <a:cxn ang="0">
                      <a:pos x="102" y="101"/>
                    </a:cxn>
                    <a:cxn ang="0">
                      <a:pos x="84" y="119"/>
                    </a:cxn>
                    <a:cxn ang="0">
                      <a:pos x="73" y="123"/>
                    </a:cxn>
                    <a:cxn ang="0">
                      <a:pos x="67" y="124"/>
                    </a:cxn>
                    <a:cxn ang="0">
                      <a:pos x="56" y="124"/>
                    </a:cxn>
                    <a:cxn ang="0">
                      <a:pos x="47" y="124"/>
                    </a:cxn>
                    <a:cxn ang="0">
                      <a:pos x="41" y="127"/>
                    </a:cxn>
                    <a:cxn ang="0">
                      <a:pos x="34" y="129"/>
                    </a:cxn>
                    <a:cxn ang="0">
                      <a:pos x="29" y="132"/>
                    </a:cxn>
                    <a:cxn ang="0">
                      <a:pos x="24" y="132"/>
                    </a:cxn>
                    <a:cxn ang="0">
                      <a:pos x="23" y="129"/>
                    </a:cxn>
                    <a:cxn ang="0">
                      <a:pos x="20" y="126"/>
                    </a:cxn>
                    <a:cxn ang="0">
                      <a:pos x="17" y="126"/>
                    </a:cxn>
                    <a:cxn ang="0">
                      <a:pos x="15" y="123"/>
                    </a:cxn>
                    <a:cxn ang="0">
                      <a:pos x="12" y="116"/>
                    </a:cxn>
                    <a:cxn ang="0">
                      <a:pos x="12" y="110"/>
                    </a:cxn>
                    <a:cxn ang="0">
                      <a:pos x="11" y="95"/>
                    </a:cxn>
                    <a:cxn ang="0">
                      <a:pos x="0" y="67"/>
                    </a:cxn>
                    <a:cxn ang="0">
                      <a:pos x="6" y="62"/>
                    </a:cxn>
                    <a:cxn ang="0">
                      <a:pos x="11" y="70"/>
                    </a:cxn>
                    <a:cxn ang="0">
                      <a:pos x="20" y="70"/>
                    </a:cxn>
                    <a:cxn ang="0">
                      <a:pos x="29" y="65"/>
                    </a:cxn>
                    <a:cxn ang="0">
                      <a:pos x="29" y="28"/>
                    </a:cxn>
                    <a:cxn ang="0">
                      <a:pos x="34" y="43"/>
                    </a:cxn>
                    <a:cxn ang="0">
                      <a:pos x="35" y="50"/>
                    </a:cxn>
                    <a:cxn ang="0">
                      <a:pos x="46" y="45"/>
                    </a:cxn>
                    <a:cxn ang="0">
                      <a:pos x="59" y="36"/>
                    </a:cxn>
                    <a:cxn ang="0">
                      <a:pos x="75" y="31"/>
                    </a:cxn>
                    <a:cxn ang="0">
                      <a:pos x="84" y="19"/>
                    </a:cxn>
                    <a:cxn ang="0">
                      <a:pos x="91" y="9"/>
                    </a:cxn>
                    <a:cxn ang="0">
                      <a:pos x="102" y="1"/>
                    </a:cxn>
                  </a:cxnLst>
                  <a:rect l="0" t="0" r="r" b="b"/>
                  <a:pathLst>
                    <a:path w="131" h="133">
                      <a:moveTo>
                        <a:pt x="102" y="1"/>
                      </a:moveTo>
                      <a:cubicBezTo>
                        <a:pt x="107" y="0"/>
                        <a:pt x="110" y="3"/>
                        <a:pt x="113" y="3"/>
                      </a:cubicBezTo>
                      <a:cubicBezTo>
                        <a:pt x="114" y="1"/>
                        <a:pt x="116" y="3"/>
                        <a:pt x="117" y="3"/>
                      </a:cubicBezTo>
                      <a:cubicBezTo>
                        <a:pt x="120" y="11"/>
                        <a:pt x="125" y="31"/>
                        <a:pt x="123" y="40"/>
                      </a:cubicBezTo>
                      <a:cubicBezTo>
                        <a:pt x="117" y="36"/>
                        <a:pt x="116" y="39"/>
                        <a:pt x="114" y="43"/>
                      </a:cubicBezTo>
                      <a:cubicBezTo>
                        <a:pt x="113" y="50"/>
                        <a:pt x="119" y="54"/>
                        <a:pt x="122" y="54"/>
                      </a:cubicBezTo>
                      <a:cubicBezTo>
                        <a:pt x="125" y="54"/>
                        <a:pt x="122" y="48"/>
                        <a:pt x="125" y="48"/>
                      </a:cubicBezTo>
                      <a:cubicBezTo>
                        <a:pt x="131" y="48"/>
                        <a:pt x="131" y="48"/>
                        <a:pt x="131" y="48"/>
                      </a:cubicBezTo>
                      <a:cubicBezTo>
                        <a:pt x="128" y="74"/>
                        <a:pt x="123" y="62"/>
                        <a:pt x="116" y="81"/>
                      </a:cubicBezTo>
                      <a:cubicBezTo>
                        <a:pt x="108" y="98"/>
                        <a:pt x="105" y="95"/>
                        <a:pt x="102" y="101"/>
                      </a:cubicBezTo>
                      <a:cubicBezTo>
                        <a:pt x="94" y="112"/>
                        <a:pt x="87" y="116"/>
                        <a:pt x="84" y="119"/>
                      </a:cubicBezTo>
                      <a:cubicBezTo>
                        <a:pt x="79" y="123"/>
                        <a:pt x="73" y="119"/>
                        <a:pt x="73" y="123"/>
                      </a:cubicBezTo>
                      <a:cubicBezTo>
                        <a:pt x="75" y="126"/>
                        <a:pt x="69" y="121"/>
                        <a:pt x="67" y="124"/>
                      </a:cubicBezTo>
                      <a:cubicBezTo>
                        <a:pt x="64" y="129"/>
                        <a:pt x="58" y="123"/>
                        <a:pt x="56" y="124"/>
                      </a:cubicBezTo>
                      <a:cubicBezTo>
                        <a:pt x="53" y="126"/>
                        <a:pt x="50" y="123"/>
                        <a:pt x="47" y="124"/>
                      </a:cubicBezTo>
                      <a:cubicBezTo>
                        <a:pt x="44" y="124"/>
                        <a:pt x="46" y="126"/>
                        <a:pt x="41" y="127"/>
                      </a:cubicBezTo>
                      <a:cubicBezTo>
                        <a:pt x="37" y="129"/>
                        <a:pt x="38" y="127"/>
                        <a:pt x="34" y="129"/>
                      </a:cubicBezTo>
                      <a:cubicBezTo>
                        <a:pt x="29" y="129"/>
                        <a:pt x="31" y="133"/>
                        <a:pt x="29" y="132"/>
                      </a:cubicBezTo>
                      <a:cubicBezTo>
                        <a:pt x="28" y="132"/>
                        <a:pt x="26" y="133"/>
                        <a:pt x="24" y="132"/>
                      </a:cubicBezTo>
                      <a:cubicBezTo>
                        <a:pt x="24" y="130"/>
                        <a:pt x="23" y="132"/>
                        <a:pt x="23" y="129"/>
                      </a:cubicBezTo>
                      <a:cubicBezTo>
                        <a:pt x="23" y="126"/>
                        <a:pt x="20" y="130"/>
                        <a:pt x="20" y="126"/>
                      </a:cubicBezTo>
                      <a:cubicBezTo>
                        <a:pt x="20" y="124"/>
                        <a:pt x="17" y="124"/>
                        <a:pt x="17" y="126"/>
                      </a:cubicBezTo>
                      <a:cubicBezTo>
                        <a:pt x="15" y="129"/>
                        <a:pt x="14" y="124"/>
                        <a:pt x="15" y="123"/>
                      </a:cubicBezTo>
                      <a:cubicBezTo>
                        <a:pt x="17" y="121"/>
                        <a:pt x="15" y="119"/>
                        <a:pt x="12" y="116"/>
                      </a:cubicBezTo>
                      <a:cubicBezTo>
                        <a:pt x="9" y="112"/>
                        <a:pt x="11" y="109"/>
                        <a:pt x="12" y="110"/>
                      </a:cubicBezTo>
                      <a:cubicBezTo>
                        <a:pt x="14" y="112"/>
                        <a:pt x="18" y="105"/>
                        <a:pt x="11" y="95"/>
                      </a:cubicBezTo>
                      <a:cubicBezTo>
                        <a:pt x="3" y="81"/>
                        <a:pt x="6" y="74"/>
                        <a:pt x="0" y="67"/>
                      </a:cubicBezTo>
                      <a:cubicBezTo>
                        <a:pt x="5" y="65"/>
                        <a:pt x="3" y="59"/>
                        <a:pt x="6" y="62"/>
                      </a:cubicBezTo>
                      <a:cubicBezTo>
                        <a:pt x="9" y="65"/>
                        <a:pt x="5" y="67"/>
                        <a:pt x="11" y="70"/>
                      </a:cubicBezTo>
                      <a:cubicBezTo>
                        <a:pt x="15" y="71"/>
                        <a:pt x="18" y="68"/>
                        <a:pt x="20" y="70"/>
                      </a:cubicBezTo>
                      <a:cubicBezTo>
                        <a:pt x="21" y="71"/>
                        <a:pt x="24" y="67"/>
                        <a:pt x="29" y="65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32" y="31"/>
                        <a:pt x="35" y="40"/>
                        <a:pt x="34" y="43"/>
                      </a:cubicBezTo>
                      <a:cubicBezTo>
                        <a:pt x="32" y="45"/>
                        <a:pt x="32" y="50"/>
                        <a:pt x="35" y="50"/>
                      </a:cubicBezTo>
                      <a:cubicBezTo>
                        <a:pt x="38" y="48"/>
                        <a:pt x="40" y="51"/>
                        <a:pt x="46" y="45"/>
                      </a:cubicBezTo>
                      <a:cubicBezTo>
                        <a:pt x="50" y="39"/>
                        <a:pt x="49" y="28"/>
                        <a:pt x="59" y="36"/>
                      </a:cubicBezTo>
                      <a:cubicBezTo>
                        <a:pt x="70" y="42"/>
                        <a:pt x="72" y="36"/>
                        <a:pt x="75" y="31"/>
                      </a:cubicBezTo>
                      <a:cubicBezTo>
                        <a:pt x="76" y="25"/>
                        <a:pt x="82" y="26"/>
                        <a:pt x="84" y="19"/>
                      </a:cubicBezTo>
                      <a:cubicBezTo>
                        <a:pt x="85" y="12"/>
                        <a:pt x="90" y="14"/>
                        <a:pt x="91" y="9"/>
                      </a:cubicBezTo>
                      <a:cubicBezTo>
                        <a:pt x="93" y="5"/>
                        <a:pt x="98" y="6"/>
                        <a:pt x="102" y="1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32" name="Freeform 106"/>
                <p:cNvSpPr>
                  <a:spLocks/>
                </p:cNvSpPr>
                <p:nvPr/>
              </p:nvSpPr>
              <p:spPr bwMode="auto">
                <a:xfrm>
                  <a:off x="3114" y="3618"/>
                  <a:ext cx="44" cy="53"/>
                </a:xfrm>
                <a:custGeom>
                  <a:avLst/>
                  <a:gdLst/>
                  <a:ahLst/>
                  <a:cxnLst>
                    <a:cxn ang="0">
                      <a:pos x="8" y="25"/>
                    </a:cxn>
                    <a:cxn ang="0">
                      <a:pos x="3" y="13"/>
                    </a:cxn>
                    <a:cxn ang="0">
                      <a:pos x="15" y="3"/>
                    </a:cxn>
                    <a:cxn ang="0">
                      <a:pos x="20" y="14"/>
                    </a:cxn>
                    <a:cxn ang="0">
                      <a:pos x="11" y="22"/>
                    </a:cxn>
                    <a:cxn ang="0">
                      <a:pos x="8" y="25"/>
                    </a:cxn>
                  </a:cxnLst>
                  <a:rect l="0" t="0" r="r" b="b"/>
                  <a:pathLst>
                    <a:path w="23" h="27">
                      <a:moveTo>
                        <a:pt x="8" y="25"/>
                      </a:moveTo>
                      <a:cubicBezTo>
                        <a:pt x="5" y="21"/>
                        <a:pt x="0" y="18"/>
                        <a:pt x="3" y="13"/>
                      </a:cubicBezTo>
                      <a:cubicBezTo>
                        <a:pt x="6" y="8"/>
                        <a:pt x="14" y="0"/>
                        <a:pt x="15" y="3"/>
                      </a:cubicBezTo>
                      <a:cubicBezTo>
                        <a:pt x="18" y="7"/>
                        <a:pt x="23" y="8"/>
                        <a:pt x="20" y="14"/>
                      </a:cubicBezTo>
                      <a:cubicBezTo>
                        <a:pt x="18" y="19"/>
                        <a:pt x="12" y="19"/>
                        <a:pt x="11" y="22"/>
                      </a:cubicBezTo>
                      <a:cubicBezTo>
                        <a:pt x="9" y="25"/>
                        <a:pt x="9" y="27"/>
                        <a:pt x="8" y="25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33" name="Freeform 107"/>
                <p:cNvSpPr>
                  <a:spLocks/>
                </p:cNvSpPr>
                <p:nvPr/>
              </p:nvSpPr>
              <p:spPr bwMode="auto">
                <a:xfrm>
                  <a:off x="3174" y="3564"/>
                  <a:ext cx="23" cy="37"/>
                </a:xfrm>
                <a:custGeom>
                  <a:avLst/>
                  <a:gdLst/>
                  <a:ahLst/>
                  <a:cxnLst>
                    <a:cxn ang="0">
                      <a:pos x="10" y="5"/>
                    </a:cxn>
                    <a:cxn ang="0">
                      <a:pos x="12" y="13"/>
                    </a:cxn>
                    <a:cxn ang="0">
                      <a:pos x="9" y="19"/>
                    </a:cxn>
                    <a:cxn ang="0">
                      <a:pos x="1" y="8"/>
                    </a:cxn>
                    <a:cxn ang="0">
                      <a:pos x="10" y="5"/>
                    </a:cxn>
                  </a:cxnLst>
                  <a:rect l="0" t="0" r="r" b="b"/>
                  <a:pathLst>
                    <a:path w="12" h="19">
                      <a:moveTo>
                        <a:pt x="10" y="5"/>
                      </a:move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9" y="13"/>
                        <a:pt x="12" y="19"/>
                        <a:pt x="9" y="19"/>
                      </a:cubicBezTo>
                      <a:cubicBezTo>
                        <a:pt x="6" y="19"/>
                        <a:pt x="0" y="15"/>
                        <a:pt x="1" y="8"/>
                      </a:cubicBezTo>
                      <a:cubicBezTo>
                        <a:pt x="3" y="4"/>
                        <a:pt x="4" y="0"/>
                        <a:pt x="10" y="5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34" name="Freeform 108"/>
                <p:cNvSpPr>
                  <a:spLocks/>
                </p:cNvSpPr>
                <p:nvPr/>
              </p:nvSpPr>
              <p:spPr bwMode="auto">
                <a:xfrm>
                  <a:off x="3203" y="3252"/>
                  <a:ext cx="54" cy="151"/>
                </a:xfrm>
                <a:custGeom>
                  <a:avLst/>
                  <a:gdLst/>
                  <a:ahLst/>
                  <a:cxnLst>
                    <a:cxn ang="0">
                      <a:pos x="4" y="45"/>
                    </a:cxn>
                    <a:cxn ang="0">
                      <a:pos x="9" y="50"/>
                    </a:cxn>
                    <a:cxn ang="0">
                      <a:pos x="15" y="58"/>
                    </a:cxn>
                    <a:cxn ang="0">
                      <a:pos x="15" y="67"/>
                    </a:cxn>
                    <a:cxn ang="0">
                      <a:pos x="19" y="76"/>
                    </a:cxn>
                    <a:cxn ang="0">
                      <a:pos x="21" y="72"/>
                    </a:cxn>
                    <a:cxn ang="0">
                      <a:pos x="24" y="67"/>
                    </a:cxn>
                    <a:cxn ang="0">
                      <a:pos x="25" y="59"/>
                    </a:cxn>
                    <a:cxn ang="0">
                      <a:pos x="22" y="47"/>
                    </a:cxn>
                    <a:cxn ang="0">
                      <a:pos x="15" y="37"/>
                    </a:cxn>
                    <a:cxn ang="0">
                      <a:pos x="15" y="25"/>
                    </a:cxn>
                    <a:cxn ang="0">
                      <a:pos x="16" y="20"/>
                    </a:cxn>
                    <a:cxn ang="0">
                      <a:pos x="15" y="11"/>
                    </a:cxn>
                    <a:cxn ang="0">
                      <a:pos x="10" y="2"/>
                    </a:cxn>
                    <a:cxn ang="0">
                      <a:pos x="3" y="0"/>
                    </a:cxn>
                    <a:cxn ang="0">
                      <a:pos x="6" y="3"/>
                    </a:cxn>
                    <a:cxn ang="0">
                      <a:pos x="6" y="8"/>
                    </a:cxn>
                    <a:cxn ang="0">
                      <a:pos x="7" y="14"/>
                    </a:cxn>
                    <a:cxn ang="0">
                      <a:pos x="6" y="19"/>
                    </a:cxn>
                    <a:cxn ang="0">
                      <a:pos x="6" y="25"/>
                    </a:cxn>
                    <a:cxn ang="0">
                      <a:pos x="6" y="31"/>
                    </a:cxn>
                    <a:cxn ang="0">
                      <a:pos x="1" y="41"/>
                    </a:cxn>
                    <a:cxn ang="0">
                      <a:pos x="4" y="45"/>
                    </a:cxn>
                  </a:cxnLst>
                  <a:rect l="0" t="0" r="r" b="b"/>
                  <a:pathLst>
                    <a:path w="28" h="78">
                      <a:moveTo>
                        <a:pt x="4" y="45"/>
                      </a:moveTo>
                      <a:cubicBezTo>
                        <a:pt x="6" y="48"/>
                        <a:pt x="7" y="51"/>
                        <a:pt x="9" y="50"/>
                      </a:cubicBezTo>
                      <a:cubicBezTo>
                        <a:pt x="15" y="48"/>
                        <a:pt x="16" y="51"/>
                        <a:pt x="15" y="58"/>
                      </a:cubicBezTo>
                      <a:cubicBezTo>
                        <a:pt x="15" y="64"/>
                        <a:pt x="10" y="62"/>
                        <a:pt x="15" y="67"/>
                      </a:cubicBezTo>
                      <a:cubicBezTo>
                        <a:pt x="19" y="73"/>
                        <a:pt x="18" y="76"/>
                        <a:pt x="19" y="76"/>
                      </a:cubicBezTo>
                      <a:cubicBezTo>
                        <a:pt x="21" y="78"/>
                        <a:pt x="21" y="75"/>
                        <a:pt x="21" y="72"/>
                      </a:cubicBezTo>
                      <a:cubicBezTo>
                        <a:pt x="19" y="69"/>
                        <a:pt x="21" y="67"/>
                        <a:pt x="24" y="67"/>
                      </a:cubicBezTo>
                      <a:cubicBezTo>
                        <a:pt x="25" y="65"/>
                        <a:pt x="25" y="64"/>
                        <a:pt x="25" y="59"/>
                      </a:cubicBezTo>
                      <a:cubicBezTo>
                        <a:pt x="25" y="55"/>
                        <a:pt x="28" y="53"/>
                        <a:pt x="22" y="47"/>
                      </a:cubicBezTo>
                      <a:cubicBezTo>
                        <a:pt x="18" y="41"/>
                        <a:pt x="16" y="41"/>
                        <a:pt x="15" y="37"/>
                      </a:cubicBezTo>
                      <a:cubicBezTo>
                        <a:pt x="15" y="33"/>
                        <a:pt x="13" y="28"/>
                        <a:pt x="15" y="25"/>
                      </a:cubicBezTo>
                      <a:cubicBezTo>
                        <a:pt x="16" y="24"/>
                        <a:pt x="15" y="22"/>
                        <a:pt x="16" y="20"/>
                      </a:cubicBezTo>
                      <a:cubicBezTo>
                        <a:pt x="13" y="16"/>
                        <a:pt x="16" y="16"/>
                        <a:pt x="15" y="11"/>
                      </a:cubicBezTo>
                      <a:cubicBezTo>
                        <a:pt x="13" y="6"/>
                        <a:pt x="12" y="3"/>
                        <a:pt x="10" y="2"/>
                      </a:cubicBezTo>
                      <a:cubicBezTo>
                        <a:pt x="7" y="2"/>
                        <a:pt x="4" y="2"/>
                        <a:pt x="3" y="0"/>
                      </a:cubicBezTo>
                      <a:cubicBezTo>
                        <a:pt x="3" y="3"/>
                        <a:pt x="3" y="0"/>
                        <a:pt x="6" y="3"/>
                      </a:cubicBezTo>
                      <a:cubicBezTo>
                        <a:pt x="7" y="5"/>
                        <a:pt x="4" y="5"/>
                        <a:pt x="6" y="8"/>
                      </a:cubicBezTo>
                      <a:cubicBezTo>
                        <a:pt x="9" y="10"/>
                        <a:pt x="9" y="11"/>
                        <a:pt x="7" y="14"/>
                      </a:cubicBezTo>
                      <a:cubicBezTo>
                        <a:pt x="4" y="16"/>
                        <a:pt x="7" y="17"/>
                        <a:pt x="6" y="19"/>
                      </a:cubicBezTo>
                      <a:cubicBezTo>
                        <a:pt x="4" y="20"/>
                        <a:pt x="6" y="22"/>
                        <a:pt x="6" y="25"/>
                      </a:cubicBezTo>
                      <a:cubicBezTo>
                        <a:pt x="4" y="30"/>
                        <a:pt x="9" y="31"/>
                        <a:pt x="6" y="31"/>
                      </a:cubicBezTo>
                      <a:cubicBezTo>
                        <a:pt x="1" y="31"/>
                        <a:pt x="4" y="37"/>
                        <a:pt x="1" y="41"/>
                      </a:cubicBezTo>
                      <a:cubicBezTo>
                        <a:pt x="0" y="42"/>
                        <a:pt x="3" y="44"/>
                        <a:pt x="4" y="45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35" name="Freeform 109"/>
                <p:cNvSpPr>
                  <a:spLocks/>
                </p:cNvSpPr>
                <p:nvPr/>
              </p:nvSpPr>
              <p:spPr bwMode="auto">
                <a:xfrm>
                  <a:off x="2904" y="2621"/>
                  <a:ext cx="171" cy="311"/>
                </a:xfrm>
                <a:custGeom>
                  <a:avLst/>
                  <a:gdLst/>
                  <a:ahLst/>
                  <a:cxnLst>
                    <a:cxn ang="0">
                      <a:pos x="18" y="159"/>
                    </a:cxn>
                    <a:cxn ang="0">
                      <a:pos x="26" y="157"/>
                    </a:cxn>
                    <a:cxn ang="0">
                      <a:pos x="31" y="157"/>
                    </a:cxn>
                    <a:cxn ang="0">
                      <a:pos x="46" y="151"/>
                    </a:cxn>
                    <a:cxn ang="0">
                      <a:pos x="46" y="145"/>
                    </a:cxn>
                    <a:cxn ang="0">
                      <a:pos x="62" y="138"/>
                    </a:cxn>
                    <a:cxn ang="0">
                      <a:pos x="67" y="129"/>
                    </a:cxn>
                    <a:cxn ang="0">
                      <a:pos x="77" y="126"/>
                    </a:cxn>
                    <a:cxn ang="0">
                      <a:pos x="74" y="118"/>
                    </a:cxn>
                    <a:cxn ang="0">
                      <a:pos x="73" y="110"/>
                    </a:cxn>
                    <a:cxn ang="0">
                      <a:pos x="68" y="109"/>
                    </a:cxn>
                    <a:cxn ang="0">
                      <a:pos x="71" y="100"/>
                    </a:cxn>
                    <a:cxn ang="0">
                      <a:pos x="73" y="92"/>
                    </a:cxn>
                    <a:cxn ang="0">
                      <a:pos x="76" y="87"/>
                    </a:cxn>
                    <a:cxn ang="0">
                      <a:pos x="77" y="82"/>
                    </a:cxn>
                    <a:cxn ang="0">
                      <a:pos x="84" y="78"/>
                    </a:cxn>
                    <a:cxn ang="0">
                      <a:pos x="85" y="76"/>
                    </a:cxn>
                    <a:cxn ang="0">
                      <a:pos x="85" y="40"/>
                    </a:cxn>
                    <a:cxn ang="0">
                      <a:pos x="23" y="0"/>
                    </a:cxn>
                    <a:cxn ang="0">
                      <a:pos x="14" y="5"/>
                    </a:cxn>
                    <a:cxn ang="0">
                      <a:pos x="18" y="27"/>
                    </a:cxn>
                    <a:cxn ang="0">
                      <a:pos x="20" y="44"/>
                    </a:cxn>
                    <a:cxn ang="0">
                      <a:pos x="17" y="68"/>
                    </a:cxn>
                    <a:cxn ang="0">
                      <a:pos x="3" y="98"/>
                    </a:cxn>
                    <a:cxn ang="0">
                      <a:pos x="8" y="104"/>
                    </a:cxn>
                    <a:cxn ang="0">
                      <a:pos x="12" y="107"/>
                    </a:cxn>
                    <a:cxn ang="0">
                      <a:pos x="14" y="114"/>
                    </a:cxn>
                    <a:cxn ang="0">
                      <a:pos x="20" y="134"/>
                    </a:cxn>
                    <a:cxn ang="0">
                      <a:pos x="11" y="135"/>
                    </a:cxn>
                    <a:cxn ang="0">
                      <a:pos x="8" y="140"/>
                    </a:cxn>
                    <a:cxn ang="0">
                      <a:pos x="17" y="152"/>
                    </a:cxn>
                    <a:cxn ang="0">
                      <a:pos x="18" y="159"/>
                    </a:cxn>
                  </a:cxnLst>
                  <a:rect l="0" t="0" r="r" b="b"/>
                  <a:pathLst>
                    <a:path w="88" h="160">
                      <a:moveTo>
                        <a:pt x="18" y="159"/>
                      </a:moveTo>
                      <a:cubicBezTo>
                        <a:pt x="21" y="160"/>
                        <a:pt x="24" y="159"/>
                        <a:pt x="26" y="157"/>
                      </a:cubicBezTo>
                      <a:cubicBezTo>
                        <a:pt x="27" y="154"/>
                        <a:pt x="27" y="160"/>
                        <a:pt x="31" y="157"/>
                      </a:cubicBezTo>
                      <a:cubicBezTo>
                        <a:pt x="37" y="152"/>
                        <a:pt x="41" y="157"/>
                        <a:pt x="46" y="151"/>
                      </a:cubicBezTo>
                      <a:cubicBezTo>
                        <a:pt x="49" y="146"/>
                        <a:pt x="44" y="146"/>
                        <a:pt x="46" y="145"/>
                      </a:cubicBezTo>
                      <a:cubicBezTo>
                        <a:pt x="47" y="143"/>
                        <a:pt x="56" y="146"/>
                        <a:pt x="62" y="138"/>
                      </a:cubicBezTo>
                      <a:cubicBezTo>
                        <a:pt x="67" y="131"/>
                        <a:pt x="68" y="134"/>
                        <a:pt x="67" y="129"/>
                      </a:cubicBezTo>
                      <a:cubicBezTo>
                        <a:pt x="67" y="128"/>
                        <a:pt x="74" y="124"/>
                        <a:pt x="77" y="126"/>
                      </a:cubicBezTo>
                      <a:cubicBezTo>
                        <a:pt x="79" y="120"/>
                        <a:pt x="74" y="123"/>
                        <a:pt x="74" y="118"/>
                      </a:cubicBezTo>
                      <a:cubicBezTo>
                        <a:pt x="74" y="114"/>
                        <a:pt x="73" y="115"/>
                        <a:pt x="73" y="110"/>
                      </a:cubicBezTo>
                      <a:cubicBezTo>
                        <a:pt x="73" y="106"/>
                        <a:pt x="70" y="110"/>
                        <a:pt x="68" y="109"/>
                      </a:cubicBezTo>
                      <a:cubicBezTo>
                        <a:pt x="67" y="104"/>
                        <a:pt x="74" y="104"/>
                        <a:pt x="71" y="100"/>
                      </a:cubicBezTo>
                      <a:cubicBezTo>
                        <a:pt x="68" y="95"/>
                        <a:pt x="76" y="96"/>
                        <a:pt x="73" y="92"/>
                      </a:cubicBezTo>
                      <a:cubicBezTo>
                        <a:pt x="71" y="87"/>
                        <a:pt x="76" y="92"/>
                        <a:pt x="76" y="87"/>
                      </a:cubicBezTo>
                      <a:cubicBezTo>
                        <a:pt x="74" y="84"/>
                        <a:pt x="77" y="87"/>
                        <a:pt x="77" y="82"/>
                      </a:cubicBezTo>
                      <a:cubicBezTo>
                        <a:pt x="77" y="78"/>
                        <a:pt x="81" y="78"/>
                        <a:pt x="84" y="78"/>
                      </a:cubicBezTo>
                      <a:cubicBezTo>
                        <a:pt x="88" y="79"/>
                        <a:pt x="85" y="76"/>
                        <a:pt x="85" y="76"/>
                      </a:cubicBezTo>
                      <a:cubicBezTo>
                        <a:pt x="85" y="40"/>
                        <a:pt x="85" y="40"/>
                        <a:pt x="85" y="40"/>
                      </a:cubicBezTo>
                      <a:cubicBezTo>
                        <a:pt x="85" y="40"/>
                        <a:pt x="44" y="13"/>
                        <a:pt x="23" y="0"/>
                      </a:cubicBezTo>
                      <a:cubicBezTo>
                        <a:pt x="21" y="0"/>
                        <a:pt x="17" y="3"/>
                        <a:pt x="14" y="5"/>
                      </a:cubicBezTo>
                      <a:cubicBezTo>
                        <a:pt x="18" y="14"/>
                        <a:pt x="14" y="17"/>
                        <a:pt x="18" y="27"/>
                      </a:cubicBezTo>
                      <a:cubicBezTo>
                        <a:pt x="24" y="37"/>
                        <a:pt x="20" y="33"/>
                        <a:pt x="20" y="44"/>
                      </a:cubicBezTo>
                      <a:cubicBezTo>
                        <a:pt x="20" y="53"/>
                        <a:pt x="18" y="67"/>
                        <a:pt x="17" y="68"/>
                      </a:cubicBezTo>
                      <a:cubicBezTo>
                        <a:pt x="15" y="70"/>
                        <a:pt x="0" y="89"/>
                        <a:pt x="3" y="98"/>
                      </a:cubicBezTo>
                      <a:cubicBezTo>
                        <a:pt x="8" y="104"/>
                        <a:pt x="8" y="104"/>
                        <a:pt x="8" y="104"/>
                      </a:cubicBezTo>
                      <a:cubicBezTo>
                        <a:pt x="17" y="104"/>
                        <a:pt x="8" y="106"/>
                        <a:pt x="12" y="107"/>
                      </a:cubicBezTo>
                      <a:cubicBezTo>
                        <a:pt x="15" y="109"/>
                        <a:pt x="12" y="114"/>
                        <a:pt x="14" y="114"/>
                      </a:cubicBezTo>
                      <a:cubicBezTo>
                        <a:pt x="17" y="115"/>
                        <a:pt x="12" y="129"/>
                        <a:pt x="20" y="134"/>
                      </a:cubicBezTo>
                      <a:cubicBezTo>
                        <a:pt x="15" y="137"/>
                        <a:pt x="12" y="135"/>
                        <a:pt x="11" y="135"/>
                      </a:cubicBezTo>
                      <a:cubicBezTo>
                        <a:pt x="8" y="134"/>
                        <a:pt x="6" y="138"/>
                        <a:pt x="8" y="140"/>
                      </a:cubicBezTo>
                      <a:cubicBezTo>
                        <a:pt x="14" y="149"/>
                        <a:pt x="17" y="148"/>
                        <a:pt x="17" y="152"/>
                      </a:cubicBezTo>
                      <a:cubicBezTo>
                        <a:pt x="18" y="159"/>
                        <a:pt x="20" y="156"/>
                        <a:pt x="18" y="159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36" name="Freeform 110"/>
                <p:cNvSpPr>
                  <a:spLocks/>
                </p:cNvSpPr>
                <p:nvPr/>
              </p:nvSpPr>
              <p:spPr bwMode="auto">
                <a:xfrm>
                  <a:off x="2702" y="2621"/>
                  <a:ext cx="251" cy="229"/>
                </a:xfrm>
                <a:custGeom>
                  <a:avLst/>
                  <a:gdLst/>
                  <a:ahLst/>
                  <a:cxnLst>
                    <a:cxn ang="0">
                      <a:pos x="32" y="44"/>
                    </a:cxn>
                    <a:cxn ang="0">
                      <a:pos x="32" y="72"/>
                    </a:cxn>
                    <a:cxn ang="0">
                      <a:pos x="29" y="79"/>
                    </a:cxn>
                    <a:cxn ang="0">
                      <a:pos x="26" y="81"/>
                    </a:cxn>
                    <a:cxn ang="0">
                      <a:pos x="14" y="82"/>
                    </a:cxn>
                    <a:cxn ang="0">
                      <a:pos x="2" y="86"/>
                    </a:cxn>
                    <a:cxn ang="0">
                      <a:pos x="3" y="95"/>
                    </a:cxn>
                    <a:cxn ang="0">
                      <a:pos x="6" y="100"/>
                    </a:cxn>
                    <a:cxn ang="0">
                      <a:pos x="8" y="101"/>
                    </a:cxn>
                    <a:cxn ang="0">
                      <a:pos x="8" y="104"/>
                    </a:cxn>
                    <a:cxn ang="0">
                      <a:pos x="14" y="109"/>
                    </a:cxn>
                    <a:cxn ang="0">
                      <a:pos x="17" y="112"/>
                    </a:cxn>
                    <a:cxn ang="0">
                      <a:pos x="19" y="117"/>
                    </a:cxn>
                    <a:cxn ang="0">
                      <a:pos x="20" y="112"/>
                    </a:cxn>
                    <a:cxn ang="0">
                      <a:pos x="23" y="112"/>
                    </a:cxn>
                    <a:cxn ang="0">
                      <a:pos x="28" y="118"/>
                    </a:cxn>
                    <a:cxn ang="0">
                      <a:pos x="31" y="109"/>
                    </a:cxn>
                    <a:cxn ang="0">
                      <a:pos x="32" y="100"/>
                    </a:cxn>
                    <a:cxn ang="0">
                      <a:pos x="40" y="98"/>
                    </a:cxn>
                    <a:cxn ang="0">
                      <a:pos x="45" y="96"/>
                    </a:cxn>
                    <a:cxn ang="0">
                      <a:pos x="52" y="103"/>
                    </a:cxn>
                    <a:cxn ang="0">
                      <a:pos x="63" y="101"/>
                    </a:cxn>
                    <a:cxn ang="0">
                      <a:pos x="72" y="107"/>
                    </a:cxn>
                    <a:cxn ang="0">
                      <a:pos x="84" y="101"/>
                    </a:cxn>
                    <a:cxn ang="0">
                      <a:pos x="100" y="103"/>
                    </a:cxn>
                    <a:cxn ang="0">
                      <a:pos x="107" y="98"/>
                    </a:cxn>
                    <a:cxn ang="0">
                      <a:pos x="121" y="68"/>
                    </a:cxn>
                    <a:cxn ang="0">
                      <a:pos x="124" y="44"/>
                    </a:cxn>
                    <a:cxn ang="0">
                      <a:pos x="123" y="27"/>
                    </a:cxn>
                    <a:cxn ang="0">
                      <a:pos x="118" y="5"/>
                    </a:cxn>
                    <a:cxn ang="0">
                      <a:pos x="110" y="6"/>
                    </a:cxn>
                    <a:cxn ang="0">
                      <a:pos x="95" y="0"/>
                    </a:cxn>
                    <a:cxn ang="0">
                      <a:pos x="60" y="27"/>
                    </a:cxn>
                    <a:cxn ang="0">
                      <a:pos x="32" y="44"/>
                    </a:cxn>
                  </a:cxnLst>
                  <a:rect l="0" t="0" r="r" b="b"/>
                  <a:pathLst>
                    <a:path w="129" h="118">
                      <a:moveTo>
                        <a:pt x="32" y="44"/>
                      </a:moveTo>
                      <a:cubicBezTo>
                        <a:pt x="32" y="44"/>
                        <a:pt x="34" y="70"/>
                        <a:pt x="32" y="72"/>
                      </a:cubicBezTo>
                      <a:cubicBezTo>
                        <a:pt x="31" y="75"/>
                        <a:pt x="32" y="79"/>
                        <a:pt x="29" y="79"/>
                      </a:cubicBezTo>
                      <a:cubicBezTo>
                        <a:pt x="26" y="79"/>
                        <a:pt x="28" y="82"/>
                        <a:pt x="26" y="81"/>
                      </a:cubicBezTo>
                      <a:cubicBezTo>
                        <a:pt x="25" y="81"/>
                        <a:pt x="23" y="82"/>
                        <a:pt x="14" y="82"/>
                      </a:cubicBezTo>
                      <a:cubicBezTo>
                        <a:pt x="6" y="82"/>
                        <a:pt x="11" y="87"/>
                        <a:pt x="2" y="86"/>
                      </a:cubicBezTo>
                      <a:cubicBezTo>
                        <a:pt x="0" y="92"/>
                        <a:pt x="2" y="89"/>
                        <a:pt x="3" y="95"/>
                      </a:cubicBezTo>
                      <a:cubicBezTo>
                        <a:pt x="3" y="100"/>
                        <a:pt x="5" y="96"/>
                        <a:pt x="6" y="100"/>
                      </a:cubicBezTo>
                      <a:cubicBezTo>
                        <a:pt x="9" y="101"/>
                        <a:pt x="9" y="103"/>
                        <a:pt x="8" y="101"/>
                      </a:cubicBezTo>
                      <a:cubicBezTo>
                        <a:pt x="6" y="101"/>
                        <a:pt x="6" y="104"/>
                        <a:pt x="8" y="104"/>
                      </a:cubicBezTo>
                      <a:cubicBezTo>
                        <a:pt x="9" y="106"/>
                        <a:pt x="12" y="110"/>
                        <a:pt x="14" y="109"/>
                      </a:cubicBezTo>
                      <a:cubicBezTo>
                        <a:pt x="16" y="106"/>
                        <a:pt x="19" y="110"/>
                        <a:pt x="17" y="112"/>
                      </a:cubicBezTo>
                      <a:cubicBezTo>
                        <a:pt x="16" y="112"/>
                        <a:pt x="17" y="114"/>
                        <a:pt x="19" y="117"/>
                      </a:cubicBezTo>
                      <a:cubicBezTo>
                        <a:pt x="20" y="114"/>
                        <a:pt x="17" y="112"/>
                        <a:pt x="20" y="112"/>
                      </a:cubicBezTo>
                      <a:cubicBezTo>
                        <a:pt x="22" y="112"/>
                        <a:pt x="20" y="109"/>
                        <a:pt x="23" y="112"/>
                      </a:cubicBezTo>
                      <a:cubicBezTo>
                        <a:pt x="26" y="115"/>
                        <a:pt x="26" y="115"/>
                        <a:pt x="28" y="118"/>
                      </a:cubicBezTo>
                      <a:cubicBezTo>
                        <a:pt x="29" y="115"/>
                        <a:pt x="26" y="110"/>
                        <a:pt x="31" y="109"/>
                      </a:cubicBezTo>
                      <a:cubicBezTo>
                        <a:pt x="34" y="106"/>
                        <a:pt x="31" y="103"/>
                        <a:pt x="32" y="100"/>
                      </a:cubicBezTo>
                      <a:cubicBezTo>
                        <a:pt x="35" y="98"/>
                        <a:pt x="35" y="98"/>
                        <a:pt x="40" y="98"/>
                      </a:cubicBezTo>
                      <a:cubicBezTo>
                        <a:pt x="43" y="98"/>
                        <a:pt x="42" y="95"/>
                        <a:pt x="45" y="96"/>
                      </a:cubicBezTo>
                      <a:cubicBezTo>
                        <a:pt x="48" y="98"/>
                        <a:pt x="51" y="96"/>
                        <a:pt x="52" y="103"/>
                      </a:cubicBezTo>
                      <a:cubicBezTo>
                        <a:pt x="55" y="109"/>
                        <a:pt x="60" y="101"/>
                        <a:pt x="63" y="101"/>
                      </a:cubicBezTo>
                      <a:cubicBezTo>
                        <a:pt x="64" y="101"/>
                        <a:pt x="68" y="106"/>
                        <a:pt x="72" y="107"/>
                      </a:cubicBezTo>
                      <a:cubicBezTo>
                        <a:pt x="78" y="107"/>
                        <a:pt x="77" y="103"/>
                        <a:pt x="84" y="101"/>
                      </a:cubicBezTo>
                      <a:cubicBezTo>
                        <a:pt x="94" y="100"/>
                        <a:pt x="98" y="107"/>
                        <a:pt x="100" y="103"/>
                      </a:cubicBezTo>
                      <a:cubicBezTo>
                        <a:pt x="101" y="98"/>
                        <a:pt x="103" y="101"/>
                        <a:pt x="107" y="98"/>
                      </a:cubicBezTo>
                      <a:cubicBezTo>
                        <a:pt x="104" y="89"/>
                        <a:pt x="119" y="70"/>
                        <a:pt x="121" y="68"/>
                      </a:cubicBezTo>
                      <a:cubicBezTo>
                        <a:pt x="123" y="67"/>
                        <a:pt x="124" y="53"/>
                        <a:pt x="124" y="44"/>
                      </a:cubicBezTo>
                      <a:cubicBezTo>
                        <a:pt x="124" y="33"/>
                        <a:pt x="129" y="37"/>
                        <a:pt x="123" y="27"/>
                      </a:cubicBezTo>
                      <a:cubicBezTo>
                        <a:pt x="118" y="17"/>
                        <a:pt x="123" y="14"/>
                        <a:pt x="118" y="5"/>
                      </a:cubicBezTo>
                      <a:cubicBezTo>
                        <a:pt x="112" y="9"/>
                        <a:pt x="113" y="11"/>
                        <a:pt x="110" y="6"/>
                      </a:cubicBezTo>
                      <a:cubicBezTo>
                        <a:pt x="107" y="2"/>
                        <a:pt x="98" y="3"/>
                        <a:pt x="95" y="0"/>
                      </a:cubicBezTo>
                      <a:cubicBezTo>
                        <a:pt x="90" y="3"/>
                        <a:pt x="69" y="19"/>
                        <a:pt x="60" y="27"/>
                      </a:cubicBezTo>
                      <a:cubicBezTo>
                        <a:pt x="51" y="33"/>
                        <a:pt x="54" y="44"/>
                        <a:pt x="32" y="44"/>
                      </a:cubicBezTo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37" name="Freeform 111"/>
                <p:cNvSpPr>
                  <a:spLocks/>
                </p:cNvSpPr>
                <p:nvPr/>
              </p:nvSpPr>
              <p:spPr bwMode="auto">
                <a:xfrm>
                  <a:off x="2510" y="2590"/>
                  <a:ext cx="258" cy="297"/>
                </a:xfrm>
                <a:custGeom>
                  <a:avLst/>
                  <a:gdLst/>
                  <a:ahLst/>
                  <a:cxnLst>
                    <a:cxn ang="0">
                      <a:pos x="101" y="101"/>
                    </a:cxn>
                    <a:cxn ang="0">
                      <a:pos x="113" y="98"/>
                    </a:cxn>
                    <a:cxn ang="0">
                      <a:pos x="126" y="97"/>
                    </a:cxn>
                    <a:cxn ang="0">
                      <a:pos x="129" y="95"/>
                    </a:cxn>
                    <a:cxn ang="0">
                      <a:pos x="132" y="87"/>
                    </a:cxn>
                    <a:cxn ang="0">
                      <a:pos x="132" y="59"/>
                    </a:cxn>
                    <a:cxn ang="0">
                      <a:pos x="124" y="59"/>
                    </a:cxn>
                    <a:cxn ang="0">
                      <a:pos x="121" y="51"/>
                    </a:cxn>
                    <a:cxn ang="0">
                      <a:pos x="115" y="48"/>
                    </a:cxn>
                    <a:cxn ang="0">
                      <a:pos x="110" y="44"/>
                    </a:cxn>
                    <a:cxn ang="0">
                      <a:pos x="107" y="39"/>
                    </a:cxn>
                    <a:cxn ang="0">
                      <a:pos x="61" y="0"/>
                    </a:cxn>
                    <a:cxn ang="0">
                      <a:pos x="46" y="0"/>
                    </a:cxn>
                    <a:cxn ang="0">
                      <a:pos x="54" y="86"/>
                    </a:cxn>
                    <a:cxn ang="0">
                      <a:pos x="55" y="97"/>
                    </a:cxn>
                    <a:cxn ang="0">
                      <a:pos x="26" y="97"/>
                    </a:cxn>
                    <a:cxn ang="0">
                      <a:pos x="23" y="97"/>
                    </a:cxn>
                    <a:cxn ang="0">
                      <a:pos x="16" y="97"/>
                    </a:cxn>
                    <a:cxn ang="0">
                      <a:pos x="11" y="100"/>
                    </a:cxn>
                    <a:cxn ang="0">
                      <a:pos x="5" y="97"/>
                    </a:cxn>
                    <a:cxn ang="0">
                      <a:pos x="2" y="104"/>
                    </a:cxn>
                    <a:cxn ang="0">
                      <a:pos x="3" y="111"/>
                    </a:cxn>
                    <a:cxn ang="0">
                      <a:pos x="3" y="115"/>
                    </a:cxn>
                    <a:cxn ang="0">
                      <a:pos x="8" y="120"/>
                    </a:cxn>
                    <a:cxn ang="0">
                      <a:pos x="8" y="126"/>
                    </a:cxn>
                    <a:cxn ang="0">
                      <a:pos x="11" y="129"/>
                    </a:cxn>
                    <a:cxn ang="0">
                      <a:pos x="13" y="131"/>
                    </a:cxn>
                    <a:cxn ang="0">
                      <a:pos x="20" y="129"/>
                    </a:cxn>
                    <a:cxn ang="0">
                      <a:pos x="23" y="128"/>
                    </a:cxn>
                    <a:cxn ang="0">
                      <a:pos x="26" y="126"/>
                    </a:cxn>
                    <a:cxn ang="0">
                      <a:pos x="28" y="131"/>
                    </a:cxn>
                    <a:cxn ang="0">
                      <a:pos x="29" y="134"/>
                    </a:cxn>
                    <a:cxn ang="0">
                      <a:pos x="31" y="137"/>
                    </a:cxn>
                    <a:cxn ang="0">
                      <a:pos x="31" y="140"/>
                    </a:cxn>
                    <a:cxn ang="0">
                      <a:pos x="32" y="145"/>
                    </a:cxn>
                    <a:cxn ang="0">
                      <a:pos x="35" y="150"/>
                    </a:cxn>
                    <a:cxn ang="0">
                      <a:pos x="45" y="148"/>
                    </a:cxn>
                    <a:cxn ang="0">
                      <a:pos x="49" y="146"/>
                    </a:cxn>
                    <a:cxn ang="0">
                      <a:pos x="55" y="146"/>
                    </a:cxn>
                    <a:cxn ang="0">
                      <a:pos x="55" y="140"/>
                    </a:cxn>
                    <a:cxn ang="0">
                      <a:pos x="57" y="132"/>
                    </a:cxn>
                    <a:cxn ang="0">
                      <a:pos x="63" y="129"/>
                    </a:cxn>
                    <a:cxn ang="0">
                      <a:pos x="63" y="125"/>
                    </a:cxn>
                    <a:cxn ang="0">
                      <a:pos x="66" y="122"/>
                    </a:cxn>
                    <a:cxn ang="0">
                      <a:pos x="66" y="117"/>
                    </a:cxn>
                    <a:cxn ang="0">
                      <a:pos x="69" y="118"/>
                    </a:cxn>
                    <a:cxn ang="0">
                      <a:pos x="72" y="115"/>
                    </a:cxn>
                    <a:cxn ang="0">
                      <a:pos x="77" y="114"/>
                    </a:cxn>
                    <a:cxn ang="0">
                      <a:pos x="81" y="109"/>
                    </a:cxn>
                    <a:cxn ang="0">
                      <a:pos x="86" y="104"/>
                    </a:cxn>
                    <a:cxn ang="0">
                      <a:pos x="95" y="100"/>
                    </a:cxn>
                    <a:cxn ang="0">
                      <a:pos x="98" y="101"/>
                    </a:cxn>
                    <a:cxn ang="0">
                      <a:pos x="101" y="101"/>
                    </a:cxn>
                  </a:cxnLst>
                  <a:rect l="0" t="0" r="r" b="b"/>
                  <a:pathLst>
                    <a:path w="133" h="153">
                      <a:moveTo>
                        <a:pt x="101" y="101"/>
                      </a:moveTo>
                      <a:cubicBezTo>
                        <a:pt x="110" y="103"/>
                        <a:pt x="106" y="98"/>
                        <a:pt x="113" y="98"/>
                      </a:cubicBezTo>
                      <a:cubicBezTo>
                        <a:pt x="123" y="98"/>
                        <a:pt x="124" y="97"/>
                        <a:pt x="126" y="97"/>
                      </a:cubicBezTo>
                      <a:cubicBezTo>
                        <a:pt x="127" y="98"/>
                        <a:pt x="126" y="95"/>
                        <a:pt x="129" y="95"/>
                      </a:cubicBezTo>
                      <a:cubicBezTo>
                        <a:pt x="132" y="95"/>
                        <a:pt x="130" y="90"/>
                        <a:pt x="132" y="87"/>
                      </a:cubicBezTo>
                      <a:cubicBezTo>
                        <a:pt x="133" y="86"/>
                        <a:pt x="132" y="59"/>
                        <a:pt x="132" y="59"/>
                      </a:cubicBezTo>
                      <a:cubicBezTo>
                        <a:pt x="124" y="62"/>
                        <a:pt x="123" y="61"/>
                        <a:pt x="124" y="59"/>
                      </a:cubicBezTo>
                      <a:cubicBezTo>
                        <a:pt x="126" y="56"/>
                        <a:pt x="126" y="51"/>
                        <a:pt x="121" y="51"/>
                      </a:cubicBezTo>
                      <a:cubicBezTo>
                        <a:pt x="116" y="51"/>
                        <a:pt x="120" y="48"/>
                        <a:pt x="115" y="48"/>
                      </a:cubicBezTo>
                      <a:cubicBezTo>
                        <a:pt x="112" y="50"/>
                        <a:pt x="113" y="45"/>
                        <a:pt x="110" y="44"/>
                      </a:cubicBezTo>
                      <a:cubicBezTo>
                        <a:pt x="107" y="42"/>
                        <a:pt x="110" y="42"/>
                        <a:pt x="107" y="39"/>
                      </a:cubicBezTo>
                      <a:cubicBezTo>
                        <a:pt x="106" y="37"/>
                        <a:pt x="61" y="0"/>
                        <a:pt x="61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0"/>
                        <a:pt x="54" y="81"/>
                        <a:pt x="54" y="86"/>
                      </a:cubicBezTo>
                      <a:cubicBezTo>
                        <a:pt x="55" y="90"/>
                        <a:pt x="58" y="83"/>
                        <a:pt x="55" y="97"/>
                      </a:cubicBezTo>
                      <a:cubicBezTo>
                        <a:pt x="55" y="97"/>
                        <a:pt x="31" y="97"/>
                        <a:pt x="26" y="97"/>
                      </a:cubicBezTo>
                      <a:cubicBezTo>
                        <a:pt x="23" y="97"/>
                        <a:pt x="25" y="93"/>
                        <a:pt x="23" y="97"/>
                      </a:cubicBezTo>
                      <a:cubicBezTo>
                        <a:pt x="23" y="98"/>
                        <a:pt x="19" y="98"/>
                        <a:pt x="16" y="97"/>
                      </a:cubicBezTo>
                      <a:cubicBezTo>
                        <a:pt x="11" y="95"/>
                        <a:pt x="13" y="103"/>
                        <a:pt x="11" y="100"/>
                      </a:cubicBezTo>
                      <a:cubicBezTo>
                        <a:pt x="10" y="97"/>
                        <a:pt x="8" y="92"/>
                        <a:pt x="5" y="97"/>
                      </a:cubicBezTo>
                      <a:cubicBezTo>
                        <a:pt x="2" y="101"/>
                        <a:pt x="8" y="101"/>
                        <a:pt x="2" y="104"/>
                      </a:cubicBezTo>
                      <a:cubicBezTo>
                        <a:pt x="0" y="109"/>
                        <a:pt x="3" y="106"/>
                        <a:pt x="3" y="111"/>
                      </a:cubicBezTo>
                      <a:cubicBezTo>
                        <a:pt x="3" y="115"/>
                        <a:pt x="2" y="112"/>
                        <a:pt x="3" y="115"/>
                      </a:cubicBezTo>
                      <a:cubicBezTo>
                        <a:pt x="5" y="120"/>
                        <a:pt x="5" y="115"/>
                        <a:pt x="8" y="120"/>
                      </a:cubicBezTo>
                      <a:cubicBezTo>
                        <a:pt x="10" y="123"/>
                        <a:pt x="8" y="123"/>
                        <a:pt x="8" y="126"/>
                      </a:cubicBezTo>
                      <a:cubicBezTo>
                        <a:pt x="6" y="131"/>
                        <a:pt x="10" y="132"/>
                        <a:pt x="11" y="129"/>
                      </a:cubicBezTo>
                      <a:cubicBezTo>
                        <a:pt x="11" y="128"/>
                        <a:pt x="13" y="129"/>
                        <a:pt x="13" y="131"/>
                      </a:cubicBezTo>
                      <a:cubicBezTo>
                        <a:pt x="16" y="134"/>
                        <a:pt x="14" y="126"/>
                        <a:pt x="20" y="129"/>
                      </a:cubicBezTo>
                      <a:cubicBezTo>
                        <a:pt x="23" y="132"/>
                        <a:pt x="22" y="129"/>
                        <a:pt x="23" y="128"/>
                      </a:cubicBezTo>
                      <a:cubicBezTo>
                        <a:pt x="26" y="128"/>
                        <a:pt x="22" y="125"/>
                        <a:pt x="26" y="126"/>
                      </a:cubicBezTo>
                      <a:cubicBezTo>
                        <a:pt x="29" y="128"/>
                        <a:pt x="28" y="129"/>
                        <a:pt x="28" y="131"/>
                      </a:cubicBezTo>
                      <a:cubicBezTo>
                        <a:pt x="29" y="131"/>
                        <a:pt x="28" y="134"/>
                        <a:pt x="29" y="134"/>
                      </a:cubicBezTo>
                      <a:cubicBezTo>
                        <a:pt x="31" y="134"/>
                        <a:pt x="34" y="137"/>
                        <a:pt x="31" y="137"/>
                      </a:cubicBezTo>
                      <a:cubicBezTo>
                        <a:pt x="29" y="139"/>
                        <a:pt x="29" y="143"/>
                        <a:pt x="31" y="140"/>
                      </a:cubicBezTo>
                      <a:cubicBezTo>
                        <a:pt x="32" y="139"/>
                        <a:pt x="34" y="140"/>
                        <a:pt x="32" y="145"/>
                      </a:cubicBezTo>
                      <a:cubicBezTo>
                        <a:pt x="32" y="148"/>
                        <a:pt x="34" y="145"/>
                        <a:pt x="35" y="150"/>
                      </a:cubicBezTo>
                      <a:cubicBezTo>
                        <a:pt x="42" y="142"/>
                        <a:pt x="40" y="153"/>
                        <a:pt x="45" y="148"/>
                      </a:cubicBezTo>
                      <a:cubicBezTo>
                        <a:pt x="48" y="143"/>
                        <a:pt x="49" y="140"/>
                        <a:pt x="49" y="146"/>
                      </a:cubicBezTo>
                      <a:cubicBezTo>
                        <a:pt x="49" y="151"/>
                        <a:pt x="52" y="146"/>
                        <a:pt x="55" y="146"/>
                      </a:cubicBezTo>
                      <a:cubicBezTo>
                        <a:pt x="57" y="142"/>
                        <a:pt x="54" y="140"/>
                        <a:pt x="55" y="140"/>
                      </a:cubicBezTo>
                      <a:cubicBezTo>
                        <a:pt x="57" y="139"/>
                        <a:pt x="57" y="134"/>
                        <a:pt x="57" y="132"/>
                      </a:cubicBezTo>
                      <a:cubicBezTo>
                        <a:pt x="55" y="131"/>
                        <a:pt x="61" y="132"/>
                        <a:pt x="63" y="129"/>
                      </a:cubicBezTo>
                      <a:cubicBezTo>
                        <a:pt x="65" y="126"/>
                        <a:pt x="65" y="126"/>
                        <a:pt x="63" y="125"/>
                      </a:cubicBezTo>
                      <a:cubicBezTo>
                        <a:pt x="63" y="123"/>
                        <a:pt x="68" y="125"/>
                        <a:pt x="66" y="122"/>
                      </a:cubicBezTo>
                      <a:cubicBezTo>
                        <a:pt x="65" y="120"/>
                        <a:pt x="65" y="118"/>
                        <a:pt x="66" y="117"/>
                      </a:cubicBezTo>
                      <a:cubicBezTo>
                        <a:pt x="68" y="115"/>
                        <a:pt x="66" y="118"/>
                        <a:pt x="69" y="118"/>
                      </a:cubicBezTo>
                      <a:cubicBezTo>
                        <a:pt x="72" y="120"/>
                        <a:pt x="72" y="117"/>
                        <a:pt x="72" y="115"/>
                      </a:cubicBezTo>
                      <a:cubicBezTo>
                        <a:pt x="72" y="112"/>
                        <a:pt x="77" y="117"/>
                        <a:pt x="77" y="114"/>
                      </a:cubicBezTo>
                      <a:cubicBezTo>
                        <a:pt x="77" y="109"/>
                        <a:pt x="78" y="108"/>
                        <a:pt x="81" y="109"/>
                      </a:cubicBezTo>
                      <a:cubicBezTo>
                        <a:pt x="84" y="111"/>
                        <a:pt x="81" y="106"/>
                        <a:pt x="86" y="104"/>
                      </a:cubicBezTo>
                      <a:cubicBezTo>
                        <a:pt x="95" y="101"/>
                        <a:pt x="92" y="98"/>
                        <a:pt x="95" y="100"/>
                      </a:cubicBezTo>
                      <a:cubicBezTo>
                        <a:pt x="97" y="101"/>
                        <a:pt x="97" y="100"/>
                        <a:pt x="98" y="101"/>
                      </a:cubicBezTo>
                      <a:cubicBezTo>
                        <a:pt x="100" y="101"/>
                        <a:pt x="100" y="101"/>
                        <a:pt x="101" y="101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38" name="Freeform 112"/>
                <p:cNvSpPr>
                  <a:spLocks/>
                </p:cNvSpPr>
                <p:nvPr/>
              </p:nvSpPr>
              <p:spPr bwMode="auto">
                <a:xfrm>
                  <a:off x="2437" y="2546"/>
                  <a:ext cx="192" cy="248"/>
                </a:xfrm>
                <a:custGeom>
                  <a:avLst/>
                  <a:gdLst/>
                  <a:ahLst/>
                  <a:cxnLst>
                    <a:cxn ang="0">
                      <a:pos x="7" y="112"/>
                    </a:cxn>
                    <a:cxn ang="0">
                      <a:pos x="22" y="109"/>
                    </a:cxn>
                    <a:cxn ang="0">
                      <a:pos x="29" y="114"/>
                    </a:cxn>
                    <a:cxn ang="0">
                      <a:pos x="40" y="128"/>
                    </a:cxn>
                    <a:cxn ang="0">
                      <a:pos x="43" y="120"/>
                    </a:cxn>
                    <a:cxn ang="0">
                      <a:pos x="49" y="123"/>
                    </a:cxn>
                    <a:cxn ang="0">
                      <a:pos x="54" y="120"/>
                    </a:cxn>
                    <a:cxn ang="0">
                      <a:pos x="61" y="120"/>
                    </a:cxn>
                    <a:cxn ang="0">
                      <a:pos x="64" y="120"/>
                    </a:cxn>
                    <a:cxn ang="0">
                      <a:pos x="93" y="120"/>
                    </a:cxn>
                    <a:cxn ang="0">
                      <a:pos x="92" y="109"/>
                    </a:cxn>
                    <a:cxn ang="0">
                      <a:pos x="84" y="23"/>
                    </a:cxn>
                    <a:cxn ang="0">
                      <a:pos x="99" y="23"/>
                    </a:cxn>
                    <a:cxn ang="0">
                      <a:pos x="67" y="0"/>
                    </a:cxn>
                    <a:cxn ang="0">
                      <a:pos x="67" y="14"/>
                    </a:cxn>
                    <a:cxn ang="0">
                      <a:pos x="42" y="14"/>
                    </a:cxn>
                    <a:cxn ang="0">
                      <a:pos x="42" y="39"/>
                    </a:cxn>
                    <a:cxn ang="0">
                      <a:pos x="34" y="61"/>
                    </a:cxn>
                    <a:cxn ang="0">
                      <a:pos x="3" y="61"/>
                    </a:cxn>
                    <a:cxn ang="0">
                      <a:pos x="2" y="67"/>
                    </a:cxn>
                    <a:cxn ang="0">
                      <a:pos x="3" y="64"/>
                    </a:cxn>
                    <a:cxn ang="0">
                      <a:pos x="5" y="69"/>
                    </a:cxn>
                    <a:cxn ang="0">
                      <a:pos x="8" y="75"/>
                    </a:cxn>
                    <a:cxn ang="0">
                      <a:pos x="7" y="81"/>
                    </a:cxn>
                    <a:cxn ang="0">
                      <a:pos x="8" y="101"/>
                    </a:cxn>
                    <a:cxn ang="0">
                      <a:pos x="7" y="112"/>
                    </a:cxn>
                  </a:cxnLst>
                  <a:rect l="0" t="0" r="r" b="b"/>
                  <a:pathLst>
                    <a:path w="99" h="128">
                      <a:moveTo>
                        <a:pt x="7" y="112"/>
                      </a:moveTo>
                      <a:cubicBezTo>
                        <a:pt x="7" y="107"/>
                        <a:pt x="17" y="109"/>
                        <a:pt x="22" y="109"/>
                      </a:cubicBezTo>
                      <a:cubicBezTo>
                        <a:pt x="25" y="107"/>
                        <a:pt x="28" y="112"/>
                        <a:pt x="29" y="114"/>
                      </a:cubicBezTo>
                      <a:cubicBezTo>
                        <a:pt x="32" y="115"/>
                        <a:pt x="37" y="125"/>
                        <a:pt x="40" y="128"/>
                      </a:cubicBezTo>
                      <a:cubicBezTo>
                        <a:pt x="46" y="125"/>
                        <a:pt x="40" y="125"/>
                        <a:pt x="43" y="120"/>
                      </a:cubicBezTo>
                      <a:cubicBezTo>
                        <a:pt x="46" y="115"/>
                        <a:pt x="48" y="120"/>
                        <a:pt x="49" y="123"/>
                      </a:cubicBezTo>
                      <a:cubicBezTo>
                        <a:pt x="51" y="126"/>
                        <a:pt x="49" y="118"/>
                        <a:pt x="54" y="120"/>
                      </a:cubicBezTo>
                      <a:cubicBezTo>
                        <a:pt x="57" y="121"/>
                        <a:pt x="61" y="121"/>
                        <a:pt x="61" y="120"/>
                      </a:cubicBezTo>
                      <a:cubicBezTo>
                        <a:pt x="63" y="117"/>
                        <a:pt x="61" y="120"/>
                        <a:pt x="64" y="120"/>
                      </a:cubicBezTo>
                      <a:cubicBezTo>
                        <a:pt x="69" y="120"/>
                        <a:pt x="93" y="120"/>
                        <a:pt x="93" y="120"/>
                      </a:cubicBezTo>
                      <a:cubicBezTo>
                        <a:pt x="96" y="106"/>
                        <a:pt x="93" y="114"/>
                        <a:pt x="92" y="109"/>
                      </a:cubicBezTo>
                      <a:cubicBezTo>
                        <a:pt x="92" y="104"/>
                        <a:pt x="84" y="23"/>
                        <a:pt x="84" y="23"/>
                      </a:cubicBezTo>
                      <a:cubicBezTo>
                        <a:pt x="99" y="23"/>
                        <a:pt x="99" y="23"/>
                        <a:pt x="99" y="23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42" y="14"/>
                        <a:pt x="42" y="14"/>
                        <a:pt x="42" y="14"/>
                      </a:cubicBezTo>
                      <a:cubicBezTo>
                        <a:pt x="42" y="39"/>
                        <a:pt x="42" y="39"/>
                        <a:pt x="42" y="39"/>
                      </a:cubicBezTo>
                      <a:cubicBezTo>
                        <a:pt x="32" y="44"/>
                        <a:pt x="31" y="42"/>
                        <a:pt x="34" y="61"/>
                      </a:cubicBezTo>
                      <a:cubicBezTo>
                        <a:pt x="34" y="61"/>
                        <a:pt x="5" y="61"/>
                        <a:pt x="3" y="61"/>
                      </a:cubicBezTo>
                      <a:cubicBezTo>
                        <a:pt x="2" y="61"/>
                        <a:pt x="0" y="64"/>
                        <a:pt x="2" y="67"/>
                      </a:cubicBezTo>
                      <a:cubicBezTo>
                        <a:pt x="3" y="67"/>
                        <a:pt x="2" y="62"/>
                        <a:pt x="3" y="64"/>
                      </a:cubicBezTo>
                      <a:cubicBezTo>
                        <a:pt x="5" y="64"/>
                        <a:pt x="3" y="69"/>
                        <a:pt x="5" y="69"/>
                      </a:cubicBezTo>
                      <a:cubicBezTo>
                        <a:pt x="7" y="67"/>
                        <a:pt x="8" y="72"/>
                        <a:pt x="8" y="75"/>
                      </a:cubicBezTo>
                      <a:cubicBezTo>
                        <a:pt x="8" y="79"/>
                        <a:pt x="3" y="79"/>
                        <a:pt x="7" y="81"/>
                      </a:cubicBezTo>
                      <a:cubicBezTo>
                        <a:pt x="8" y="82"/>
                        <a:pt x="11" y="93"/>
                        <a:pt x="8" y="101"/>
                      </a:cubicBezTo>
                      <a:cubicBezTo>
                        <a:pt x="7" y="107"/>
                        <a:pt x="5" y="109"/>
                        <a:pt x="7" y="112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39" name="Freeform 113"/>
                <p:cNvSpPr>
                  <a:spLocks/>
                </p:cNvSpPr>
                <p:nvPr/>
              </p:nvSpPr>
              <p:spPr bwMode="auto">
                <a:xfrm>
                  <a:off x="2745" y="2806"/>
                  <a:ext cx="186" cy="186"/>
                </a:xfrm>
                <a:custGeom>
                  <a:avLst/>
                  <a:gdLst/>
                  <a:ahLst/>
                  <a:cxnLst>
                    <a:cxn ang="0">
                      <a:pos x="90" y="9"/>
                    </a:cxn>
                    <a:cxn ang="0">
                      <a:pos x="93" y="22"/>
                    </a:cxn>
                    <a:cxn ang="0">
                      <a:pos x="84" y="39"/>
                    </a:cxn>
                    <a:cxn ang="0">
                      <a:pos x="77" y="54"/>
                    </a:cxn>
                    <a:cxn ang="0">
                      <a:pos x="70" y="70"/>
                    </a:cxn>
                    <a:cxn ang="0">
                      <a:pos x="64" y="71"/>
                    </a:cxn>
                    <a:cxn ang="0">
                      <a:pos x="56" y="73"/>
                    </a:cxn>
                    <a:cxn ang="0">
                      <a:pos x="50" y="79"/>
                    </a:cxn>
                    <a:cxn ang="0">
                      <a:pos x="45" y="92"/>
                    </a:cxn>
                    <a:cxn ang="0">
                      <a:pos x="42" y="88"/>
                    </a:cxn>
                    <a:cxn ang="0">
                      <a:pos x="35" y="93"/>
                    </a:cxn>
                    <a:cxn ang="0">
                      <a:pos x="32" y="95"/>
                    </a:cxn>
                    <a:cxn ang="0">
                      <a:pos x="26" y="96"/>
                    </a:cxn>
                    <a:cxn ang="0">
                      <a:pos x="18" y="81"/>
                    </a:cxn>
                    <a:cxn ang="0">
                      <a:pos x="9" y="75"/>
                    </a:cxn>
                    <a:cxn ang="0">
                      <a:pos x="4" y="75"/>
                    </a:cxn>
                    <a:cxn ang="0">
                      <a:pos x="0" y="76"/>
                    </a:cxn>
                    <a:cxn ang="0">
                      <a:pos x="0" y="54"/>
                    </a:cxn>
                    <a:cxn ang="0">
                      <a:pos x="3" y="47"/>
                    </a:cxn>
                    <a:cxn ang="0">
                      <a:pos x="7" y="36"/>
                    </a:cxn>
                    <a:cxn ang="0">
                      <a:pos x="6" y="23"/>
                    </a:cxn>
                    <a:cxn ang="0">
                      <a:pos x="9" y="14"/>
                    </a:cxn>
                    <a:cxn ang="0">
                      <a:pos x="10" y="5"/>
                    </a:cxn>
                    <a:cxn ang="0">
                      <a:pos x="18" y="3"/>
                    </a:cxn>
                    <a:cxn ang="0">
                      <a:pos x="23" y="2"/>
                    </a:cxn>
                    <a:cxn ang="0">
                      <a:pos x="30" y="8"/>
                    </a:cxn>
                    <a:cxn ang="0">
                      <a:pos x="41" y="6"/>
                    </a:cxn>
                    <a:cxn ang="0">
                      <a:pos x="50" y="13"/>
                    </a:cxn>
                    <a:cxn ang="0">
                      <a:pos x="62" y="6"/>
                    </a:cxn>
                    <a:cxn ang="0">
                      <a:pos x="77" y="8"/>
                    </a:cxn>
                    <a:cxn ang="0">
                      <a:pos x="85" y="3"/>
                    </a:cxn>
                    <a:cxn ang="0">
                      <a:pos x="90" y="9"/>
                    </a:cxn>
                  </a:cxnLst>
                  <a:rect l="0" t="0" r="r" b="b"/>
                  <a:pathLst>
                    <a:path w="96" h="96">
                      <a:moveTo>
                        <a:pt x="90" y="9"/>
                      </a:moveTo>
                      <a:cubicBezTo>
                        <a:pt x="88" y="22"/>
                        <a:pt x="96" y="14"/>
                        <a:pt x="93" y="22"/>
                      </a:cubicBezTo>
                      <a:cubicBezTo>
                        <a:pt x="91" y="31"/>
                        <a:pt x="88" y="23"/>
                        <a:pt x="84" y="39"/>
                      </a:cubicBezTo>
                      <a:cubicBezTo>
                        <a:pt x="80" y="53"/>
                        <a:pt x="80" y="53"/>
                        <a:pt x="77" y="54"/>
                      </a:cubicBezTo>
                      <a:cubicBezTo>
                        <a:pt x="74" y="56"/>
                        <a:pt x="73" y="65"/>
                        <a:pt x="70" y="70"/>
                      </a:cubicBezTo>
                      <a:cubicBezTo>
                        <a:pt x="67" y="76"/>
                        <a:pt x="68" y="76"/>
                        <a:pt x="64" y="71"/>
                      </a:cubicBezTo>
                      <a:cubicBezTo>
                        <a:pt x="61" y="67"/>
                        <a:pt x="56" y="68"/>
                        <a:pt x="56" y="73"/>
                      </a:cubicBezTo>
                      <a:cubicBezTo>
                        <a:pt x="55" y="76"/>
                        <a:pt x="52" y="73"/>
                        <a:pt x="50" y="79"/>
                      </a:cubicBezTo>
                      <a:cubicBezTo>
                        <a:pt x="47" y="84"/>
                        <a:pt x="49" y="85"/>
                        <a:pt x="45" y="92"/>
                      </a:cubicBezTo>
                      <a:cubicBezTo>
                        <a:pt x="42" y="88"/>
                        <a:pt x="42" y="88"/>
                        <a:pt x="42" y="88"/>
                      </a:cubicBezTo>
                      <a:cubicBezTo>
                        <a:pt x="47" y="95"/>
                        <a:pt x="36" y="95"/>
                        <a:pt x="35" y="93"/>
                      </a:cubicBezTo>
                      <a:cubicBezTo>
                        <a:pt x="33" y="92"/>
                        <a:pt x="36" y="95"/>
                        <a:pt x="32" y="95"/>
                      </a:cubicBezTo>
                      <a:cubicBezTo>
                        <a:pt x="30" y="96"/>
                        <a:pt x="30" y="96"/>
                        <a:pt x="26" y="96"/>
                      </a:cubicBezTo>
                      <a:cubicBezTo>
                        <a:pt x="21" y="96"/>
                        <a:pt x="20" y="84"/>
                        <a:pt x="18" y="81"/>
                      </a:cubicBezTo>
                      <a:cubicBezTo>
                        <a:pt x="13" y="76"/>
                        <a:pt x="12" y="75"/>
                        <a:pt x="9" y="75"/>
                      </a:cubicBezTo>
                      <a:cubicBezTo>
                        <a:pt x="4" y="76"/>
                        <a:pt x="6" y="73"/>
                        <a:pt x="4" y="75"/>
                      </a:cubicBezTo>
                      <a:cubicBezTo>
                        <a:pt x="4" y="76"/>
                        <a:pt x="3" y="76"/>
                        <a:pt x="0" y="76"/>
                      </a:cubicBezTo>
                      <a:cubicBezTo>
                        <a:pt x="1" y="67"/>
                        <a:pt x="0" y="62"/>
                        <a:pt x="0" y="54"/>
                      </a:cubicBezTo>
                      <a:cubicBezTo>
                        <a:pt x="0" y="47"/>
                        <a:pt x="1" y="51"/>
                        <a:pt x="3" y="47"/>
                      </a:cubicBezTo>
                      <a:cubicBezTo>
                        <a:pt x="3" y="42"/>
                        <a:pt x="4" y="44"/>
                        <a:pt x="7" y="36"/>
                      </a:cubicBezTo>
                      <a:cubicBezTo>
                        <a:pt x="10" y="28"/>
                        <a:pt x="4" y="28"/>
                        <a:pt x="6" y="23"/>
                      </a:cubicBezTo>
                      <a:cubicBezTo>
                        <a:pt x="7" y="20"/>
                        <a:pt x="4" y="16"/>
                        <a:pt x="9" y="14"/>
                      </a:cubicBezTo>
                      <a:cubicBezTo>
                        <a:pt x="12" y="11"/>
                        <a:pt x="9" y="8"/>
                        <a:pt x="10" y="5"/>
                      </a:cubicBezTo>
                      <a:cubicBezTo>
                        <a:pt x="13" y="3"/>
                        <a:pt x="13" y="3"/>
                        <a:pt x="18" y="3"/>
                      </a:cubicBezTo>
                      <a:cubicBezTo>
                        <a:pt x="21" y="3"/>
                        <a:pt x="20" y="0"/>
                        <a:pt x="23" y="2"/>
                      </a:cubicBezTo>
                      <a:cubicBezTo>
                        <a:pt x="26" y="3"/>
                        <a:pt x="29" y="2"/>
                        <a:pt x="30" y="8"/>
                      </a:cubicBezTo>
                      <a:cubicBezTo>
                        <a:pt x="33" y="14"/>
                        <a:pt x="38" y="6"/>
                        <a:pt x="41" y="6"/>
                      </a:cubicBezTo>
                      <a:cubicBezTo>
                        <a:pt x="42" y="6"/>
                        <a:pt x="45" y="11"/>
                        <a:pt x="50" y="13"/>
                      </a:cubicBezTo>
                      <a:cubicBezTo>
                        <a:pt x="56" y="13"/>
                        <a:pt x="55" y="8"/>
                        <a:pt x="62" y="6"/>
                      </a:cubicBezTo>
                      <a:cubicBezTo>
                        <a:pt x="71" y="5"/>
                        <a:pt x="76" y="13"/>
                        <a:pt x="77" y="8"/>
                      </a:cubicBezTo>
                      <a:cubicBezTo>
                        <a:pt x="79" y="3"/>
                        <a:pt x="80" y="6"/>
                        <a:pt x="85" y="3"/>
                      </a:cubicBezTo>
                      <a:cubicBezTo>
                        <a:pt x="90" y="9"/>
                        <a:pt x="90" y="9"/>
                        <a:pt x="90" y="9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40" name="Freeform 114"/>
                <p:cNvSpPr>
                  <a:spLocks/>
                </p:cNvSpPr>
                <p:nvPr/>
              </p:nvSpPr>
              <p:spPr bwMode="auto">
                <a:xfrm>
                  <a:off x="2922" y="2864"/>
                  <a:ext cx="203" cy="167"/>
                </a:xfrm>
                <a:custGeom>
                  <a:avLst/>
                  <a:gdLst/>
                  <a:ahLst/>
                  <a:cxnLst>
                    <a:cxn ang="0">
                      <a:pos x="105" y="58"/>
                    </a:cxn>
                    <a:cxn ang="0">
                      <a:pos x="99" y="58"/>
                    </a:cxn>
                    <a:cxn ang="0">
                      <a:pos x="87" y="57"/>
                    </a:cxn>
                    <a:cxn ang="0">
                      <a:pos x="76" y="60"/>
                    </a:cxn>
                    <a:cxn ang="0">
                      <a:pos x="67" y="63"/>
                    </a:cxn>
                    <a:cxn ang="0">
                      <a:pos x="50" y="65"/>
                    </a:cxn>
                    <a:cxn ang="0">
                      <a:pos x="44" y="58"/>
                    </a:cxn>
                    <a:cxn ang="0">
                      <a:pos x="35" y="65"/>
                    </a:cxn>
                    <a:cxn ang="0">
                      <a:pos x="35" y="74"/>
                    </a:cxn>
                    <a:cxn ang="0">
                      <a:pos x="28" y="72"/>
                    </a:cxn>
                    <a:cxn ang="0">
                      <a:pos x="20" y="72"/>
                    </a:cxn>
                    <a:cxn ang="0">
                      <a:pos x="15" y="86"/>
                    </a:cxn>
                    <a:cxn ang="0">
                      <a:pos x="8" y="71"/>
                    </a:cxn>
                    <a:cxn ang="0">
                      <a:pos x="5" y="65"/>
                    </a:cxn>
                    <a:cxn ang="0">
                      <a:pos x="2" y="52"/>
                    </a:cxn>
                    <a:cxn ang="0">
                      <a:pos x="2" y="48"/>
                    </a:cxn>
                    <a:cxn ang="0">
                      <a:pos x="9" y="34"/>
                    </a:cxn>
                    <a:cxn ang="0">
                      <a:pos x="17" y="32"/>
                    </a:cxn>
                    <a:cxn ang="0">
                      <a:pos x="21" y="32"/>
                    </a:cxn>
                    <a:cxn ang="0">
                      <a:pos x="37" y="26"/>
                    </a:cxn>
                    <a:cxn ang="0">
                      <a:pos x="37" y="20"/>
                    </a:cxn>
                    <a:cxn ang="0">
                      <a:pos x="53" y="14"/>
                    </a:cxn>
                    <a:cxn ang="0">
                      <a:pos x="58" y="4"/>
                    </a:cxn>
                    <a:cxn ang="0">
                      <a:pos x="69" y="1"/>
                    </a:cxn>
                    <a:cxn ang="0">
                      <a:pos x="73" y="17"/>
                    </a:cxn>
                    <a:cxn ang="0">
                      <a:pos x="78" y="24"/>
                    </a:cxn>
                    <a:cxn ang="0">
                      <a:pos x="85" y="29"/>
                    </a:cxn>
                    <a:cxn ang="0">
                      <a:pos x="90" y="37"/>
                    </a:cxn>
                    <a:cxn ang="0">
                      <a:pos x="96" y="44"/>
                    </a:cxn>
                    <a:cxn ang="0">
                      <a:pos x="101" y="51"/>
                    </a:cxn>
                    <a:cxn ang="0">
                      <a:pos x="105" y="58"/>
                    </a:cxn>
                  </a:cxnLst>
                  <a:rect l="0" t="0" r="r" b="b"/>
                  <a:pathLst>
                    <a:path w="105" h="86">
                      <a:moveTo>
                        <a:pt x="105" y="58"/>
                      </a:moveTo>
                      <a:cubicBezTo>
                        <a:pt x="102" y="58"/>
                        <a:pt x="102" y="55"/>
                        <a:pt x="99" y="58"/>
                      </a:cubicBezTo>
                      <a:cubicBezTo>
                        <a:pt x="97" y="62"/>
                        <a:pt x="90" y="52"/>
                        <a:pt x="87" y="57"/>
                      </a:cubicBezTo>
                      <a:cubicBezTo>
                        <a:pt x="84" y="62"/>
                        <a:pt x="84" y="55"/>
                        <a:pt x="76" y="60"/>
                      </a:cubicBezTo>
                      <a:cubicBezTo>
                        <a:pt x="67" y="66"/>
                        <a:pt x="70" y="55"/>
                        <a:pt x="67" y="63"/>
                      </a:cubicBezTo>
                      <a:cubicBezTo>
                        <a:pt x="64" y="71"/>
                        <a:pt x="59" y="65"/>
                        <a:pt x="50" y="65"/>
                      </a:cubicBezTo>
                      <a:cubicBezTo>
                        <a:pt x="47" y="65"/>
                        <a:pt x="50" y="62"/>
                        <a:pt x="44" y="58"/>
                      </a:cubicBezTo>
                      <a:cubicBezTo>
                        <a:pt x="37" y="55"/>
                        <a:pt x="37" y="63"/>
                        <a:pt x="35" y="65"/>
                      </a:cubicBezTo>
                      <a:cubicBezTo>
                        <a:pt x="32" y="66"/>
                        <a:pt x="34" y="69"/>
                        <a:pt x="35" y="74"/>
                      </a:cubicBezTo>
                      <a:cubicBezTo>
                        <a:pt x="32" y="71"/>
                        <a:pt x="31" y="75"/>
                        <a:pt x="28" y="72"/>
                      </a:cubicBezTo>
                      <a:cubicBezTo>
                        <a:pt x="25" y="71"/>
                        <a:pt x="25" y="74"/>
                        <a:pt x="20" y="72"/>
                      </a:cubicBezTo>
                      <a:cubicBezTo>
                        <a:pt x="15" y="72"/>
                        <a:pt x="18" y="80"/>
                        <a:pt x="15" y="86"/>
                      </a:cubicBezTo>
                      <a:cubicBezTo>
                        <a:pt x="14" y="75"/>
                        <a:pt x="11" y="74"/>
                        <a:pt x="8" y="71"/>
                      </a:cubicBezTo>
                      <a:cubicBezTo>
                        <a:pt x="5" y="68"/>
                        <a:pt x="8" y="65"/>
                        <a:pt x="5" y="65"/>
                      </a:cubicBezTo>
                      <a:cubicBezTo>
                        <a:pt x="3" y="63"/>
                        <a:pt x="2" y="58"/>
                        <a:pt x="2" y="52"/>
                      </a:cubicBezTo>
                      <a:cubicBezTo>
                        <a:pt x="3" y="48"/>
                        <a:pt x="0" y="49"/>
                        <a:pt x="2" y="48"/>
                      </a:cubicBezTo>
                      <a:cubicBezTo>
                        <a:pt x="5" y="46"/>
                        <a:pt x="6" y="40"/>
                        <a:pt x="9" y="34"/>
                      </a:cubicBezTo>
                      <a:cubicBezTo>
                        <a:pt x="12" y="35"/>
                        <a:pt x="15" y="34"/>
                        <a:pt x="17" y="32"/>
                      </a:cubicBezTo>
                      <a:cubicBezTo>
                        <a:pt x="18" y="29"/>
                        <a:pt x="18" y="35"/>
                        <a:pt x="21" y="32"/>
                      </a:cubicBezTo>
                      <a:cubicBezTo>
                        <a:pt x="28" y="27"/>
                        <a:pt x="32" y="32"/>
                        <a:pt x="37" y="26"/>
                      </a:cubicBezTo>
                      <a:cubicBezTo>
                        <a:pt x="40" y="21"/>
                        <a:pt x="35" y="21"/>
                        <a:pt x="37" y="20"/>
                      </a:cubicBezTo>
                      <a:cubicBezTo>
                        <a:pt x="38" y="18"/>
                        <a:pt x="47" y="21"/>
                        <a:pt x="53" y="14"/>
                      </a:cubicBezTo>
                      <a:cubicBezTo>
                        <a:pt x="58" y="6"/>
                        <a:pt x="59" y="9"/>
                        <a:pt x="58" y="4"/>
                      </a:cubicBezTo>
                      <a:cubicBezTo>
                        <a:pt x="58" y="3"/>
                        <a:pt x="66" y="0"/>
                        <a:pt x="69" y="1"/>
                      </a:cubicBezTo>
                      <a:cubicBezTo>
                        <a:pt x="72" y="6"/>
                        <a:pt x="76" y="10"/>
                        <a:pt x="73" y="17"/>
                      </a:cubicBezTo>
                      <a:cubicBezTo>
                        <a:pt x="72" y="27"/>
                        <a:pt x="81" y="21"/>
                        <a:pt x="78" y="24"/>
                      </a:cubicBezTo>
                      <a:cubicBezTo>
                        <a:pt x="76" y="29"/>
                        <a:pt x="82" y="26"/>
                        <a:pt x="85" y="29"/>
                      </a:cubicBezTo>
                      <a:cubicBezTo>
                        <a:pt x="88" y="34"/>
                        <a:pt x="84" y="32"/>
                        <a:pt x="90" y="37"/>
                      </a:cubicBezTo>
                      <a:cubicBezTo>
                        <a:pt x="94" y="41"/>
                        <a:pt x="96" y="41"/>
                        <a:pt x="96" y="44"/>
                      </a:cubicBezTo>
                      <a:cubicBezTo>
                        <a:pt x="94" y="48"/>
                        <a:pt x="96" y="48"/>
                        <a:pt x="101" y="51"/>
                      </a:cubicBezTo>
                      <a:cubicBezTo>
                        <a:pt x="104" y="51"/>
                        <a:pt x="102" y="55"/>
                        <a:pt x="105" y="58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41" name="Freeform 115"/>
                <p:cNvSpPr>
                  <a:spLocks/>
                </p:cNvSpPr>
                <p:nvPr/>
              </p:nvSpPr>
              <p:spPr bwMode="auto">
                <a:xfrm>
                  <a:off x="2832" y="2823"/>
                  <a:ext cx="121" cy="219"/>
                </a:xfrm>
                <a:custGeom>
                  <a:avLst/>
                  <a:gdLst/>
                  <a:ahLst/>
                  <a:cxnLst>
                    <a:cxn ang="0">
                      <a:pos x="39" y="107"/>
                    </a:cxn>
                    <a:cxn ang="0">
                      <a:pos x="49" y="107"/>
                    </a:cxn>
                    <a:cxn ang="0">
                      <a:pos x="56" y="109"/>
                    </a:cxn>
                    <a:cxn ang="0">
                      <a:pos x="60" y="112"/>
                    </a:cxn>
                    <a:cxn ang="0">
                      <a:pos x="62" y="107"/>
                    </a:cxn>
                    <a:cxn ang="0">
                      <a:pos x="54" y="92"/>
                    </a:cxn>
                    <a:cxn ang="0">
                      <a:pos x="51" y="85"/>
                    </a:cxn>
                    <a:cxn ang="0">
                      <a:pos x="48" y="73"/>
                    </a:cxn>
                    <a:cxn ang="0">
                      <a:pos x="48" y="68"/>
                    </a:cxn>
                    <a:cxn ang="0">
                      <a:pos x="56" y="54"/>
                    </a:cxn>
                    <a:cxn ang="0">
                      <a:pos x="54" y="48"/>
                    </a:cxn>
                    <a:cxn ang="0">
                      <a:pos x="45" y="36"/>
                    </a:cxn>
                    <a:cxn ang="0">
                      <a:pos x="48" y="31"/>
                    </a:cxn>
                    <a:cxn ang="0">
                      <a:pos x="57" y="30"/>
                    </a:cxn>
                    <a:cxn ang="0">
                      <a:pos x="51" y="9"/>
                    </a:cxn>
                    <a:cxn ang="0">
                      <a:pos x="49" y="3"/>
                    </a:cxn>
                    <a:cxn ang="0">
                      <a:pos x="45" y="0"/>
                    </a:cxn>
                    <a:cxn ang="0">
                      <a:pos x="48" y="13"/>
                    </a:cxn>
                    <a:cxn ang="0">
                      <a:pos x="39" y="30"/>
                    </a:cxn>
                    <a:cxn ang="0">
                      <a:pos x="32" y="45"/>
                    </a:cxn>
                    <a:cxn ang="0">
                      <a:pos x="25" y="61"/>
                    </a:cxn>
                    <a:cxn ang="0">
                      <a:pos x="19" y="62"/>
                    </a:cxn>
                    <a:cxn ang="0">
                      <a:pos x="11" y="64"/>
                    </a:cxn>
                    <a:cxn ang="0">
                      <a:pos x="5" y="70"/>
                    </a:cxn>
                    <a:cxn ang="0">
                      <a:pos x="0" y="82"/>
                    </a:cxn>
                    <a:cxn ang="0">
                      <a:pos x="3" y="85"/>
                    </a:cxn>
                    <a:cxn ang="0">
                      <a:pos x="5" y="90"/>
                    </a:cxn>
                    <a:cxn ang="0">
                      <a:pos x="9" y="88"/>
                    </a:cxn>
                    <a:cxn ang="0">
                      <a:pos x="9" y="93"/>
                    </a:cxn>
                    <a:cxn ang="0">
                      <a:pos x="9" y="96"/>
                    </a:cxn>
                    <a:cxn ang="0">
                      <a:pos x="9" y="105"/>
                    </a:cxn>
                    <a:cxn ang="0">
                      <a:pos x="22" y="107"/>
                    </a:cxn>
                    <a:cxn ang="0">
                      <a:pos x="31" y="105"/>
                    </a:cxn>
                    <a:cxn ang="0">
                      <a:pos x="39" y="107"/>
                    </a:cxn>
                  </a:cxnLst>
                  <a:rect l="0" t="0" r="r" b="b"/>
                  <a:pathLst>
                    <a:path w="62" h="113">
                      <a:moveTo>
                        <a:pt x="39" y="107"/>
                      </a:moveTo>
                      <a:cubicBezTo>
                        <a:pt x="49" y="107"/>
                        <a:pt x="49" y="107"/>
                        <a:pt x="49" y="107"/>
                      </a:cubicBezTo>
                      <a:cubicBezTo>
                        <a:pt x="49" y="107"/>
                        <a:pt x="52" y="109"/>
                        <a:pt x="56" y="109"/>
                      </a:cubicBezTo>
                      <a:cubicBezTo>
                        <a:pt x="59" y="110"/>
                        <a:pt x="60" y="113"/>
                        <a:pt x="60" y="112"/>
                      </a:cubicBezTo>
                      <a:cubicBezTo>
                        <a:pt x="62" y="112"/>
                        <a:pt x="60" y="109"/>
                        <a:pt x="62" y="107"/>
                      </a:cubicBezTo>
                      <a:cubicBezTo>
                        <a:pt x="60" y="96"/>
                        <a:pt x="57" y="95"/>
                        <a:pt x="54" y="92"/>
                      </a:cubicBezTo>
                      <a:cubicBezTo>
                        <a:pt x="51" y="88"/>
                        <a:pt x="54" y="85"/>
                        <a:pt x="51" y="85"/>
                      </a:cubicBezTo>
                      <a:cubicBezTo>
                        <a:pt x="49" y="84"/>
                        <a:pt x="48" y="79"/>
                        <a:pt x="48" y="73"/>
                      </a:cubicBezTo>
                      <a:cubicBezTo>
                        <a:pt x="49" y="68"/>
                        <a:pt x="46" y="70"/>
                        <a:pt x="48" y="68"/>
                      </a:cubicBezTo>
                      <a:cubicBezTo>
                        <a:pt x="51" y="67"/>
                        <a:pt x="52" y="61"/>
                        <a:pt x="56" y="54"/>
                      </a:cubicBezTo>
                      <a:cubicBezTo>
                        <a:pt x="57" y="51"/>
                        <a:pt x="56" y="54"/>
                        <a:pt x="54" y="48"/>
                      </a:cubicBezTo>
                      <a:cubicBezTo>
                        <a:pt x="54" y="44"/>
                        <a:pt x="51" y="45"/>
                        <a:pt x="45" y="36"/>
                      </a:cubicBezTo>
                      <a:cubicBezTo>
                        <a:pt x="43" y="34"/>
                        <a:pt x="45" y="30"/>
                        <a:pt x="48" y="31"/>
                      </a:cubicBezTo>
                      <a:cubicBezTo>
                        <a:pt x="49" y="31"/>
                        <a:pt x="52" y="33"/>
                        <a:pt x="57" y="30"/>
                      </a:cubicBezTo>
                      <a:cubicBezTo>
                        <a:pt x="49" y="25"/>
                        <a:pt x="54" y="11"/>
                        <a:pt x="51" y="9"/>
                      </a:cubicBezTo>
                      <a:cubicBezTo>
                        <a:pt x="49" y="9"/>
                        <a:pt x="52" y="5"/>
                        <a:pt x="49" y="3"/>
                      </a:cubicBezTo>
                      <a:cubicBezTo>
                        <a:pt x="45" y="2"/>
                        <a:pt x="54" y="0"/>
                        <a:pt x="45" y="0"/>
                      </a:cubicBezTo>
                      <a:cubicBezTo>
                        <a:pt x="43" y="13"/>
                        <a:pt x="51" y="5"/>
                        <a:pt x="48" y="13"/>
                      </a:cubicBezTo>
                      <a:cubicBezTo>
                        <a:pt x="46" y="22"/>
                        <a:pt x="43" y="14"/>
                        <a:pt x="39" y="30"/>
                      </a:cubicBezTo>
                      <a:cubicBezTo>
                        <a:pt x="36" y="44"/>
                        <a:pt x="36" y="44"/>
                        <a:pt x="32" y="45"/>
                      </a:cubicBezTo>
                      <a:cubicBezTo>
                        <a:pt x="29" y="47"/>
                        <a:pt x="28" y="56"/>
                        <a:pt x="25" y="61"/>
                      </a:cubicBezTo>
                      <a:cubicBezTo>
                        <a:pt x="22" y="67"/>
                        <a:pt x="23" y="67"/>
                        <a:pt x="19" y="62"/>
                      </a:cubicBezTo>
                      <a:cubicBezTo>
                        <a:pt x="16" y="57"/>
                        <a:pt x="11" y="59"/>
                        <a:pt x="11" y="64"/>
                      </a:cubicBezTo>
                      <a:cubicBezTo>
                        <a:pt x="9" y="67"/>
                        <a:pt x="6" y="64"/>
                        <a:pt x="5" y="70"/>
                      </a:cubicBezTo>
                      <a:cubicBezTo>
                        <a:pt x="2" y="74"/>
                        <a:pt x="3" y="76"/>
                        <a:pt x="0" y="82"/>
                      </a:cubicBezTo>
                      <a:cubicBezTo>
                        <a:pt x="0" y="87"/>
                        <a:pt x="2" y="81"/>
                        <a:pt x="3" y="85"/>
                      </a:cubicBezTo>
                      <a:cubicBezTo>
                        <a:pt x="3" y="88"/>
                        <a:pt x="3" y="88"/>
                        <a:pt x="5" y="90"/>
                      </a:cubicBezTo>
                      <a:cubicBezTo>
                        <a:pt x="8" y="92"/>
                        <a:pt x="6" y="87"/>
                        <a:pt x="9" y="88"/>
                      </a:cubicBezTo>
                      <a:cubicBezTo>
                        <a:pt x="11" y="90"/>
                        <a:pt x="6" y="90"/>
                        <a:pt x="9" y="93"/>
                      </a:cubicBezTo>
                      <a:cubicBezTo>
                        <a:pt x="11" y="95"/>
                        <a:pt x="8" y="93"/>
                        <a:pt x="9" y="96"/>
                      </a:cubicBezTo>
                      <a:cubicBezTo>
                        <a:pt x="12" y="99"/>
                        <a:pt x="9" y="102"/>
                        <a:pt x="9" y="105"/>
                      </a:cubicBezTo>
                      <a:cubicBezTo>
                        <a:pt x="12" y="109"/>
                        <a:pt x="14" y="107"/>
                        <a:pt x="22" y="107"/>
                      </a:cubicBezTo>
                      <a:cubicBezTo>
                        <a:pt x="23" y="105"/>
                        <a:pt x="23" y="105"/>
                        <a:pt x="31" y="105"/>
                      </a:cubicBezTo>
                      <a:cubicBezTo>
                        <a:pt x="40" y="105"/>
                        <a:pt x="37" y="105"/>
                        <a:pt x="39" y="107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42" name="Freeform 116"/>
                <p:cNvSpPr>
                  <a:spLocks/>
                </p:cNvSpPr>
                <p:nvPr/>
              </p:nvSpPr>
              <p:spPr bwMode="auto">
                <a:xfrm>
                  <a:off x="2887" y="3155"/>
                  <a:ext cx="17" cy="27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6" y="2"/>
                    </a:cxn>
                    <a:cxn ang="0">
                      <a:pos x="9" y="3"/>
                    </a:cxn>
                    <a:cxn ang="0">
                      <a:pos x="4" y="5"/>
                    </a:cxn>
                    <a:cxn ang="0">
                      <a:pos x="1" y="14"/>
                    </a:cxn>
                    <a:cxn ang="0">
                      <a:pos x="1" y="11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9" h="14">
                      <a:moveTo>
                        <a:pt x="0" y="6"/>
                      </a:moveTo>
                      <a:cubicBezTo>
                        <a:pt x="1" y="3"/>
                        <a:pt x="4" y="2"/>
                        <a:pt x="6" y="2"/>
                      </a:cubicBezTo>
                      <a:cubicBezTo>
                        <a:pt x="6" y="0"/>
                        <a:pt x="8" y="2"/>
                        <a:pt x="9" y="3"/>
                      </a:cubicBezTo>
                      <a:cubicBezTo>
                        <a:pt x="8" y="3"/>
                        <a:pt x="8" y="3"/>
                        <a:pt x="4" y="5"/>
                      </a:cubicBezTo>
                      <a:cubicBezTo>
                        <a:pt x="3" y="8"/>
                        <a:pt x="6" y="14"/>
                        <a:pt x="1" y="14"/>
                      </a:cubicBezTo>
                      <a:cubicBezTo>
                        <a:pt x="1" y="13"/>
                        <a:pt x="0" y="14"/>
                        <a:pt x="1" y="11"/>
                      </a:cubicBezTo>
                      <a:cubicBezTo>
                        <a:pt x="1" y="10"/>
                        <a:pt x="1" y="8"/>
                        <a:pt x="0" y="6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43" name="Freeform 117"/>
                <p:cNvSpPr>
                  <a:spLocks/>
                </p:cNvSpPr>
                <p:nvPr/>
              </p:nvSpPr>
              <p:spPr bwMode="auto">
                <a:xfrm>
                  <a:off x="2871" y="3002"/>
                  <a:ext cx="118" cy="168"/>
                </a:xfrm>
                <a:custGeom>
                  <a:avLst/>
                  <a:gdLst/>
                  <a:ahLst/>
                  <a:cxnLst>
                    <a:cxn ang="0">
                      <a:pos x="18" y="16"/>
                    </a:cxn>
                    <a:cxn ang="0">
                      <a:pos x="17" y="23"/>
                    </a:cxn>
                    <a:cxn ang="0">
                      <a:pos x="23" y="23"/>
                    </a:cxn>
                    <a:cxn ang="0">
                      <a:pos x="26" y="30"/>
                    </a:cxn>
                    <a:cxn ang="0">
                      <a:pos x="23" y="37"/>
                    </a:cxn>
                    <a:cxn ang="0">
                      <a:pos x="28" y="43"/>
                    </a:cxn>
                    <a:cxn ang="0">
                      <a:pos x="26" y="56"/>
                    </a:cxn>
                    <a:cxn ang="0">
                      <a:pos x="25" y="60"/>
                    </a:cxn>
                    <a:cxn ang="0">
                      <a:pos x="22" y="59"/>
                    </a:cxn>
                    <a:cxn ang="0">
                      <a:pos x="14" y="56"/>
                    </a:cxn>
                    <a:cxn ang="0">
                      <a:pos x="12" y="57"/>
                    </a:cxn>
                    <a:cxn ang="0">
                      <a:pos x="6" y="60"/>
                    </a:cxn>
                    <a:cxn ang="0">
                      <a:pos x="6" y="68"/>
                    </a:cxn>
                    <a:cxn ang="0">
                      <a:pos x="5" y="73"/>
                    </a:cxn>
                    <a:cxn ang="0">
                      <a:pos x="0" y="74"/>
                    </a:cxn>
                    <a:cxn ang="0">
                      <a:pos x="6" y="82"/>
                    </a:cxn>
                    <a:cxn ang="0">
                      <a:pos x="8" y="85"/>
                    </a:cxn>
                    <a:cxn ang="0">
                      <a:pos x="14" y="81"/>
                    </a:cxn>
                    <a:cxn ang="0">
                      <a:pos x="17" y="82"/>
                    </a:cxn>
                    <a:cxn ang="0">
                      <a:pos x="26" y="79"/>
                    </a:cxn>
                    <a:cxn ang="0">
                      <a:pos x="28" y="84"/>
                    </a:cxn>
                    <a:cxn ang="0">
                      <a:pos x="37" y="76"/>
                    </a:cxn>
                    <a:cxn ang="0">
                      <a:pos x="41" y="67"/>
                    </a:cxn>
                    <a:cxn ang="0">
                      <a:pos x="50" y="47"/>
                    </a:cxn>
                    <a:cxn ang="0">
                      <a:pos x="55" y="34"/>
                    </a:cxn>
                    <a:cxn ang="0">
                      <a:pos x="55" y="23"/>
                    </a:cxn>
                    <a:cxn ang="0">
                      <a:pos x="57" y="11"/>
                    </a:cxn>
                    <a:cxn ang="0">
                      <a:pos x="61" y="3"/>
                    </a:cxn>
                    <a:cxn ang="0">
                      <a:pos x="54" y="2"/>
                    </a:cxn>
                    <a:cxn ang="0">
                      <a:pos x="46" y="2"/>
                    </a:cxn>
                    <a:cxn ang="0">
                      <a:pos x="41" y="16"/>
                    </a:cxn>
                    <a:cxn ang="0">
                      <a:pos x="40" y="20"/>
                    </a:cxn>
                    <a:cxn ang="0">
                      <a:pos x="35" y="17"/>
                    </a:cxn>
                    <a:cxn ang="0">
                      <a:pos x="29" y="16"/>
                    </a:cxn>
                    <a:cxn ang="0">
                      <a:pos x="18" y="16"/>
                    </a:cxn>
                  </a:cxnLst>
                  <a:rect l="0" t="0" r="r" b="b"/>
                  <a:pathLst>
                    <a:path w="61" h="87">
                      <a:moveTo>
                        <a:pt x="18" y="16"/>
                      </a:moveTo>
                      <a:cubicBezTo>
                        <a:pt x="18" y="19"/>
                        <a:pt x="15" y="19"/>
                        <a:pt x="17" y="23"/>
                      </a:cubicBezTo>
                      <a:cubicBezTo>
                        <a:pt x="18" y="26"/>
                        <a:pt x="22" y="23"/>
                        <a:pt x="23" y="23"/>
                      </a:cubicBezTo>
                      <a:cubicBezTo>
                        <a:pt x="26" y="23"/>
                        <a:pt x="28" y="26"/>
                        <a:pt x="26" y="30"/>
                      </a:cubicBezTo>
                      <a:cubicBezTo>
                        <a:pt x="25" y="34"/>
                        <a:pt x="25" y="28"/>
                        <a:pt x="23" y="37"/>
                      </a:cubicBezTo>
                      <a:cubicBezTo>
                        <a:pt x="22" y="42"/>
                        <a:pt x="28" y="40"/>
                        <a:pt x="28" y="43"/>
                      </a:cubicBezTo>
                      <a:cubicBezTo>
                        <a:pt x="26" y="47"/>
                        <a:pt x="28" y="53"/>
                        <a:pt x="26" y="56"/>
                      </a:cubicBezTo>
                      <a:cubicBezTo>
                        <a:pt x="25" y="59"/>
                        <a:pt x="28" y="60"/>
                        <a:pt x="25" y="60"/>
                      </a:cubicBezTo>
                      <a:cubicBezTo>
                        <a:pt x="22" y="62"/>
                        <a:pt x="23" y="56"/>
                        <a:pt x="22" y="59"/>
                      </a:cubicBezTo>
                      <a:cubicBezTo>
                        <a:pt x="18" y="62"/>
                        <a:pt x="17" y="62"/>
                        <a:pt x="14" y="56"/>
                      </a:cubicBezTo>
                      <a:cubicBezTo>
                        <a:pt x="11" y="51"/>
                        <a:pt x="11" y="54"/>
                        <a:pt x="12" y="57"/>
                      </a:cubicBezTo>
                      <a:cubicBezTo>
                        <a:pt x="12" y="60"/>
                        <a:pt x="9" y="60"/>
                        <a:pt x="6" y="60"/>
                      </a:cubicBezTo>
                      <a:cubicBezTo>
                        <a:pt x="3" y="60"/>
                        <a:pt x="5" y="67"/>
                        <a:pt x="6" y="68"/>
                      </a:cubicBezTo>
                      <a:cubicBezTo>
                        <a:pt x="8" y="70"/>
                        <a:pt x="8" y="74"/>
                        <a:pt x="5" y="73"/>
                      </a:cubicBezTo>
                      <a:cubicBezTo>
                        <a:pt x="3" y="71"/>
                        <a:pt x="3" y="71"/>
                        <a:pt x="0" y="74"/>
                      </a:cubicBezTo>
                      <a:cubicBezTo>
                        <a:pt x="5" y="79"/>
                        <a:pt x="5" y="79"/>
                        <a:pt x="6" y="82"/>
                      </a:cubicBezTo>
                      <a:cubicBezTo>
                        <a:pt x="6" y="84"/>
                        <a:pt x="8" y="85"/>
                        <a:pt x="8" y="85"/>
                      </a:cubicBezTo>
                      <a:cubicBezTo>
                        <a:pt x="9" y="82"/>
                        <a:pt x="12" y="81"/>
                        <a:pt x="14" y="81"/>
                      </a:cubicBezTo>
                      <a:cubicBezTo>
                        <a:pt x="14" y="79"/>
                        <a:pt x="15" y="81"/>
                        <a:pt x="17" y="82"/>
                      </a:cubicBezTo>
                      <a:cubicBezTo>
                        <a:pt x="20" y="87"/>
                        <a:pt x="23" y="77"/>
                        <a:pt x="26" y="79"/>
                      </a:cubicBezTo>
                      <a:cubicBezTo>
                        <a:pt x="29" y="81"/>
                        <a:pt x="25" y="84"/>
                        <a:pt x="28" y="84"/>
                      </a:cubicBezTo>
                      <a:cubicBezTo>
                        <a:pt x="32" y="85"/>
                        <a:pt x="35" y="76"/>
                        <a:pt x="37" y="76"/>
                      </a:cubicBezTo>
                      <a:cubicBezTo>
                        <a:pt x="40" y="76"/>
                        <a:pt x="43" y="70"/>
                        <a:pt x="41" y="67"/>
                      </a:cubicBezTo>
                      <a:cubicBezTo>
                        <a:pt x="38" y="60"/>
                        <a:pt x="46" y="48"/>
                        <a:pt x="50" y="47"/>
                      </a:cubicBezTo>
                      <a:cubicBezTo>
                        <a:pt x="55" y="43"/>
                        <a:pt x="52" y="40"/>
                        <a:pt x="55" y="34"/>
                      </a:cubicBezTo>
                      <a:cubicBezTo>
                        <a:pt x="57" y="30"/>
                        <a:pt x="54" y="31"/>
                        <a:pt x="55" y="23"/>
                      </a:cubicBezTo>
                      <a:cubicBezTo>
                        <a:pt x="57" y="16"/>
                        <a:pt x="54" y="17"/>
                        <a:pt x="57" y="11"/>
                      </a:cubicBezTo>
                      <a:cubicBezTo>
                        <a:pt x="61" y="6"/>
                        <a:pt x="61" y="5"/>
                        <a:pt x="61" y="3"/>
                      </a:cubicBezTo>
                      <a:cubicBezTo>
                        <a:pt x="58" y="0"/>
                        <a:pt x="57" y="5"/>
                        <a:pt x="54" y="2"/>
                      </a:cubicBezTo>
                      <a:cubicBezTo>
                        <a:pt x="50" y="0"/>
                        <a:pt x="50" y="3"/>
                        <a:pt x="46" y="2"/>
                      </a:cubicBezTo>
                      <a:cubicBezTo>
                        <a:pt x="41" y="2"/>
                        <a:pt x="44" y="9"/>
                        <a:pt x="41" y="16"/>
                      </a:cubicBezTo>
                      <a:cubicBezTo>
                        <a:pt x="40" y="17"/>
                        <a:pt x="41" y="20"/>
                        <a:pt x="40" y="20"/>
                      </a:cubicBezTo>
                      <a:cubicBezTo>
                        <a:pt x="40" y="22"/>
                        <a:pt x="38" y="19"/>
                        <a:pt x="35" y="17"/>
                      </a:cubicBezTo>
                      <a:cubicBezTo>
                        <a:pt x="32" y="17"/>
                        <a:pt x="29" y="16"/>
                        <a:pt x="29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44" name="Freeform 118"/>
                <p:cNvSpPr>
                  <a:spLocks/>
                </p:cNvSpPr>
                <p:nvPr/>
              </p:nvSpPr>
              <p:spPr bwMode="auto">
                <a:xfrm>
                  <a:off x="2832" y="3029"/>
                  <a:ext cx="93" cy="118"/>
                </a:xfrm>
                <a:custGeom>
                  <a:avLst/>
                  <a:gdLst/>
                  <a:ahLst/>
                  <a:cxnLst>
                    <a:cxn ang="0">
                      <a:pos x="22" y="1"/>
                    </a:cxn>
                    <a:cxn ang="0">
                      <a:pos x="31" y="0"/>
                    </a:cxn>
                    <a:cxn ang="0">
                      <a:pos x="39" y="1"/>
                    </a:cxn>
                    <a:cxn ang="0">
                      <a:pos x="37" y="9"/>
                    </a:cxn>
                    <a:cxn ang="0">
                      <a:pos x="43" y="9"/>
                    </a:cxn>
                    <a:cxn ang="0">
                      <a:pos x="46" y="15"/>
                    </a:cxn>
                    <a:cxn ang="0">
                      <a:pos x="43" y="23"/>
                    </a:cxn>
                    <a:cxn ang="0">
                      <a:pos x="48" y="29"/>
                    </a:cxn>
                    <a:cxn ang="0">
                      <a:pos x="46" y="42"/>
                    </a:cxn>
                    <a:cxn ang="0">
                      <a:pos x="45" y="47"/>
                    </a:cxn>
                    <a:cxn ang="0">
                      <a:pos x="42" y="45"/>
                    </a:cxn>
                    <a:cxn ang="0">
                      <a:pos x="34" y="42"/>
                    </a:cxn>
                    <a:cxn ang="0">
                      <a:pos x="32" y="44"/>
                    </a:cxn>
                    <a:cxn ang="0">
                      <a:pos x="26" y="47"/>
                    </a:cxn>
                    <a:cxn ang="0">
                      <a:pos x="26" y="54"/>
                    </a:cxn>
                    <a:cxn ang="0">
                      <a:pos x="25" y="59"/>
                    </a:cxn>
                    <a:cxn ang="0">
                      <a:pos x="20" y="61"/>
                    </a:cxn>
                    <a:cxn ang="0">
                      <a:pos x="12" y="50"/>
                    </a:cxn>
                    <a:cxn ang="0">
                      <a:pos x="6" y="44"/>
                    </a:cxn>
                    <a:cxn ang="0">
                      <a:pos x="3" y="34"/>
                    </a:cxn>
                    <a:cxn ang="0">
                      <a:pos x="3" y="29"/>
                    </a:cxn>
                    <a:cxn ang="0">
                      <a:pos x="6" y="23"/>
                    </a:cxn>
                    <a:cxn ang="0">
                      <a:pos x="8" y="22"/>
                    </a:cxn>
                    <a:cxn ang="0">
                      <a:pos x="11" y="20"/>
                    </a:cxn>
                    <a:cxn ang="0">
                      <a:pos x="6" y="17"/>
                    </a:cxn>
                    <a:cxn ang="0">
                      <a:pos x="8" y="17"/>
                    </a:cxn>
                    <a:cxn ang="0">
                      <a:pos x="8" y="12"/>
                    </a:cxn>
                    <a:cxn ang="0">
                      <a:pos x="22" y="12"/>
                    </a:cxn>
                    <a:cxn ang="0">
                      <a:pos x="22" y="1"/>
                    </a:cxn>
                  </a:cxnLst>
                  <a:rect l="0" t="0" r="r" b="b"/>
                  <a:pathLst>
                    <a:path w="48" h="61">
                      <a:moveTo>
                        <a:pt x="22" y="1"/>
                      </a:moveTo>
                      <a:cubicBezTo>
                        <a:pt x="23" y="0"/>
                        <a:pt x="23" y="0"/>
                        <a:pt x="31" y="0"/>
                      </a:cubicBezTo>
                      <a:cubicBezTo>
                        <a:pt x="40" y="0"/>
                        <a:pt x="37" y="0"/>
                        <a:pt x="39" y="1"/>
                      </a:cubicBezTo>
                      <a:cubicBezTo>
                        <a:pt x="39" y="4"/>
                        <a:pt x="35" y="4"/>
                        <a:pt x="37" y="9"/>
                      </a:cubicBezTo>
                      <a:cubicBezTo>
                        <a:pt x="39" y="12"/>
                        <a:pt x="42" y="9"/>
                        <a:pt x="43" y="9"/>
                      </a:cubicBezTo>
                      <a:cubicBezTo>
                        <a:pt x="46" y="9"/>
                        <a:pt x="48" y="12"/>
                        <a:pt x="46" y="15"/>
                      </a:cubicBezTo>
                      <a:cubicBezTo>
                        <a:pt x="45" y="20"/>
                        <a:pt x="45" y="14"/>
                        <a:pt x="43" y="23"/>
                      </a:cubicBezTo>
                      <a:cubicBezTo>
                        <a:pt x="42" y="28"/>
                        <a:pt x="48" y="26"/>
                        <a:pt x="48" y="29"/>
                      </a:cubicBezTo>
                      <a:cubicBezTo>
                        <a:pt x="46" y="33"/>
                        <a:pt x="48" y="39"/>
                        <a:pt x="46" y="42"/>
                      </a:cubicBezTo>
                      <a:cubicBezTo>
                        <a:pt x="45" y="45"/>
                        <a:pt x="48" y="47"/>
                        <a:pt x="45" y="47"/>
                      </a:cubicBezTo>
                      <a:cubicBezTo>
                        <a:pt x="42" y="48"/>
                        <a:pt x="43" y="42"/>
                        <a:pt x="42" y="45"/>
                      </a:cubicBezTo>
                      <a:cubicBezTo>
                        <a:pt x="39" y="48"/>
                        <a:pt x="37" y="48"/>
                        <a:pt x="34" y="42"/>
                      </a:cubicBezTo>
                      <a:cubicBezTo>
                        <a:pt x="31" y="37"/>
                        <a:pt x="31" y="40"/>
                        <a:pt x="32" y="44"/>
                      </a:cubicBezTo>
                      <a:cubicBezTo>
                        <a:pt x="32" y="47"/>
                        <a:pt x="29" y="47"/>
                        <a:pt x="26" y="47"/>
                      </a:cubicBezTo>
                      <a:cubicBezTo>
                        <a:pt x="23" y="47"/>
                        <a:pt x="25" y="53"/>
                        <a:pt x="26" y="54"/>
                      </a:cubicBezTo>
                      <a:cubicBezTo>
                        <a:pt x="28" y="56"/>
                        <a:pt x="28" y="61"/>
                        <a:pt x="25" y="59"/>
                      </a:cubicBezTo>
                      <a:cubicBezTo>
                        <a:pt x="23" y="58"/>
                        <a:pt x="23" y="58"/>
                        <a:pt x="20" y="61"/>
                      </a:cubicBezTo>
                      <a:cubicBezTo>
                        <a:pt x="16" y="56"/>
                        <a:pt x="22" y="59"/>
                        <a:pt x="12" y="50"/>
                      </a:cubicBezTo>
                      <a:cubicBezTo>
                        <a:pt x="9" y="47"/>
                        <a:pt x="8" y="45"/>
                        <a:pt x="6" y="44"/>
                      </a:cubicBezTo>
                      <a:cubicBezTo>
                        <a:pt x="5" y="40"/>
                        <a:pt x="5" y="39"/>
                        <a:pt x="3" y="34"/>
                      </a:cubicBezTo>
                      <a:cubicBezTo>
                        <a:pt x="0" y="29"/>
                        <a:pt x="0" y="26"/>
                        <a:pt x="3" y="29"/>
                      </a:cubicBezTo>
                      <a:cubicBezTo>
                        <a:pt x="5" y="31"/>
                        <a:pt x="6" y="26"/>
                        <a:pt x="6" y="23"/>
                      </a:cubicBezTo>
                      <a:cubicBezTo>
                        <a:pt x="6" y="18"/>
                        <a:pt x="6" y="18"/>
                        <a:pt x="8" y="22"/>
                      </a:cubicBezTo>
                      <a:cubicBezTo>
                        <a:pt x="9" y="23"/>
                        <a:pt x="14" y="22"/>
                        <a:pt x="11" y="20"/>
                      </a:cubicBezTo>
                      <a:cubicBezTo>
                        <a:pt x="8" y="20"/>
                        <a:pt x="6" y="18"/>
                        <a:pt x="6" y="17"/>
                      </a:cubicBezTo>
                      <a:cubicBezTo>
                        <a:pt x="8" y="15"/>
                        <a:pt x="8" y="17"/>
                        <a:pt x="8" y="17"/>
                      </a:cubicBezTo>
                      <a:cubicBezTo>
                        <a:pt x="9" y="15"/>
                        <a:pt x="8" y="14"/>
                        <a:pt x="8" y="12"/>
                      </a:cubicBezTo>
                      <a:cubicBezTo>
                        <a:pt x="16" y="12"/>
                        <a:pt x="17" y="14"/>
                        <a:pt x="22" y="12"/>
                      </a:cubicBezTo>
                      <a:cubicBezTo>
                        <a:pt x="22" y="1"/>
                        <a:pt x="22" y="1"/>
                        <a:pt x="22" y="1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45" name="Freeform 119"/>
                <p:cNvSpPr>
                  <a:spLocks/>
                </p:cNvSpPr>
                <p:nvPr/>
              </p:nvSpPr>
              <p:spPr bwMode="auto">
                <a:xfrm>
                  <a:off x="2844" y="3029"/>
                  <a:ext cx="31" cy="2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6" y="1"/>
                    </a:cxn>
                    <a:cxn ang="0">
                      <a:pos x="16" y="13"/>
                    </a:cxn>
                    <a:cxn ang="0">
                      <a:pos x="2" y="13"/>
                    </a:cxn>
                    <a:cxn ang="0">
                      <a:pos x="0" y="1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6" h="14">
                      <a:moveTo>
                        <a:pt x="3" y="0"/>
                      </a:moveTo>
                      <a:cubicBezTo>
                        <a:pt x="6" y="3"/>
                        <a:pt x="8" y="1"/>
                        <a:pt x="16" y="1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1" y="14"/>
                        <a:pt x="9" y="13"/>
                        <a:pt x="2" y="13"/>
                      </a:cubicBezTo>
                      <a:cubicBezTo>
                        <a:pt x="3" y="11"/>
                        <a:pt x="0" y="14"/>
                        <a:pt x="0" y="11"/>
                      </a:cubicBezTo>
                      <a:cubicBezTo>
                        <a:pt x="0" y="8"/>
                        <a:pt x="5" y="8"/>
                        <a:pt x="3" y="0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46" name="Freeform 120"/>
                <p:cNvSpPr>
                  <a:spLocks/>
                </p:cNvSpPr>
                <p:nvPr/>
              </p:nvSpPr>
              <p:spPr bwMode="auto">
                <a:xfrm>
                  <a:off x="2827" y="3002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3" y="2"/>
                    </a:cxn>
                    <a:cxn ang="0">
                      <a:pos x="5" y="3"/>
                    </a:cxn>
                    <a:cxn ang="0">
                      <a:pos x="3" y="6"/>
                    </a:cxn>
                  </a:cxnLst>
                  <a:rect l="0" t="0" r="r" b="b"/>
                  <a:pathLst>
                    <a:path w="6" h="6">
                      <a:moveTo>
                        <a:pt x="3" y="6"/>
                      </a:moveTo>
                      <a:cubicBezTo>
                        <a:pt x="0" y="5"/>
                        <a:pt x="3" y="3"/>
                        <a:pt x="3" y="2"/>
                      </a:cubicBezTo>
                      <a:cubicBezTo>
                        <a:pt x="5" y="0"/>
                        <a:pt x="6" y="0"/>
                        <a:pt x="5" y="3"/>
                      </a:cubicBezTo>
                      <a:cubicBezTo>
                        <a:pt x="3" y="6"/>
                        <a:pt x="3" y="6"/>
                        <a:pt x="3" y="6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47" name="Freeform 121"/>
                <p:cNvSpPr>
                  <a:spLocks/>
                </p:cNvSpPr>
                <p:nvPr/>
              </p:nvSpPr>
              <p:spPr bwMode="auto">
                <a:xfrm>
                  <a:off x="2797" y="3066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" y="4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cubicBezTo>
                        <a:pt x="5" y="1"/>
                        <a:pt x="3" y="4"/>
                        <a:pt x="2" y="4"/>
                      </a:cubicBezTo>
                      <a:cubicBezTo>
                        <a:pt x="0" y="3"/>
                        <a:pt x="2" y="0"/>
                        <a:pt x="3" y="0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48" name="Freeform 122"/>
                <p:cNvSpPr>
                  <a:spLocks/>
                </p:cNvSpPr>
                <p:nvPr/>
              </p:nvSpPr>
              <p:spPr bwMode="auto">
                <a:xfrm>
                  <a:off x="3141" y="3091"/>
                  <a:ext cx="35" cy="37"/>
                </a:xfrm>
                <a:custGeom>
                  <a:avLst/>
                  <a:gdLst/>
                  <a:ahLst/>
                  <a:cxnLst>
                    <a:cxn ang="0">
                      <a:pos x="3" y="18"/>
                    </a:cxn>
                    <a:cxn ang="0">
                      <a:pos x="6" y="18"/>
                    </a:cxn>
                    <a:cxn ang="0">
                      <a:pos x="11" y="16"/>
                    </a:cxn>
                    <a:cxn ang="0">
                      <a:pos x="12" y="15"/>
                    </a:cxn>
                    <a:cxn ang="0">
                      <a:pos x="17" y="15"/>
                    </a:cxn>
                    <a:cxn ang="0">
                      <a:pos x="18" y="8"/>
                    </a:cxn>
                    <a:cxn ang="0">
                      <a:pos x="15" y="0"/>
                    </a:cxn>
                    <a:cxn ang="0">
                      <a:pos x="12" y="5"/>
                    </a:cxn>
                    <a:cxn ang="0">
                      <a:pos x="9" y="3"/>
                    </a:cxn>
                    <a:cxn ang="0">
                      <a:pos x="5" y="13"/>
                    </a:cxn>
                    <a:cxn ang="0">
                      <a:pos x="3" y="18"/>
                    </a:cxn>
                  </a:cxnLst>
                  <a:rect l="0" t="0" r="r" b="b"/>
                  <a:pathLst>
                    <a:path w="18" h="19">
                      <a:moveTo>
                        <a:pt x="3" y="18"/>
                      </a:moveTo>
                      <a:cubicBezTo>
                        <a:pt x="5" y="15"/>
                        <a:pt x="6" y="16"/>
                        <a:pt x="6" y="18"/>
                      </a:cubicBezTo>
                      <a:cubicBezTo>
                        <a:pt x="6" y="19"/>
                        <a:pt x="11" y="19"/>
                        <a:pt x="11" y="16"/>
                      </a:cubicBezTo>
                      <a:cubicBezTo>
                        <a:pt x="11" y="13"/>
                        <a:pt x="12" y="13"/>
                        <a:pt x="12" y="15"/>
                      </a:cubicBezTo>
                      <a:cubicBezTo>
                        <a:pt x="12" y="15"/>
                        <a:pt x="14" y="13"/>
                        <a:pt x="17" y="15"/>
                      </a:cubicBezTo>
                      <a:cubicBezTo>
                        <a:pt x="18" y="15"/>
                        <a:pt x="18" y="13"/>
                        <a:pt x="18" y="8"/>
                      </a:cubicBezTo>
                      <a:cubicBezTo>
                        <a:pt x="17" y="2"/>
                        <a:pt x="15" y="3"/>
                        <a:pt x="15" y="0"/>
                      </a:cubicBezTo>
                      <a:cubicBezTo>
                        <a:pt x="14" y="2"/>
                        <a:pt x="14" y="3"/>
                        <a:pt x="12" y="5"/>
                      </a:cubicBezTo>
                      <a:cubicBezTo>
                        <a:pt x="9" y="5"/>
                        <a:pt x="12" y="2"/>
                        <a:pt x="9" y="3"/>
                      </a:cubicBezTo>
                      <a:cubicBezTo>
                        <a:pt x="0" y="10"/>
                        <a:pt x="8" y="10"/>
                        <a:pt x="5" y="13"/>
                      </a:cubicBezTo>
                      <a:cubicBezTo>
                        <a:pt x="2" y="15"/>
                        <a:pt x="3" y="15"/>
                        <a:pt x="3" y="18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49" name="Freeform 123"/>
                <p:cNvSpPr>
                  <a:spLocks/>
                </p:cNvSpPr>
                <p:nvPr/>
              </p:nvSpPr>
              <p:spPr bwMode="auto">
                <a:xfrm>
                  <a:off x="3147" y="3116"/>
                  <a:ext cx="36" cy="43"/>
                </a:xfrm>
                <a:custGeom>
                  <a:avLst/>
                  <a:gdLst/>
                  <a:ahLst/>
                  <a:cxnLst>
                    <a:cxn ang="0">
                      <a:pos x="14" y="2"/>
                    </a:cxn>
                    <a:cxn ang="0">
                      <a:pos x="12" y="5"/>
                    </a:cxn>
                    <a:cxn ang="0">
                      <a:pos x="14" y="11"/>
                    </a:cxn>
                    <a:cxn ang="0">
                      <a:pos x="5" y="22"/>
                    </a:cxn>
                    <a:cxn ang="0">
                      <a:pos x="2" y="13"/>
                    </a:cxn>
                    <a:cxn ang="0">
                      <a:pos x="0" y="5"/>
                    </a:cxn>
                    <a:cxn ang="0">
                      <a:pos x="3" y="5"/>
                    </a:cxn>
                    <a:cxn ang="0">
                      <a:pos x="8" y="3"/>
                    </a:cxn>
                    <a:cxn ang="0">
                      <a:pos x="9" y="2"/>
                    </a:cxn>
                    <a:cxn ang="0">
                      <a:pos x="14" y="2"/>
                    </a:cxn>
                  </a:cxnLst>
                  <a:rect l="0" t="0" r="r" b="b"/>
                  <a:pathLst>
                    <a:path w="19" h="22">
                      <a:moveTo>
                        <a:pt x="14" y="2"/>
                      </a:moveTo>
                      <a:cubicBezTo>
                        <a:pt x="14" y="3"/>
                        <a:pt x="12" y="3"/>
                        <a:pt x="12" y="5"/>
                      </a:cubicBezTo>
                      <a:cubicBezTo>
                        <a:pt x="12" y="6"/>
                        <a:pt x="19" y="6"/>
                        <a:pt x="14" y="11"/>
                      </a:cubicBezTo>
                      <a:cubicBezTo>
                        <a:pt x="9" y="16"/>
                        <a:pt x="11" y="20"/>
                        <a:pt x="5" y="22"/>
                      </a:cubicBezTo>
                      <a:cubicBezTo>
                        <a:pt x="5" y="17"/>
                        <a:pt x="2" y="17"/>
                        <a:pt x="2" y="13"/>
                      </a:cubicBezTo>
                      <a:cubicBezTo>
                        <a:pt x="3" y="8"/>
                        <a:pt x="2" y="8"/>
                        <a:pt x="0" y="5"/>
                      </a:cubicBezTo>
                      <a:cubicBezTo>
                        <a:pt x="2" y="2"/>
                        <a:pt x="3" y="3"/>
                        <a:pt x="3" y="5"/>
                      </a:cubicBezTo>
                      <a:cubicBezTo>
                        <a:pt x="3" y="6"/>
                        <a:pt x="8" y="6"/>
                        <a:pt x="8" y="3"/>
                      </a:cubicBezTo>
                      <a:cubicBezTo>
                        <a:pt x="8" y="0"/>
                        <a:pt x="9" y="0"/>
                        <a:pt x="9" y="2"/>
                      </a:cubicBezTo>
                      <a:cubicBezTo>
                        <a:pt x="9" y="2"/>
                        <a:pt x="11" y="0"/>
                        <a:pt x="14" y="2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50" name="Freeform 124"/>
                <p:cNvSpPr>
                  <a:spLocks/>
                </p:cNvSpPr>
                <p:nvPr/>
              </p:nvSpPr>
              <p:spPr bwMode="auto">
                <a:xfrm>
                  <a:off x="2615" y="2780"/>
                  <a:ext cx="124" cy="115"/>
                </a:xfrm>
                <a:custGeom>
                  <a:avLst/>
                  <a:gdLst/>
                  <a:ahLst/>
                  <a:cxnLst>
                    <a:cxn ang="0">
                      <a:pos x="24" y="58"/>
                    </a:cxn>
                    <a:cxn ang="0">
                      <a:pos x="23" y="48"/>
                    </a:cxn>
                    <a:cxn ang="0">
                      <a:pos x="23" y="42"/>
                    </a:cxn>
                    <a:cxn ang="0">
                      <a:pos x="38" y="42"/>
                    </a:cxn>
                    <a:cxn ang="0">
                      <a:pos x="41" y="42"/>
                    </a:cxn>
                    <a:cxn ang="0">
                      <a:pos x="44" y="41"/>
                    </a:cxn>
                    <a:cxn ang="0">
                      <a:pos x="49" y="44"/>
                    </a:cxn>
                    <a:cxn ang="0">
                      <a:pos x="52" y="42"/>
                    </a:cxn>
                    <a:cxn ang="0">
                      <a:pos x="64" y="34"/>
                    </a:cxn>
                    <a:cxn ang="0">
                      <a:pos x="62" y="30"/>
                    </a:cxn>
                    <a:cxn ang="0">
                      <a:pos x="59" y="27"/>
                    </a:cxn>
                    <a:cxn ang="0">
                      <a:pos x="53" y="22"/>
                    </a:cxn>
                    <a:cxn ang="0">
                      <a:pos x="53" y="19"/>
                    </a:cxn>
                    <a:cxn ang="0">
                      <a:pos x="52" y="17"/>
                    </a:cxn>
                    <a:cxn ang="0">
                      <a:pos x="49" y="13"/>
                    </a:cxn>
                    <a:cxn ang="0">
                      <a:pos x="47" y="3"/>
                    </a:cxn>
                    <a:cxn ang="0">
                      <a:pos x="44" y="3"/>
                    </a:cxn>
                    <a:cxn ang="0">
                      <a:pos x="41" y="2"/>
                    </a:cxn>
                    <a:cxn ang="0">
                      <a:pos x="32" y="6"/>
                    </a:cxn>
                    <a:cxn ang="0">
                      <a:pos x="27" y="11"/>
                    </a:cxn>
                    <a:cxn ang="0">
                      <a:pos x="23" y="16"/>
                    </a:cxn>
                    <a:cxn ang="0">
                      <a:pos x="18" y="17"/>
                    </a:cxn>
                    <a:cxn ang="0">
                      <a:pos x="15" y="20"/>
                    </a:cxn>
                    <a:cxn ang="0">
                      <a:pos x="12" y="19"/>
                    </a:cxn>
                    <a:cxn ang="0">
                      <a:pos x="12" y="23"/>
                    </a:cxn>
                    <a:cxn ang="0">
                      <a:pos x="9" y="27"/>
                    </a:cxn>
                    <a:cxn ang="0">
                      <a:pos x="9" y="31"/>
                    </a:cxn>
                    <a:cxn ang="0">
                      <a:pos x="3" y="34"/>
                    </a:cxn>
                    <a:cxn ang="0">
                      <a:pos x="1" y="42"/>
                    </a:cxn>
                    <a:cxn ang="0">
                      <a:pos x="1" y="48"/>
                    </a:cxn>
                    <a:cxn ang="0">
                      <a:pos x="7" y="54"/>
                    </a:cxn>
                    <a:cxn ang="0">
                      <a:pos x="15" y="53"/>
                    </a:cxn>
                    <a:cxn ang="0">
                      <a:pos x="24" y="58"/>
                    </a:cxn>
                  </a:cxnLst>
                  <a:rect l="0" t="0" r="r" b="b"/>
                  <a:pathLst>
                    <a:path w="64" h="59">
                      <a:moveTo>
                        <a:pt x="24" y="58"/>
                      </a:moveTo>
                      <a:cubicBezTo>
                        <a:pt x="23" y="54"/>
                        <a:pt x="23" y="50"/>
                        <a:pt x="23" y="48"/>
                      </a:cubicBezTo>
                      <a:cubicBezTo>
                        <a:pt x="23" y="48"/>
                        <a:pt x="20" y="42"/>
                        <a:pt x="23" y="42"/>
                      </a:cubicBezTo>
                      <a:cubicBezTo>
                        <a:pt x="26" y="42"/>
                        <a:pt x="36" y="42"/>
                        <a:pt x="38" y="42"/>
                      </a:cubicBezTo>
                      <a:cubicBezTo>
                        <a:pt x="39" y="42"/>
                        <a:pt x="39" y="44"/>
                        <a:pt x="41" y="42"/>
                      </a:cubicBezTo>
                      <a:cubicBezTo>
                        <a:pt x="42" y="42"/>
                        <a:pt x="42" y="41"/>
                        <a:pt x="44" y="41"/>
                      </a:cubicBezTo>
                      <a:cubicBezTo>
                        <a:pt x="49" y="42"/>
                        <a:pt x="49" y="44"/>
                        <a:pt x="49" y="44"/>
                      </a:cubicBezTo>
                      <a:cubicBezTo>
                        <a:pt x="50" y="44"/>
                        <a:pt x="52" y="42"/>
                        <a:pt x="52" y="42"/>
                      </a:cubicBezTo>
                      <a:cubicBezTo>
                        <a:pt x="58" y="36"/>
                        <a:pt x="59" y="42"/>
                        <a:pt x="64" y="34"/>
                      </a:cubicBezTo>
                      <a:cubicBezTo>
                        <a:pt x="62" y="31"/>
                        <a:pt x="61" y="30"/>
                        <a:pt x="62" y="30"/>
                      </a:cubicBezTo>
                      <a:cubicBezTo>
                        <a:pt x="64" y="28"/>
                        <a:pt x="61" y="23"/>
                        <a:pt x="59" y="27"/>
                      </a:cubicBezTo>
                      <a:cubicBezTo>
                        <a:pt x="58" y="28"/>
                        <a:pt x="55" y="23"/>
                        <a:pt x="53" y="22"/>
                      </a:cubicBezTo>
                      <a:cubicBezTo>
                        <a:pt x="52" y="22"/>
                        <a:pt x="52" y="19"/>
                        <a:pt x="53" y="19"/>
                      </a:cubicBezTo>
                      <a:cubicBezTo>
                        <a:pt x="55" y="20"/>
                        <a:pt x="55" y="19"/>
                        <a:pt x="52" y="17"/>
                      </a:cubicBezTo>
                      <a:cubicBezTo>
                        <a:pt x="50" y="14"/>
                        <a:pt x="49" y="17"/>
                        <a:pt x="49" y="13"/>
                      </a:cubicBezTo>
                      <a:cubicBezTo>
                        <a:pt x="47" y="6"/>
                        <a:pt x="45" y="9"/>
                        <a:pt x="47" y="3"/>
                      </a:cubicBezTo>
                      <a:cubicBezTo>
                        <a:pt x="45" y="3"/>
                        <a:pt x="45" y="3"/>
                        <a:pt x="44" y="3"/>
                      </a:cubicBezTo>
                      <a:cubicBezTo>
                        <a:pt x="42" y="2"/>
                        <a:pt x="42" y="3"/>
                        <a:pt x="41" y="2"/>
                      </a:cubicBezTo>
                      <a:cubicBezTo>
                        <a:pt x="38" y="0"/>
                        <a:pt x="41" y="3"/>
                        <a:pt x="32" y="6"/>
                      </a:cubicBezTo>
                      <a:cubicBezTo>
                        <a:pt x="27" y="8"/>
                        <a:pt x="30" y="13"/>
                        <a:pt x="27" y="11"/>
                      </a:cubicBezTo>
                      <a:cubicBezTo>
                        <a:pt x="24" y="9"/>
                        <a:pt x="23" y="11"/>
                        <a:pt x="23" y="16"/>
                      </a:cubicBezTo>
                      <a:cubicBezTo>
                        <a:pt x="23" y="19"/>
                        <a:pt x="18" y="14"/>
                        <a:pt x="18" y="17"/>
                      </a:cubicBezTo>
                      <a:cubicBezTo>
                        <a:pt x="18" y="19"/>
                        <a:pt x="18" y="22"/>
                        <a:pt x="15" y="20"/>
                      </a:cubicBezTo>
                      <a:cubicBezTo>
                        <a:pt x="12" y="20"/>
                        <a:pt x="14" y="17"/>
                        <a:pt x="12" y="19"/>
                      </a:cubicBezTo>
                      <a:cubicBezTo>
                        <a:pt x="10" y="20"/>
                        <a:pt x="10" y="22"/>
                        <a:pt x="12" y="23"/>
                      </a:cubicBezTo>
                      <a:cubicBezTo>
                        <a:pt x="14" y="27"/>
                        <a:pt x="9" y="25"/>
                        <a:pt x="9" y="27"/>
                      </a:cubicBezTo>
                      <a:cubicBezTo>
                        <a:pt x="10" y="28"/>
                        <a:pt x="10" y="28"/>
                        <a:pt x="9" y="31"/>
                      </a:cubicBezTo>
                      <a:cubicBezTo>
                        <a:pt x="7" y="34"/>
                        <a:pt x="1" y="33"/>
                        <a:pt x="3" y="34"/>
                      </a:cubicBezTo>
                      <a:cubicBezTo>
                        <a:pt x="3" y="36"/>
                        <a:pt x="3" y="41"/>
                        <a:pt x="1" y="42"/>
                      </a:cubicBezTo>
                      <a:cubicBezTo>
                        <a:pt x="0" y="42"/>
                        <a:pt x="3" y="44"/>
                        <a:pt x="1" y="48"/>
                      </a:cubicBezTo>
                      <a:cubicBezTo>
                        <a:pt x="7" y="50"/>
                        <a:pt x="1" y="50"/>
                        <a:pt x="7" y="54"/>
                      </a:cubicBezTo>
                      <a:cubicBezTo>
                        <a:pt x="14" y="59"/>
                        <a:pt x="9" y="53"/>
                        <a:pt x="15" y="53"/>
                      </a:cubicBezTo>
                      <a:cubicBezTo>
                        <a:pt x="21" y="53"/>
                        <a:pt x="20" y="58"/>
                        <a:pt x="24" y="58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51" name="Freeform 125"/>
                <p:cNvSpPr>
                  <a:spLocks/>
                </p:cNvSpPr>
                <p:nvPr/>
              </p:nvSpPr>
              <p:spPr bwMode="auto">
                <a:xfrm>
                  <a:off x="2712" y="2833"/>
                  <a:ext cx="54" cy="120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2" y="15"/>
                    </a:cxn>
                    <a:cxn ang="0">
                      <a:pos x="5" y="25"/>
                    </a:cxn>
                    <a:cxn ang="0">
                      <a:pos x="6" y="32"/>
                    </a:cxn>
                    <a:cxn ang="0">
                      <a:pos x="8" y="54"/>
                    </a:cxn>
                    <a:cxn ang="0">
                      <a:pos x="6" y="56"/>
                    </a:cxn>
                    <a:cxn ang="0">
                      <a:pos x="8" y="62"/>
                    </a:cxn>
                    <a:cxn ang="0">
                      <a:pos x="17" y="62"/>
                    </a:cxn>
                    <a:cxn ang="0">
                      <a:pos x="17" y="40"/>
                    </a:cxn>
                    <a:cxn ang="0">
                      <a:pos x="20" y="32"/>
                    </a:cxn>
                    <a:cxn ang="0">
                      <a:pos x="25" y="22"/>
                    </a:cxn>
                    <a:cxn ang="0">
                      <a:pos x="23" y="9"/>
                    </a:cxn>
                    <a:cxn ang="0">
                      <a:pos x="19" y="3"/>
                    </a:cxn>
                    <a:cxn ang="0">
                      <a:pos x="16" y="3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28" h="62">
                      <a:moveTo>
                        <a:pt x="14" y="7"/>
                      </a:moveTo>
                      <a:cubicBezTo>
                        <a:pt x="9" y="15"/>
                        <a:pt x="8" y="9"/>
                        <a:pt x="2" y="15"/>
                      </a:cubicBezTo>
                      <a:cubicBezTo>
                        <a:pt x="0" y="22"/>
                        <a:pt x="2" y="23"/>
                        <a:pt x="5" y="25"/>
                      </a:cubicBezTo>
                      <a:cubicBezTo>
                        <a:pt x="8" y="25"/>
                        <a:pt x="5" y="32"/>
                        <a:pt x="6" y="32"/>
                      </a:cubicBezTo>
                      <a:cubicBezTo>
                        <a:pt x="9" y="34"/>
                        <a:pt x="8" y="51"/>
                        <a:pt x="8" y="54"/>
                      </a:cubicBezTo>
                      <a:cubicBezTo>
                        <a:pt x="8" y="56"/>
                        <a:pt x="6" y="54"/>
                        <a:pt x="6" y="56"/>
                      </a:cubicBezTo>
                      <a:cubicBezTo>
                        <a:pt x="8" y="58"/>
                        <a:pt x="9" y="61"/>
                        <a:pt x="8" y="62"/>
                      </a:cubicBezTo>
                      <a:cubicBezTo>
                        <a:pt x="13" y="62"/>
                        <a:pt x="14" y="62"/>
                        <a:pt x="17" y="62"/>
                      </a:cubicBezTo>
                      <a:cubicBezTo>
                        <a:pt x="19" y="53"/>
                        <a:pt x="17" y="48"/>
                        <a:pt x="17" y="40"/>
                      </a:cubicBezTo>
                      <a:cubicBezTo>
                        <a:pt x="17" y="32"/>
                        <a:pt x="19" y="37"/>
                        <a:pt x="20" y="32"/>
                      </a:cubicBezTo>
                      <a:cubicBezTo>
                        <a:pt x="20" y="28"/>
                        <a:pt x="22" y="29"/>
                        <a:pt x="25" y="22"/>
                      </a:cubicBezTo>
                      <a:cubicBezTo>
                        <a:pt x="28" y="14"/>
                        <a:pt x="22" y="14"/>
                        <a:pt x="23" y="9"/>
                      </a:cubicBezTo>
                      <a:cubicBezTo>
                        <a:pt x="22" y="6"/>
                        <a:pt x="22" y="6"/>
                        <a:pt x="19" y="3"/>
                      </a:cubicBezTo>
                      <a:cubicBezTo>
                        <a:pt x="16" y="0"/>
                        <a:pt x="17" y="3"/>
                        <a:pt x="16" y="3"/>
                      </a:cubicBezTo>
                      <a:cubicBezTo>
                        <a:pt x="13" y="3"/>
                        <a:pt x="16" y="4"/>
                        <a:pt x="14" y="7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52" name="Freeform 126"/>
                <p:cNvSpPr>
                  <a:spLocks/>
                </p:cNvSpPr>
                <p:nvPr/>
              </p:nvSpPr>
              <p:spPr bwMode="auto">
                <a:xfrm>
                  <a:off x="2569" y="2864"/>
                  <a:ext cx="98" cy="126"/>
                </a:xfrm>
                <a:custGeom>
                  <a:avLst/>
                  <a:gdLst/>
                  <a:ahLst/>
                  <a:cxnLst>
                    <a:cxn ang="0">
                      <a:pos x="48" y="15"/>
                    </a:cxn>
                    <a:cxn ang="0">
                      <a:pos x="48" y="29"/>
                    </a:cxn>
                    <a:cxn ang="0">
                      <a:pos x="44" y="43"/>
                    </a:cxn>
                    <a:cxn ang="0">
                      <a:pos x="45" y="52"/>
                    </a:cxn>
                    <a:cxn ang="0">
                      <a:pos x="47" y="57"/>
                    </a:cxn>
                    <a:cxn ang="0">
                      <a:pos x="44" y="57"/>
                    </a:cxn>
                    <a:cxn ang="0">
                      <a:pos x="39" y="57"/>
                    </a:cxn>
                    <a:cxn ang="0">
                      <a:pos x="35" y="57"/>
                    </a:cxn>
                    <a:cxn ang="0">
                      <a:pos x="21" y="59"/>
                    </a:cxn>
                    <a:cxn ang="0">
                      <a:pos x="9" y="65"/>
                    </a:cxn>
                    <a:cxn ang="0">
                      <a:pos x="10" y="52"/>
                    </a:cxn>
                    <a:cxn ang="0">
                      <a:pos x="7" y="48"/>
                    </a:cxn>
                    <a:cxn ang="0">
                      <a:pos x="1" y="43"/>
                    </a:cxn>
                    <a:cxn ang="0">
                      <a:pos x="1" y="32"/>
                    </a:cxn>
                    <a:cxn ang="0">
                      <a:pos x="6" y="29"/>
                    </a:cxn>
                    <a:cxn ang="0">
                      <a:pos x="3" y="26"/>
                    </a:cxn>
                    <a:cxn ang="0">
                      <a:pos x="9" y="26"/>
                    </a:cxn>
                    <a:cxn ang="0">
                      <a:pos x="7" y="20"/>
                    </a:cxn>
                    <a:cxn ang="0">
                      <a:pos x="4" y="14"/>
                    </a:cxn>
                    <a:cxn ang="0">
                      <a:pos x="6" y="9"/>
                    </a:cxn>
                    <a:cxn ang="0">
                      <a:pos x="15" y="7"/>
                    </a:cxn>
                    <a:cxn ang="0">
                      <a:pos x="20" y="6"/>
                    </a:cxn>
                    <a:cxn ang="0">
                      <a:pos x="26" y="6"/>
                    </a:cxn>
                    <a:cxn ang="0">
                      <a:pos x="32" y="12"/>
                    </a:cxn>
                    <a:cxn ang="0">
                      <a:pos x="39" y="10"/>
                    </a:cxn>
                    <a:cxn ang="0">
                      <a:pos x="48" y="15"/>
                    </a:cxn>
                  </a:cxnLst>
                  <a:rect l="0" t="0" r="r" b="b"/>
                  <a:pathLst>
                    <a:path w="51" h="65">
                      <a:moveTo>
                        <a:pt x="48" y="15"/>
                      </a:moveTo>
                      <a:cubicBezTo>
                        <a:pt x="47" y="18"/>
                        <a:pt x="51" y="29"/>
                        <a:pt x="48" y="29"/>
                      </a:cubicBezTo>
                      <a:cubicBezTo>
                        <a:pt x="47" y="31"/>
                        <a:pt x="45" y="37"/>
                        <a:pt x="44" y="43"/>
                      </a:cubicBezTo>
                      <a:cubicBezTo>
                        <a:pt x="42" y="45"/>
                        <a:pt x="45" y="51"/>
                        <a:pt x="45" y="52"/>
                      </a:cubicBezTo>
                      <a:cubicBezTo>
                        <a:pt x="47" y="54"/>
                        <a:pt x="48" y="59"/>
                        <a:pt x="47" y="57"/>
                      </a:cubicBezTo>
                      <a:cubicBezTo>
                        <a:pt x="47" y="57"/>
                        <a:pt x="47" y="57"/>
                        <a:pt x="44" y="57"/>
                      </a:cubicBezTo>
                      <a:cubicBezTo>
                        <a:pt x="42" y="57"/>
                        <a:pt x="44" y="59"/>
                        <a:pt x="39" y="57"/>
                      </a:cubicBezTo>
                      <a:cubicBezTo>
                        <a:pt x="35" y="57"/>
                        <a:pt x="38" y="57"/>
                        <a:pt x="35" y="57"/>
                      </a:cubicBezTo>
                      <a:cubicBezTo>
                        <a:pt x="30" y="59"/>
                        <a:pt x="30" y="57"/>
                        <a:pt x="21" y="59"/>
                      </a:cubicBezTo>
                      <a:cubicBezTo>
                        <a:pt x="12" y="62"/>
                        <a:pt x="12" y="65"/>
                        <a:pt x="9" y="65"/>
                      </a:cubicBezTo>
                      <a:cubicBezTo>
                        <a:pt x="9" y="60"/>
                        <a:pt x="10" y="57"/>
                        <a:pt x="10" y="52"/>
                      </a:cubicBezTo>
                      <a:cubicBezTo>
                        <a:pt x="10" y="49"/>
                        <a:pt x="7" y="51"/>
                        <a:pt x="7" y="48"/>
                      </a:cubicBezTo>
                      <a:cubicBezTo>
                        <a:pt x="7" y="45"/>
                        <a:pt x="0" y="46"/>
                        <a:pt x="1" y="43"/>
                      </a:cubicBezTo>
                      <a:cubicBezTo>
                        <a:pt x="3" y="40"/>
                        <a:pt x="4" y="38"/>
                        <a:pt x="1" y="32"/>
                      </a:cubicBezTo>
                      <a:cubicBezTo>
                        <a:pt x="4" y="35"/>
                        <a:pt x="6" y="32"/>
                        <a:pt x="6" y="29"/>
                      </a:cubicBezTo>
                      <a:cubicBezTo>
                        <a:pt x="6" y="26"/>
                        <a:pt x="4" y="29"/>
                        <a:pt x="3" y="26"/>
                      </a:cubicBezTo>
                      <a:cubicBezTo>
                        <a:pt x="3" y="24"/>
                        <a:pt x="4" y="24"/>
                        <a:pt x="9" y="26"/>
                      </a:cubicBezTo>
                      <a:cubicBezTo>
                        <a:pt x="9" y="21"/>
                        <a:pt x="4" y="23"/>
                        <a:pt x="7" y="20"/>
                      </a:cubicBezTo>
                      <a:cubicBezTo>
                        <a:pt x="9" y="17"/>
                        <a:pt x="4" y="17"/>
                        <a:pt x="4" y="14"/>
                      </a:cubicBezTo>
                      <a:cubicBezTo>
                        <a:pt x="6" y="10"/>
                        <a:pt x="3" y="10"/>
                        <a:pt x="6" y="9"/>
                      </a:cubicBezTo>
                      <a:cubicBezTo>
                        <a:pt x="12" y="1"/>
                        <a:pt x="10" y="12"/>
                        <a:pt x="15" y="7"/>
                      </a:cubicBezTo>
                      <a:cubicBezTo>
                        <a:pt x="18" y="3"/>
                        <a:pt x="20" y="0"/>
                        <a:pt x="20" y="6"/>
                      </a:cubicBezTo>
                      <a:cubicBezTo>
                        <a:pt x="20" y="10"/>
                        <a:pt x="23" y="6"/>
                        <a:pt x="26" y="6"/>
                      </a:cubicBezTo>
                      <a:cubicBezTo>
                        <a:pt x="32" y="7"/>
                        <a:pt x="26" y="7"/>
                        <a:pt x="32" y="12"/>
                      </a:cubicBezTo>
                      <a:cubicBezTo>
                        <a:pt x="38" y="17"/>
                        <a:pt x="33" y="10"/>
                        <a:pt x="39" y="10"/>
                      </a:cubicBezTo>
                      <a:cubicBezTo>
                        <a:pt x="45" y="10"/>
                        <a:pt x="44" y="15"/>
                        <a:pt x="48" y="15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53" name="Freeform 127"/>
                <p:cNvSpPr>
                  <a:spLocks/>
                </p:cNvSpPr>
                <p:nvPr/>
              </p:nvSpPr>
              <p:spPr bwMode="auto">
                <a:xfrm>
                  <a:off x="2650" y="2860"/>
                  <a:ext cx="72" cy="126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29" y="14"/>
                    </a:cxn>
                    <a:cxn ang="0">
                      <a:pos x="31" y="22"/>
                    </a:cxn>
                    <a:cxn ang="0">
                      <a:pos x="31" y="33"/>
                    </a:cxn>
                    <a:cxn ang="0">
                      <a:pos x="32" y="40"/>
                    </a:cxn>
                    <a:cxn ang="0">
                      <a:pos x="37" y="50"/>
                    </a:cxn>
                    <a:cxn ang="0">
                      <a:pos x="32" y="53"/>
                    </a:cxn>
                    <a:cxn ang="0">
                      <a:pos x="18" y="59"/>
                    </a:cxn>
                    <a:cxn ang="0">
                      <a:pos x="9" y="64"/>
                    </a:cxn>
                    <a:cxn ang="0">
                      <a:pos x="1" y="61"/>
                    </a:cxn>
                    <a:cxn ang="0">
                      <a:pos x="4" y="59"/>
                    </a:cxn>
                    <a:cxn ang="0">
                      <a:pos x="3" y="54"/>
                    </a:cxn>
                    <a:cxn ang="0">
                      <a:pos x="1" y="45"/>
                    </a:cxn>
                    <a:cxn ang="0">
                      <a:pos x="6" y="31"/>
                    </a:cxn>
                    <a:cxn ang="0">
                      <a:pos x="6" y="17"/>
                    </a:cxn>
                    <a:cxn ang="0">
                      <a:pos x="4" y="8"/>
                    </a:cxn>
                    <a:cxn ang="0">
                      <a:pos x="4" y="2"/>
                    </a:cxn>
                    <a:cxn ang="0">
                      <a:pos x="20" y="2"/>
                    </a:cxn>
                    <a:cxn ang="0">
                      <a:pos x="23" y="2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37" h="65">
                      <a:moveTo>
                        <a:pt x="26" y="0"/>
                      </a:moveTo>
                      <a:cubicBezTo>
                        <a:pt x="26" y="9"/>
                        <a:pt x="31" y="6"/>
                        <a:pt x="29" y="14"/>
                      </a:cubicBezTo>
                      <a:cubicBezTo>
                        <a:pt x="28" y="22"/>
                        <a:pt x="32" y="14"/>
                        <a:pt x="31" y="22"/>
                      </a:cubicBezTo>
                      <a:cubicBezTo>
                        <a:pt x="29" y="28"/>
                        <a:pt x="34" y="23"/>
                        <a:pt x="31" y="33"/>
                      </a:cubicBezTo>
                      <a:cubicBezTo>
                        <a:pt x="29" y="42"/>
                        <a:pt x="32" y="34"/>
                        <a:pt x="32" y="40"/>
                      </a:cubicBezTo>
                      <a:cubicBezTo>
                        <a:pt x="31" y="45"/>
                        <a:pt x="34" y="47"/>
                        <a:pt x="37" y="50"/>
                      </a:cubicBezTo>
                      <a:cubicBezTo>
                        <a:pt x="34" y="51"/>
                        <a:pt x="37" y="53"/>
                        <a:pt x="32" y="53"/>
                      </a:cubicBezTo>
                      <a:cubicBezTo>
                        <a:pt x="23" y="54"/>
                        <a:pt x="24" y="59"/>
                        <a:pt x="18" y="59"/>
                      </a:cubicBezTo>
                      <a:cubicBezTo>
                        <a:pt x="14" y="61"/>
                        <a:pt x="12" y="65"/>
                        <a:pt x="9" y="64"/>
                      </a:cubicBezTo>
                      <a:cubicBezTo>
                        <a:pt x="8" y="61"/>
                        <a:pt x="3" y="61"/>
                        <a:pt x="1" y="61"/>
                      </a:cubicBezTo>
                      <a:cubicBezTo>
                        <a:pt x="0" y="61"/>
                        <a:pt x="3" y="61"/>
                        <a:pt x="4" y="59"/>
                      </a:cubicBezTo>
                      <a:cubicBezTo>
                        <a:pt x="6" y="61"/>
                        <a:pt x="4" y="56"/>
                        <a:pt x="3" y="54"/>
                      </a:cubicBezTo>
                      <a:cubicBezTo>
                        <a:pt x="3" y="53"/>
                        <a:pt x="0" y="47"/>
                        <a:pt x="1" y="45"/>
                      </a:cubicBezTo>
                      <a:cubicBezTo>
                        <a:pt x="3" y="39"/>
                        <a:pt x="4" y="33"/>
                        <a:pt x="6" y="31"/>
                      </a:cubicBezTo>
                      <a:cubicBezTo>
                        <a:pt x="9" y="31"/>
                        <a:pt x="4" y="20"/>
                        <a:pt x="6" y="17"/>
                      </a:cubicBezTo>
                      <a:cubicBezTo>
                        <a:pt x="4" y="14"/>
                        <a:pt x="4" y="9"/>
                        <a:pt x="4" y="8"/>
                      </a:cubicBezTo>
                      <a:cubicBezTo>
                        <a:pt x="4" y="8"/>
                        <a:pt x="1" y="2"/>
                        <a:pt x="4" y="2"/>
                      </a:cubicBezTo>
                      <a:cubicBezTo>
                        <a:pt x="8" y="2"/>
                        <a:pt x="18" y="2"/>
                        <a:pt x="20" y="2"/>
                      </a:cubicBezTo>
                      <a:cubicBezTo>
                        <a:pt x="21" y="2"/>
                        <a:pt x="21" y="3"/>
                        <a:pt x="23" y="2"/>
                      </a:cubicBezTo>
                      <a:cubicBezTo>
                        <a:pt x="24" y="2"/>
                        <a:pt x="24" y="0"/>
                        <a:pt x="26" y="0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54" name="Freeform 128"/>
                <p:cNvSpPr>
                  <a:spLocks/>
                </p:cNvSpPr>
                <p:nvPr/>
              </p:nvSpPr>
              <p:spPr bwMode="auto">
                <a:xfrm>
                  <a:off x="2700" y="2860"/>
                  <a:ext cx="30" cy="9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3"/>
                    </a:cxn>
                    <a:cxn ang="0">
                      <a:pos x="8" y="2"/>
                    </a:cxn>
                    <a:cxn ang="0">
                      <a:pos x="11" y="11"/>
                    </a:cxn>
                    <a:cxn ang="0">
                      <a:pos x="12" y="19"/>
                    </a:cxn>
                    <a:cxn ang="0">
                      <a:pos x="14" y="40"/>
                    </a:cxn>
                    <a:cxn ang="0">
                      <a:pos x="12" y="42"/>
                    </a:cxn>
                    <a:cxn ang="0">
                      <a:pos x="14" y="48"/>
                    </a:cxn>
                    <a:cxn ang="0">
                      <a:pos x="11" y="50"/>
                    </a:cxn>
                    <a:cxn ang="0">
                      <a:pos x="6" y="40"/>
                    </a:cxn>
                    <a:cxn ang="0">
                      <a:pos x="4" y="33"/>
                    </a:cxn>
                    <a:cxn ang="0">
                      <a:pos x="4" y="22"/>
                    </a:cxn>
                    <a:cxn ang="0">
                      <a:pos x="3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50">
                      <a:moveTo>
                        <a:pt x="0" y="0"/>
                      </a:moveTo>
                      <a:cubicBezTo>
                        <a:pt x="4" y="2"/>
                        <a:pt x="4" y="3"/>
                        <a:pt x="4" y="3"/>
                      </a:cubicBezTo>
                      <a:cubicBezTo>
                        <a:pt x="6" y="3"/>
                        <a:pt x="8" y="2"/>
                        <a:pt x="8" y="2"/>
                      </a:cubicBezTo>
                      <a:cubicBezTo>
                        <a:pt x="6" y="8"/>
                        <a:pt x="8" y="9"/>
                        <a:pt x="11" y="11"/>
                      </a:cubicBezTo>
                      <a:cubicBezTo>
                        <a:pt x="14" y="11"/>
                        <a:pt x="11" y="19"/>
                        <a:pt x="12" y="19"/>
                      </a:cubicBezTo>
                      <a:cubicBezTo>
                        <a:pt x="15" y="20"/>
                        <a:pt x="14" y="37"/>
                        <a:pt x="14" y="40"/>
                      </a:cubicBezTo>
                      <a:cubicBezTo>
                        <a:pt x="14" y="42"/>
                        <a:pt x="12" y="40"/>
                        <a:pt x="12" y="42"/>
                      </a:cubicBezTo>
                      <a:cubicBezTo>
                        <a:pt x="14" y="44"/>
                        <a:pt x="15" y="47"/>
                        <a:pt x="14" y="48"/>
                      </a:cubicBezTo>
                      <a:cubicBezTo>
                        <a:pt x="12" y="50"/>
                        <a:pt x="11" y="50"/>
                        <a:pt x="11" y="50"/>
                      </a:cubicBezTo>
                      <a:cubicBezTo>
                        <a:pt x="8" y="47"/>
                        <a:pt x="4" y="45"/>
                        <a:pt x="6" y="40"/>
                      </a:cubicBezTo>
                      <a:cubicBezTo>
                        <a:pt x="6" y="34"/>
                        <a:pt x="3" y="42"/>
                        <a:pt x="4" y="33"/>
                      </a:cubicBezTo>
                      <a:cubicBezTo>
                        <a:pt x="8" y="23"/>
                        <a:pt x="3" y="28"/>
                        <a:pt x="4" y="22"/>
                      </a:cubicBezTo>
                      <a:cubicBezTo>
                        <a:pt x="6" y="14"/>
                        <a:pt x="1" y="22"/>
                        <a:pt x="3" y="14"/>
                      </a:cubicBezTo>
                      <a:cubicBezTo>
                        <a:pt x="4" y="6"/>
                        <a:pt x="0" y="9"/>
                        <a:pt x="0" y="0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55" name="Freeform 129"/>
                <p:cNvSpPr>
                  <a:spLocks/>
                </p:cNvSpPr>
                <p:nvPr/>
              </p:nvSpPr>
              <p:spPr bwMode="auto">
                <a:xfrm>
                  <a:off x="2499" y="2369"/>
                  <a:ext cx="190" cy="169"/>
                </a:xfrm>
                <a:custGeom>
                  <a:avLst/>
                  <a:gdLst/>
                  <a:ahLst/>
                  <a:cxnLst>
                    <a:cxn ang="0">
                      <a:pos x="35" y="87"/>
                    </a:cxn>
                    <a:cxn ang="0">
                      <a:pos x="0" y="87"/>
                    </a:cxn>
                    <a:cxn ang="0">
                      <a:pos x="16" y="79"/>
                    </a:cxn>
                    <a:cxn ang="0">
                      <a:pos x="26" y="65"/>
                    </a:cxn>
                    <a:cxn ang="0">
                      <a:pos x="29" y="43"/>
                    </a:cxn>
                    <a:cxn ang="0">
                      <a:pos x="32" y="34"/>
                    </a:cxn>
                    <a:cxn ang="0">
                      <a:pos x="45" y="24"/>
                    </a:cxn>
                    <a:cxn ang="0">
                      <a:pos x="60" y="1"/>
                    </a:cxn>
                    <a:cxn ang="0">
                      <a:pos x="66" y="7"/>
                    </a:cxn>
                    <a:cxn ang="0">
                      <a:pos x="76" y="7"/>
                    </a:cxn>
                    <a:cxn ang="0">
                      <a:pos x="81" y="6"/>
                    </a:cxn>
                    <a:cxn ang="0">
                      <a:pos x="87" y="9"/>
                    </a:cxn>
                    <a:cxn ang="0">
                      <a:pos x="95" y="35"/>
                    </a:cxn>
                    <a:cxn ang="0">
                      <a:pos x="95" y="40"/>
                    </a:cxn>
                    <a:cxn ang="0">
                      <a:pos x="81" y="43"/>
                    </a:cxn>
                    <a:cxn ang="0">
                      <a:pos x="73" y="48"/>
                    </a:cxn>
                    <a:cxn ang="0">
                      <a:pos x="72" y="55"/>
                    </a:cxn>
                    <a:cxn ang="0">
                      <a:pos x="63" y="62"/>
                    </a:cxn>
                    <a:cxn ang="0">
                      <a:pos x="43" y="71"/>
                    </a:cxn>
                    <a:cxn ang="0">
                      <a:pos x="35" y="76"/>
                    </a:cxn>
                    <a:cxn ang="0">
                      <a:pos x="35" y="87"/>
                    </a:cxn>
                  </a:cxnLst>
                  <a:rect l="0" t="0" r="r" b="b"/>
                  <a:pathLst>
                    <a:path w="98" h="87">
                      <a:moveTo>
                        <a:pt x="35" y="87"/>
                      </a:move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2" y="80"/>
                        <a:pt x="10" y="85"/>
                        <a:pt x="16" y="79"/>
                      </a:cubicBezTo>
                      <a:cubicBezTo>
                        <a:pt x="20" y="71"/>
                        <a:pt x="20" y="79"/>
                        <a:pt x="26" y="65"/>
                      </a:cubicBezTo>
                      <a:cubicBezTo>
                        <a:pt x="29" y="59"/>
                        <a:pt x="23" y="51"/>
                        <a:pt x="29" y="43"/>
                      </a:cubicBezTo>
                      <a:cubicBezTo>
                        <a:pt x="34" y="37"/>
                        <a:pt x="28" y="38"/>
                        <a:pt x="32" y="34"/>
                      </a:cubicBezTo>
                      <a:cubicBezTo>
                        <a:pt x="37" y="29"/>
                        <a:pt x="32" y="29"/>
                        <a:pt x="45" y="24"/>
                      </a:cubicBezTo>
                      <a:cubicBezTo>
                        <a:pt x="57" y="20"/>
                        <a:pt x="54" y="3"/>
                        <a:pt x="60" y="1"/>
                      </a:cubicBezTo>
                      <a:cubicBezTo>
                        <a:pt x="64" y="0"/>
                        <a:pt x="60" y="4"/>
                        <a:pt x="66" y="7"/>
                      </a:cubicBezTo>
                      <a:cubicBezTo>
                        <a:pt x="72" y="10"/>
                        <a:pt x="73" y="6"/>
                        <a:pt x="76" y="7"/>
                      </a:cubicBezTo>
                      <a:cubicBezTo>
                        <a:pt x="80" y="9"/>
                        <a:pt x="81" y="3"/>
                        <a:pt x="81" y="6"/>
                      </a:cubicBezTo>
                      <a:cubicBezTo>
                        <a:pt x="81" y="10"/>
                        <a:pt x="86" y="9"/>
                        <a:pt x="87" y="9"/>
                      </a:cubicBezTo>
                      <a:cubicBezTo>
                        <a:pt x="93" y="12"/>
                        <a:pt x="89" y="32"/>
                        <a:pt x="95" y="35"/>
                      </a:cubicBezTo>
                      <a:cubicBezTo>
                        <a:pt x="98" y="37"/>
                        <a:pt x="95" y="37"/>
                        <a:pt x="95" y="40"/>
                      </a:cubicBezTo>
                      <a:cubicBezTo>
                        <a:pt x="95" y="43"/>
                        <a:pt x="84" y="38"/>
                        <a:pt x="81" y="43"/>
                      </a:cubicBezTo>
                      <a:cubicBezTo>
                        <a:pt x="78" y="46"/>
                        <a:pt x="72" y="43"/>
                        <a:pt x="73" y="48"/>
                      </a:cubicBezTo>
                      <a:cubicBezTo>
                        <a:pt x="76" y="52"/>
                        <a:pt x="78" y="52"/>
                        <a:pt x="72" y="55"/>
                      </a:cubicBezTo>
                      <a:cubicBezTo>
                        <a:pt x="66" y="57"/>
                        <a:pt x="66" y="57"/>
                        <a:pt x="63" y="62"/>
                      </a:cubicBezTo>
                      <a:cubicBezTo>
                        <a:pt x="63" y="63"/>
                        <a:pt x="45" y="68"/>
                        <a:pt x="43" y="71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35" y="87"/>
                        <a:pt x="35" y="87"/>
                        <a:pt x="35" y="87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56" name="Freeform 130"/>
                <p:cNvSpPr>
                  <a:spLocks/>
                </p:cNvSpPr>
                <p:nvPr/>
              </p:nvSpPr>
              <p:spPr bwMode="auto">
                <a:xfrm>
                  <a:off x="2437" y="2538"/>
                  <a:ext cx="132" cy="138"/>
                </a:xfrm>
                <a:custGeom>
                  <a:avLst/>
                  <a:gdLst/>
                  <a:ahLst/>
                  <a:cxnLst>
                    <a:cxn ang="0">
                      <a:pos x="68" y="4"/>
                    </a:cxn>
                    <a:cxn ang="0">
                      <a:pos x="68" y="18"/>
                    </a:cxn>
                    <a:cxn ang="0">
                      <a:pos x="42" y="18"/>
                    </a:cxn>
                    <a:cxn ang="0">
                      <a:pos x="42" y="43"/>
                    </a:cxn>
                    <a:cxn ang="0">
                      <a:pos x="34" y="65"/>
                    </a:cxn>
                    <a:cxn ang="0">
                      <a:pos x="3" y="65"/>
                    </a:cxn>
                    <a:cxn ang="0">
                      <a:pos x="2" y="71"/>
                    </a:cxn>
                    <a:cxn ang="0">
                      <a:pos x="2" y="60"/>
                    </a:cxn>
                    <a:cxn ang="0">
                      <a:pos x="8" y="51"/>
                    </a:cxn>
                    <a:cxn ang="0">
                      <a:pos x="11" y="42"/>
                    </a:cxn>
                    <a:cxn ang="0">
                      <a:pos x="13" y="37"/>
                    </a:cxn>
                    <a:cxn ang="0">
                      <a:pos x="19" y="26"/>
                    </a:cxn>
                    <a:cxn ang="0">
                      <a:pos x="22" y="18"/>
                    </a:cxn>
                    <a:cxn ang="0">
                      <a:pos x="33" y="0"/>
                    </a:cxn>
                    <a:cxn ang="0">
                      <a:pos x="68" y="0"/>
                    </a:cxn>
                    <a:cxn ang="0">
                      <a:pos x="68" y="4"/>
                    </a:cxn>
                  </a:cxnLst>
                  <a:rect l="0" t="0" r="r" b="b"/>
                  <a:pathLst>
                    <a:path w="68" h="71">
                      <a:moveTo>
                        <a:pt x="68" y="4"/>
                      </a:moveTo>
                      <a:cubicBezTo>
                        <a:pt x="68" y="18"/>
                        <a:pt x="68" y="18"/>
                        <a:pt x="68" y="18"/>
                      </a:cubicBezTo>
                      <a:cubicBezTo>
                        <a:pt x="42" y="18"/>
                        <a:pt x="42" y="18"/>
                        <a:pt x="42" y="18"/>
                      </a:cubicBezTo>
                      <a:cubicBezTo>
                        <a:pt x="42" y="43"/>
                        <a:pt x="42" y="43"/>
                        <a:pt x="42" y="43"/>
                      </a:cubicBezTo>
                      <a:cubicBezTo>
                        <a:pt x="33" y="48"/>
                        <a:pt x="31" y="46"/>
                        <a:pt x="34" y="65"/>
                      </a:cubicBezTo>
                      <a:cubicBezTo>
                        <a:pt x="34" y="65"/>
                        <a:pt x="5" y="65"/>
                        <a:pt x="3" y="65"/>
                      </a:cubicBezTo>
                      <a:cubicBezTo>
                        <a:pt x="2" y="65"/>
                        <a:pt x="0" y="68"/>
                        <a:pt x="2" y="71"/>
                      </a:cubicBezTo>
                      <a:cubicBezTo>
                        <a:pt x="0" y="71"/>
                        <a:pt x="0" y="68"/>
                        <a:pt x="2" y="60"/>
                      </a:cubicBezTo>
                      <a:cubicBezTo>
                        <a:pt x="3" y="54"/>
                        <a:pt x="7" y="57"/>
                        <a:pt x="8" y="51"/>
                      </a:cubicBezTo>
                      <a:cubicBezTo>
                        <a:pt x="8" y="45"/>
                        <a:pt x="13" y="42"/>
                        <a:pt x="11" y="42"/>
                      </a:cubicBezTo>
                      <a:cubicBezTo>
                        <a:pt x="10" y="42"/>
                        <a:pt x="8" y="42"/>
                        <a:pt x="13" y="37"/>
                      </a:cubicBezTo>
                      <a:cubicBezTo>
                        <a:pt x="17" y="32"/>
                        <a:pt x="19" y="34"/>
                        <a:pt x="19" y="26"/>
                      </a:cubicBezTo>
                      <a:cubicBezTo>
                        <a:pt x="20" y="18"/>
                        <a:pt x="20" y="23"/>
                        <a:pt x="22" y="18"/>
                      </a:cubicBezTo>
                      <a:cubicBezTo>
                        <a:pt x="23" y="9"/>
                        <a:pt x="26" y="18"/>
                        <a:pt x="33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8" y="4"/>
                        <a:pt x="68" y="4"/>
                        <a:pt x="68" y="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57" name="Freeform 131"/>
                <p:cNvSpPr>
                  <a:spLocks/>
                </p:cNvSpPr>
                <p:nvPr/>
              </p:nvSpPr>
              <p:spPr bwMode="auto">
                <a:xfrm>
                  <a:off x="2454" y="2528"/>
                  <a:ext cx="12" cy="1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" y="0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6" h="5">
                      <a:moveTo>
                        <a:pt x="3" y="5"/>
                      </a:moveTo>
                      <a:cubicBezTo>
                        <a:pt x="0" y="5"/>
                        <a:pt x="2" y="0"/>
                        <a:pt x="3" y="0"/>
                      </a:cubicBezTo>
                      <a:cubicBezTo>
                        <a:pt x="6" y="2"/>
                        <a:pt x="5" y="5"/>
                        <a:pt x="3" y="5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58" name="Freeform 132"/>
                <p:cNvSpPr>
                  <a:spLocks/>
                </p:cNvSpPr>
                <p:nvPr/>
              </p:nvSpPr>
              <p:spPr bwMode="auto">
                <a:xfrm>
                  <a:off x="2475" y="2517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5" y="6"/>
                    </a:cxn>
                    <a:cxn ang="0">
                      <a:pos x="2" y="6"/>
                    </a:cxn>
                    <a:cxn ang="0">
                      <a:pos x="6" y="0"/>
                    </a:cxn>
                    <a:cxn ang="0">
                      <a:pos x="5" y="6"/>
                    </a:cxn>
                  </a:cxnLst>
                  <a:rect l="0" t="0" r="r" b="b"/>
                  <a:pathLst>
                    <a:path w="8" h="8">
                      <a:moveTo>
                        <a:pt x="5" y="6"/>
                      </a:moveTo>
                      <a:cubicBezTo>
                        <a:pt x="0" y="8"/>
                        <a:pt x="0" y="8"/>
                        <a:pt x="2" y="6"/>
                      </a:cubicBezTo>
                      <a:cubicBezTo>
                        <a:pt x="5" y="4"/>
                        <a:pt x="5" y="0"/>
                        <a:pt x="6" y="0"/>
                      </a:cubicBezTo>
                      <a:cubicBezTo>
                        <a:pt x="8" y="1"/>
                        <a:pt x="6" y="6"/>
                        <a:pt x="5" y="6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59" name="Freeform 133"/>
                <p:cNvSpPr>
                  <a:spLocks/>
                </p:cNvSpPr>
                <p:nvPr/>
              </p:nvSpPr>
              <p:spPr bwMode="auto">
                <a:xfrm>
                  <a:off x="2487" y="2507"/>
                  <a:ext cx="6" cy="1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2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" h="5">
                      <a:moveTo>
                        <a:pt x="0" y="3"/>
                      </a:moveTo>
                      <a:cubicBezTo>
                        <a:pt x="0" y="0"/>
                        <a:pt x="2" y="1"/>
                        <a:pt x="3" y="0"/>
                      </a:cubicBezTo>
                      <a:cubicBezTo>
                        <a:pt x="3" y="0"/>
                        <a:pt x="3" y="1"/>
                        <a:pt x="2" y="3"/>
                      </a:cubicBezTo>
                      <a:cubicBezTo>
                        <a:pt x="2" y="3"/>
                        <a:pt x="0" y="5"/>
                        <a:pt x="0" y="3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60" name="Freeform 134"/>
                <p:cNvSpPr>
                  <a:spLocks/>
                </p:cNvSpPr>
                <p:nvPr/>
              </p:nvSpPr>
              <p:spPr bwMode="auto">
                <a:xfrm>
                  <a:off x="2437" y="2519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2" y="3"/>
                    </a:cxn>
                    <a:cxn ang="0">
                      <a:pos x="8" y="0"/>
                    </a:cxn>
                    <a:cxn ang="0">
                      <a:pos x="6" y="5"/>
                    </a:cxn>
                    <a:cxn ang="0">
                      <a:pos x="3" y="6"/>
                    </a:cxn>
                  </a:cxnLst>
                  <a:rect l="0" t="0" r="r" b="b"/>
                  <a:pathLst>
                    <a:path w="8" h="8">
                      <a:moveTo>
                        <a:pt x="3" y="6"/>
                      </a:moveTo>
                      <a:cubicBezTo>
                        <a:pt x="2" y="3"/>
                        <a:pt x="0" y="3"/>
                        <a:pt x="2" y="3"/>
                      </a:cubicBezTo>
                      <a:cubicBezTo>
                        <a:pt x="5" y="2"/>
                        <a:pt x="8" y="0"/>
                        <a:pt x="8" y="0"/>
                      </a:cubicBezTo>
                      <a:cubicBezTo>
                        <a:pt x="8" y="2"/>
                        <a:pt x="6" y="2"/>
                        <a:pt x="6" y="5"/>
                      </a:cubicBezTo>
                      <a:cubicBezTo>
                        <a:pt x="5" y="6"/>
                        <a:pt x="3" y="8"/>
                        <a:pt x="3" y="6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61" name="Freeform 135"/>
                <p:cNvSpPr>
                  <a:spLocks/>
                </p:cNvSpPr>
                <p:nvPr/>
              </p:nvSpPr>
              <p:spPr bwMode="auto">
                <a:xfrm>
                  <a:off x="2423" y="2513"/>
                  <a:ext cx="6" cy="11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1" y="5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3" h="6">
                      <a:moveTo>
                        <a:pt x="1" y="2"/>
                      </a:moveTo>
                      <a:cubicBezTo>
                        <a:pt x="1" y="0"/>
                        <a:pt x="3" y="3"/>
                        <a:pt x="1" y="5"/>
                      </a:cubicBezTo>
                      <a:cubicBezTo>
                        <a:pt x="1" y="6"/>
                        <a:pt x="0" y="2"/>
                        <a:pt x="1" y="2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62" name="Freeform 136"/>
                <p:cNvSpPr>
                  <a:spLocks/>
                </p:cNvSpPr>
                <p:nvPr/>
              </p:nvSpPr>
              <p:spPr bwMode="auto">
                <a:xfrm>
                  <a:off x="2431" y="2528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3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3" y="0"/>
                        <a:pt x="3" y="2"/>
                        <a:pt x="3" y="2"/>
                      </a:cubicBezTo>
                      <a:cubicBezTo>
                        <a:pt x="2" y="2"/>
                        <a:pt x="0" y="0"/>
                        <a:pt x="2" y="0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63" name="Freeform 137"/>
                <p:cNvSpPr>
                  <a:spLocks/>
                </p:cNvSpPr>
                <p:nvPr/>
              </p:nvSpPr>
              <p:spPr bwMode="auto">
                <a:xfrm>
                  <a:off x="2419" y="2534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3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3" y="0"/>
                        <a:pt x="3" y="0"/>
                        <a:pt x="3" y="2"/>
                      </a:cubicBezTo>
                      <a:cubicBezTo>
                        <a:pt x="2" y="3"/>
                        <a:pt x="0" y="2"/>
                        <a:pt x="2" y="0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64" name="Freeform 138"/>
                <p:cNvSpPr>
                  <a:spLocks/>
                </p:cNvSpPr>
                <p:nvPr/>
              </p:nvSpPr>
              <p:spPr bwMode="auto">
                <a:xfrm>
                  <a:off x="2526" y="2910"/>
                  <a:ext cx="62" cy="82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6" y="3"/>
                    </a:cxn>
                    <a:cxn ang="0">
                      <a:pos x="16" y="10"/>
                    </a:cxn>
                    <a:cxn ang="0">
                      <a:pos x="19" y="13"/>
                    </a:cxn>
                    <a:cxn ang="0">
                      <a:pos x="23" y="8"/>
                    </a:cxn>
                    <a:cxn ang="0">
                      <a:pos x="23" y="19"/>
                    </a:cxn>
                    <a:cxn ang="0">
                      <a:pos x="29" y="24"/>
                    </a:cxn>
                    <a:cxn ang="0">
                      <a:pos x="32" y="28"/>
                    </a:cxn>
                    <a:cxn ang="0">
                      <a:pos x="31" y="41"/>
                    </a:cxn>
                    <a:cxn ang="0">
                      <a:pos x="26" y="39"/>
                    </a:cxn>
                    <a:cxn ang="0">
                      <a:pos x="13" y="28"/>
                    </a:cxn>
                    <a:cxn ang="0">
                      <a:pos x="5" y="22"/>
                    </a:cxn>
                    <a:cxn ang="0">
                      <a:pos x="0" y="16"/>
                    </a:cxn>
                    <a:cxn ang="0">
                      <a:pos x="6" y="6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2" h="42">
                      <a:moveTo>
                        <a:pt x="9" y="0"/>
                      </a:moveTo>
                      <a:cubicBezTo>
                        <a:pt x="11" y="0"/>
                        <a:pt x="17" y="0"/>
                        <a:pt x="16" y="3"/>
                      </a:cubicBezTo>
                      <a:cubicBezTo>
                        <a:pt x="16" y="5"/>
                        <a:pt x="17" y="6"/>
                        <a:pt x="16" y="10"/>
                      </a:cubicBezTo>
                      <a:cubicBezTo>
                        <a:pt x="16" y="13"/>
                        <a:pt x="17" y="10"/>
                        <a:pt x="19" y="13"/>
                      </a:cubicBezTo>
                      <a:cubicBezTo>
                        <a:pt x="20" y="16"/>
                        <a:pt x="22" y="6"/>
                        <a:pt x="23" y="8"/>
                      </a:cubicBezTo>
                      <a:cubicBezTo>
                        <a:pt x="26" y="14"/>
                        <a:pt x="25" y="16"/>
                        <a:pt x="23" y="19"/>
                      </a:cubicBezTo>
                      <a:cubicBezTo>
                        <a:pt x="22" y="22"/>
                        <a:pt x="29" y="20"/>
                        <a:pt x="29" y="24"/>
                      </a:cubicBezTo>
                      <a:cubicBezTo>
                        <a:pt x="29" y="27"/>
                        <a:pt x="32" y="25"/>
                        <a:pt x="32" y="28"/>
                      </a:cubicBezTo>
                      <a:cubicBezTo>
                        <a:pt x="32" y="33"/>
                        <a:pt x="31" y="36"/>
                        <a:pt x="31" y="41"/>
                      </a:cubicBezTo>
                      <a:cubicBezTo>
                        <a:pt x="29" y="42"/>
                        <a:pt x="31" y="41"/>
                        <a:pt x="26" y="39"/>
                      </a:cubicBezTo>
                      <a:cubicBezTo>
                        <a:pt x="23" y="38"/>
                        <a:pt x="17" y="34"/>
                        <a:pt x="13" y="28"/>
                      </a:cubicBezTo>
                      <a:cubicBezTo>
                        <a:pt x="8" y="22"/>
                        <a:pt x="6" y="24"/>
                        <a:pt x="5" y="22"/>
                      </a:cubicBezTo>
                      <a:cubicBezTo>
                        <a:pt x="5" y="19"/>
                        <a:pt x="2" y="19"/>
                        <a:pt x="0" y="16"/>
                      </a:cubicBezTo>
                      <a:cubicBezTo>
                        <a:pt x="5" y="8"/>
                        <a:pt x="6" y="10"/>
                        <a:pt x="6" y="6"/>
                      </a:cubicBezTo>
                      <a:cubicBezTo>
                        <a:pt x="6" y="3"/>
                        <a:pt x="9" y="5"/>
                        <a:pt x="9" y="0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65" name="Freeform 139"/>
                <p:cNvSpPr>
                  <a:spLocks/>
                </p:cNvSpPr>
                <p:nvPr/>
              </p:nvSpPr>
              <p:spPr bwMode="auto">
                <a:xfrm>
                  <a:off x="2497" y="2881"/>
                  <a:ext cx="46" cy="60"/>
                </a:xfrm>
                <a:custGeom>
                  <a:avLst/>
                  <a:gdLst/>
                  <a:ahLst/>
                  <a:cxnLst>
                    <a:cxn ang="0">
                      <a:pos x="15" y="31"/>
                    </a:cxn>
                    <a:cxn ang="0">
                      <a:pos x="21" y="21"/>
                    </a:cxn>
                    <a:cxn ang="0">
                      <a:pos x="24" y="15"/>
                    </a:cxn>
                    <a:cxn ang="0">
                      <a:pos x="23" y="12"/>
                    </a:cxn>
                    <a:cxn ang="0">
                      <a:pos x="21" y="9"/>
                    </a:cxn>
                    <a:cxn ang="0">
                      <a:pos x="18" y="3"/>
                    </a:cxn>
                    <a:cxn ang="0">
                      <a:pos x="11" y="1"/>
                    </a:cxn>
                    <a:cxn ang="0">
                      <a:pos x="6" y="3"/>
                    </a:cxn>
                    <a:cxn ang="0">
                      <a:pos x="0" y="11"/>
                    </a:cxn>
                    <a:cxn ang="0">
                      <a:pos x="0" y="14"/>
                    </a:cxn>
                    <a:cxn ang="0">
                      <a:pos x="3" y="15"/>
                    </a:cxn>
                    <a:cxn ang="0">
                      <a:pos x="0" y="17"/>
                    </a:cxn>
                    <a:cxn ang="0">
                      <a:pos x="3" y="20"/>
                    </a:cxn>
                    <a:cxn ang="0">
                      <a:pos x="3" y="21"/>
                    </a:cxn>
                    <a:cxn ang="0">
                      <a:pos x="6" y="24"/>
                    </a:cxn>
                    <a:cxn ang="0">
                      <a:pos x="8" y="28"/>
                    </a:cxn>
                    <a:cxn ang="0">
                      <a:pos x="15" y="31"/>
                    </a:cxn>
                  </a:cxnLst>
                  <a:rect l="0" t="0" r="r" b="b"/>
                  <a:pathLst>
                    <a:path w="24" h="31">
                      <a:moveTo>
                        <a:pt x="15" y="31"/>
                      </a:moveTo>
                      <a:cubicBezTo>
                        <a:pt x="20" y="23"/>
                        <a:pt x="21" y="24"/>
                        <a:pt x="21" y="21"/>
                      </a:cubicBezTo>
                      <a:cubicBezTo>
                        <a:pt x="21" y="18"/>
                        <a:pt x="24" y="20"/>
                        <a:pt x="24" y="15"/>
                      </a:cubicBezTo>
                      <a:cubicBezTo>
                        <a:pt x="20" y="20"/>
                        <a:pt x="23" y="14"/>
                        <a:pt x="23" y="12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6"/>
                        <a:pt x="20" y="7"/>
                        <a:pt x="18" y="3"/>
                      </a:cubicBezTo>
                      <a:cubicBezTo>
                        <a:pt x="17" y="0"/>
                        <a:pt x="11" y="0"/>
                        <a:pt x="11" y="1"/>
                      </a:cubicBezTo>
                      <a:cubicBezTo>
                        <a:pt x="11" y="3"/>
                        <a:pt x="8" y="0"/>
                        <a:pt x="6" y="3"/>
                      </a:cubicBezTo>
                      <a:cubicBezTo>
                        <a:pt x="6" y="7"/>
                        <a:pt x="3" y="9"/>
                        <a:pt x="0" y="11"/>
                      </a:cubicBezTo>
                      <a:cubicBezTo>
                        <a:pt x="3" y="12"/>
                        <a:pt x="0" y="12"/>
                        <a:pt x="0" y="14"/>
                      </a:cubicBezTo>
                      <a:cubicBezTo>
                        <a:pt x="1" y="15"/>
                        <a:pt x="1" y="14"/>
                        <a:pt x="3" y="15"/>
                      </a:cubicBezTo>
                      <a:cubicBezTo>
                        <a:pt x="1" y="17"/>
                        <a:pt x="0" y="14"/>
                        <a:pt x="0" y="17"/>
                      </a:cubicBezTo>
                      <a:cubicBezTo>
                        <a:pt x="1" y="20"/>
                        <a:pt x="3" y="17"/>
                        <a:pt x="3" y="20"/>
                      </a:cubicBezTo>
                      <a:cubicBezTo>
                        <a:pt x="4" y="21"/>
                        <a:pt x="1" y="20"/>
                        <a:pt x="3" y="21"/>
                      </a:cubicBezTo>
                      <a:cubicBezTo>
                        <a:pt x="3" y="23"/>
                        <a:pt x="6" y="23"/>
                        <a:pt x="6" y="24"/>
                      </a:cubicBezTo>
                      <a:cubicBezTo>
                        <a:pt x="8" y="26"/>
                        <a:pt x="4" y="26"/>
                        <a:pt x="8" y="28"/>
                      </a:cubicBezTo>
                      <a:cubicBezTo>
                        <a:pt x="11" y="28"/>
                        <a:pt x="14" y="29"/>
                        <a:pt x="15" y="31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66" name="Freeform 140"/>
                <p:cNvSpPr>
                  <a:spLocks/>
                </p:cNvSpPr>
                <p:nvPr/>
              </p:nvSpPr>
              <p:spPr bwMode="auto">
                <a:xfrm>
                  <a:off x="2431" y="2755"/>
                  <a:ext cx="99" cy="84"/>
                </a:xfrm>
                <a:custGeom>
                  <a:avLst/>
                  <a:gdLst/>
                  <a:ahLst/>
                  <a:cxnLst>
                    <a:cxn ang="0">
                      <a:pos x="8" y="30"/>
                    </a:cxn>
                    <a:cxn ang="0">
                      <a:pos x="3" y="20"/>
                    </a:cxn>
                    <a:cxn ang="0">
                      <a:pos x="2" y="18"/>
                    </a:cxn>
                    <a:cxn ang="0">
                      <a:pos x="10" y="4"/>
                    </a:cxn>
                    <a:cxn ang="0">
                      <a:pos x="25" y="1"/>
                    </a:cxn>
                    <a:cxn ang="0">
                      <a:pos x="33" y="6"/>
                    </a:cxn>
                    <a:cxn ang="0">
                      <a:pos x="43" y="20"/>
                    </a:cxn>
                    <a:cxn ang="0">
                      <a:pos x="45" y="26"/>
                    </a:cxn>
                    <a:cxn ang="0">
                      <a:pos x="45" y="30"/>
                    </a:cxn>
                    <a:cxn ang="0">
                      <a:pos x="49" y="35"/>
                    </a:cxn>
                    <a:cxn ang="0">
                      <a:pos x="49" y="41"/>
                    </a:cxn>
                    <a:cxn ang="0">
                      <a:pos x="43" y="41"/>
                    </a:cxn>
                    <a:cxn ang="0">
                      <a:pos x="31" y="40"/>
                    </a:cxn>
                    <a:cxn ang="0">
                      <a:pos x="19" y="40"/>
                    </a:cxn>
                    <a:cxn ang="0">
                      <a:pos x="17" y="41"/>
                    </a:cxn>
                    <a:cxn ang="0">
                      <a:pos x="8" y="43"/>
                    </a:cxn>
                    <a:cxn ang="0">
                      <a:pos x="7" y="41"/>
                    </a:cxn>
                    <a:cxn ang="0">
                      <a:pos x="16" y="40"/>
                    </a:cxn>
                    <a:cxn ang="0">
                      <a:pos x="11" y="40"/>
                    </a:cxn>
                    <a:cxn ang="0">
                      <a:pos x="8" y="40"/>
                    </a:cxn>
                    <a:cxn ang="0">
                      <a:pos x="7" y="35"/>
                    </a:cxn>
                    <a:cxn ang="0">
                      <a:pos x="14" y="33"/>
                    </a:cxn>
                    <a:cxn ang="0">
                      <a:pos x="19" y="32"/>
                    </a:cxn>
                    <a:cxn ang="0">
                      <a:pos x="25" y="32"/>
                    </a:cxn>
                    <a:cxn ang="0">
                      <a:pos x="31" y="30"/>
                    </a:cxn>
                    <a:cxn ang="0">
                      <a:pos x="25" y="30"/>
                    </a:cxn>
                    <a:cxn ang="0">
                      <a:pos x="22" y="29"/>
                    </a:cxn>
                    <a:cxn ang="0">
                      <a:pos x="17" y="30"/>
                    </a:cxn>
                    <a:cxn ang="0">
                      <a:pos x="8" y="30"/>
                    </a:cxn>
                  </a:cxnLst>
                  <a:rect l="0" t="0" r="r" b="b"/>
                  <a:pathLst>
                    <a:path w="51" h="43">
                      <a:moveTo>
                        <a:pt x="8" y="30"/>
                      </a:moveTo>
                      <a:cubicBezTo>
                        <a:pt x="5" y="27"/>
                        <a:pt x="5" y="18"/>
                        <a:pt x="3" y="20"/>
                      </a:cubicBezTo>
                      <a:cubicBezTo>
                        <a:pt x="0" y="20"/>
                        <a:pt x="0" y="18"/>
                        <a:pt x="2" y="18"/>
                      </a:cubicBezTo>
                      <a:cubicBezTo>
                        <a:pt x="7" y="15"/>
                        <a:pt x="10" y="7"/>
                        <a:pt x="10" y="4"/>
                      </a:cubicBezTo>
                      <a:cubicBezTo>
                        <a:pt x="10" y="0"/>
                        <a:pt x="20" y="1"/>
                        <a:pt x="25" y="1"/>
                      </a:cubicBezTo>
                      <a:cubicBezTo>
                        <a:pt x="28" y="0"/>
                        <a:pt x="31" y="4"/>
                        <a:pt x="33" y="6"/>
                      </a:cubicBezTo>
                      <a:cubicBezTo>
                        <a:pt x="36" y="7"/>
                        <a:pt x="40" y="17"/>
                        <a:pt x="43" y="20"/>
                      </a:cubicBezTo>
                      <a:cubicBezTo>
                        <a:pt x="42" y="24"/>
                        <a:pt x="45" y="21"/>
                        <a:pt x="45" y="26"/>
                      </a:cubicBezTo>
                      <a:cubicBezTo>
                        <a:pt x="45" y="30"/>
                        <a:pt x="43" y="27"/>
                        <a:pt x="45" y="30"/>
                      </a:cubicBezTo>
                      <a:cubicBezTo>
                        <a:pt x="46" y="35"/>
                        <a:pt x="46" y="30"/>
                        <a:pt x="49" y="35"/>
                      </a:cubicBezTo>
                      <a:cubicBezTo>
                        <a:pt x="51" y="38"/>
                        <a:pt x="49" y="38"/>
                        <a:pt x="49" y="41"/>
                      </a:cubicBezTo>
                      <a:cubicBezTo>
                        <a:pt x="48" y="41"/>
                        <a:pt x="45" y="40"/>
                        <a:pt x="43" y="41"/>
                      </a:cubicBezTo>
                      <a:cubicBezTo>
                        <a:pt x="40" y="43"/>
                        <a:pt x="37" y="40"/>
                        <a:pt x="31" y="40"/>
                      </a:cubicBezTo>
                      <a:cubicBezTo>
                        <a:pt x="28" y="40"/>
                        <a:pt x="22" y="38"/>
                        <a:pt x="19" y="40"/>
                      </a:cubicBezTo>
                      <a:cubicBezTo>
                        <a:pt x="14" y="40"/>
                        <a:pt x="20" y="40"/>
                        <a:pt x="17" y="41"/>
                      </a:cubicBezTo>
                      <a:cubicBezTo>
                        <a:pt x="14" y="43"/>
                        <a:pt x="11" y="41"/>
                        <a:pt x="8" y="43"/>
                      </a:cubicBezTo>
                      <a:cubicBezTo>
                        <a:pt x="8" y="41"/>
                        <a:pt x="7" y="43"/>
                        <a:pt x="7" y="41"/>
                      </a:cubicBezTo>
                      <a:cubicBezTo>
                        <a:pt x="10" y="38"/>
                        <a:pt x="8" y="41"/>
                        <a:pt x="16" y="40"/>
                      </a:cubicBezTo>
                      <a:cubicBezTo>
                        <a:pt x="14" y="40"/>
                        <a:pt x="13" y="38"/>
                        <a:pt x="11" y="40"/>
                      </a:cubicBezTo>
                      <a:cubicBezTo>
                        <a:pt x="10" y="40"/>
                        <a:pt x="10" y="38"/>
                        <a:pt x="8" y="40"/>
                      </a:cubicBezTo>
                      <a:cubicBezTo>
                        <a:pt x="7" y="41"/>
                        <a:pt x="8" y="38"/>
                        <a:pt x="7" y="35"/>
                      </a:cubicBezTo>
                      <a:cubicBezTo>
                        <a:pt x="10" y="33"/>
                        <a:pt x="16" y="37"/>
                        <a:pt x="14" y="33"/>
                      </a:cubicBezTo>
                      <a:cubicBezTo>
                        <a:pt x="14" y="32"/>
                        <a:pt x="19" y="33"/>
                        <a:pt x="19" y="32"/>
                      </a:cubicBezTo>
                      <a:cubicBezTo>
                        <a:pt x="20" y="29"/>
                        <a:pt x="19" y="30"/>
                        <a:pt x="25" y="32"/>
                      </a:cubicBezTo>
                      <a:cubicBezTo>
                        <a:pt x="28" y="33"/>
                        <a:pt x="31" y="33"/>
                        <a:pt x="31" y="30"/>
                      </a:cubicBezTo>
                      <a:cubicBezTo>
                        <a:pt x="29" y="29"/>
                        <a:pt x="26" y="33"/>
                        <a:pt x="25" y="30"/>
                      </a:cubicBezTo>
                      <a:cubicBezTo>
                        <a:pt x="23" y="27"/>
                        <a:pt x="23" y="30"/>
                        <a:pt x="22" y="29"/>
                      </a:cubicBezTo>
                      <a:cubicBezTo>
                        <a:pt x="22" y="27"/>
                        <a:pt x="19" y="29"/>
                        <a:pt x="17" y="30"/>
                      </a:cubicBezTo>
                      <a:cubicBezTo>
                        <a:pt x="17" y="30"/>
                        <a:pt x="16" y="30"/>
                        <a:pt x="8" y="30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67" name="Freeform 141"/>
                <p:cNvSpPr>
                  <a:spLocks/>
                </p:cNvSpPr>
                <p:nvPr/>
              </p:nvSpPr>
              <p:spPr bwMode="auto">
                <a:xfrm>
                  <a:off x="2441" y="2810"/>
                  <a:ext cx="50" cy="17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12" y="4"/>
                    </a:cxn>
                    <a:cxn ang="0">
                      <a:pos x="3" y="4"/>
                    </a:cxn>
                    <a:cxn ang="0">
                      <a:pos x="1" y="7"/>
                    </a:cxn>
                    <a:cxn ang="0">
                      <a:pos x="9" y="6"/>
                    </a:cxn>
                    <a:cxn ang="0">
                      <a:pos x="14" y="4"/>
                    </a:cxn>
                    <a:cxn ang="0">
                      <a:pos x="20" y="4"/>
                    </a:cxn>
                    <a:cxn ang="0">
                      <a:pos x="26" y="3"/>
                    </a:cxn>
                    <a:cxn ang="0">
                      <a:pos x="20" y="3"/>
                    </a:cxn>
                    <a:cxn ang="0">
                      <a:pos x="17" y="1"/>
                    </a:cxn>
                    <a:cxn ang="0">
                      <a:pos x="12" y="3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26" h="9">
                      <a:moveTo>
                        <a:pt x="3" y="3"/>
                      </a:moveTo>
                      <a:cubicBezTo>
                        <a:pt x="5" y="6"/>
                        <a:pt x="6" y="3"/>
                        <a:pt x="12" y="4"/>
                      </a:cubicBezTo>
                      <a:cubicBezTo>
                        <a:pt x="6" y="4"/>
                        <a:pt x="5" y="7"/>
                        <a:pt x="3" y="4"/>
                      </a:cubicBezTo>
                      <a:cubicBezTo>
                        <a:pt x="1" y="3"/>
                        <a:pt x="0" y="6"/>
                        <a:pt x="1" y="7"/>
                      </a:cubicBezTo>
                      <a:cubicBezTo>
                        <a:pt x="5" y="6"/>
                        <a:pt x="11" y="9"/>
                        <a:pt x="9" y="6"/>
                      </a:cubicBezTo>
                      <a:cubicBezTo>
                        <a:pt x="9" y="4"/>
                        <a:pt x="14" y="6"/>
                        <a:pt x="14" y="4"/>
                      </a:cubicBezTo>
                      <a:cubicBezTo>
                        <a:pt x="15" y="1"/>
                        <a:pt x="14" y="3"/>
                        <a:pt x="20" y="4"/>
                      </a:cubicBezTo>
                      <a:cubicBezTo>
                        <a:pt x="23" y="6"/>
                        <a:pt x="26" y="6"/>
                        <a:pt x="26" y="3"/>
                      </a:cubicBezTo>
                      <a:cubicBezTo>
                        <a:pt x="24" y="1"/>
                        <a:pt x="21" y="6"/>
                        <a:pt x="20" y="3"/>
                      </a:cubicBezTo>
                      <a:cubicBezTo>
                        <a:pt x="18" y="0"/>
                        <a:pt x="18" y="3"/>
                        <a:pt x="17" y="1"/>
                      </a:cubicBezTo>
                      <a:cubicBezTo>
                        <a:pt x="17" y="0"/>
                        <a:pt x="14" y="1"/>
                        <a:pt x="12" y="3"/>
                      </a:cubicBezTo>
                      <a:cubicBezTo>
                        <a:pt x="12" y="3"/>
                        <a:pt x="11" y="3"/>
                        <a:pt x="3" y="3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68" name="Freeform 142"/>
                <p:cNvSpPr>
                  <a:spLocks/>
                </p:cNvSpPr>
                <p:nvPr/>
              </p:nvSpPr>
              <p:spPr bwMode="auto">
                <a:xfrm>
                  <a:off x="2470" y="2833"/>
                  <a:ext cx="116" cy="108"/>
                </a:xfrm>
                <a:custGeom>
                  <a:avLst/>
                  <a:gdLst/>
                  <a:ahLst/>
                  <a:cxnLst>
                    <a:cxn ang="0">
                      <a:pos x="38" y="40"/>
                    </a:cxn>
                    <a:cxn ang="0">
                      <a:pos x="37" y="37"/>
                    </a:cxn>
                    <a:cxn ang="0">
                      <a:pos x="35" y="34"/>
                    </a:cxn>
                    <a:cxn ang="0">
                      <a:pos x="32" y="28"/>
                    </a:cxn>
                    <a:cxn ang="0">
                      <a:pos x="25" y="26"/>
                    </a:cxn>
                    <a:cxn ang="0">
                      <a:pos x="20" y="28"/>
                    </a:cxn>
                    <a:cxn ang="0">
                      <a:pos x="14" y="35"/>
                    </a:cxn>
                    <a:cxn ang="0">
                      <a:pos x="14" y="34"/>
                    </a:cxn>
                    <a:cxn ang="0">
                      <a:pos x="13" y="31"/>
                    </a:cxn>
                    <a:cxn ang="0">
                      <a:pos x="13" y="29"/>
                    </a:cxn>
                    <a:cxn ang="0">
                      <a:pos x="8" y="25"/>
                    </a:cxn>
                    <a:cxn ang="0">
                      <a:pos x="5" y="23"/>
                    </a:cxn>
                    <a:cxn ang="0">
                      <a:pos x="5" y="18"/>
                    </a:cxn>
                    <a:cxn ang="0">
                      <a:pos x="3" y="18"/>
                    </a:cxn>
                    <a:cxn ang="0">
                      <a:pos x="3" y="15"/>
                    </a:cxn>
                    <a:cxn ang="0">
                      <a:pos x="0" y="18"/>
                    </a:cxn>
                    <a:cxn ang="0">
                      <a:pos x="0" y="17"/>
                    </a:cxn>
                    <a:cxn ang="0">
                      <a:pos x="6" y="9"/>
                    </a:cxn>
                    <a:cxn ang="0">
                      <a:pos x="10" y="9"/>
                    </a:cxn>
                    <a:cxn ang="0">
                      <a:pos x="10" y="4"/>
                    </a:cxn>
                    <a:cxn ang="0">
                      <a:pos x="11" y="0"/>
                    </a:cxn>
                    <a:cxn ang="0">
                      <a:pos x="23" y="1"/>
                    </a:cxn>
                    <a:cxn ang="0">
                      <a:pos x="29" y="1"/>
                    </a:cxn>
                    <a:cxn ang="0">
                      <a:pos x="32" y="4"/>
                    </a:cxn>
                    <a:cxn ang="0">
                      <a:pos x="34" y="6"/>
                    </a:cxn>
                    <a:cxn ang="0">
                      <a:pos x="42" y="4"/>
                    </a:cxn>
                    <a:cxn ang="0">
                      <a:pos x="45" y="3"/>
                    </a:cxn>
                    <a:cxn ang="0">
                      <a:pos x="48" y="1"/>
                    </a:cxn>
                    <a:cxn ang="0">
                      <a:pos x="49" y="6"/>
                    </a:cxn>
                    <a:cxn ang="0">
                      <a:pos x="51" y="9"/>
                    </a:cxn>
                    <a:cxn ang="0">
                      <a:pos x="52" y="12"/>
                    </a:cxn>
                    <a:cxn ang="0">
                      <a:pos x="52" y="15"/>
                    </a:cxn>
                    <a:cxn ang="0">
                      <a:pos x="54" y="20"/>
                    </a:cxn>
                    <a:cxn ang="0">
                      <a:pos x="57" y="25"/>
                    </a:cxn>
                    <a:cxn ang="0">
                      <a:pos x="55" y="29"/>
                    </a:cxn>
                    <a:cxn ang="0">
                      <a:pos x="58" y="35"/>
                    </a:cxn>
                    <a:cxn ang="0">
                      <a:pos x="60" y="42"/>
                    </a:cxn>
                    <a:cxn ang="0">
                      <a:pos x="54" y="42"/>
                    </a:cxn>
                    <a:cxn ang="0">
                      <a:pos x="57" y="45"/>
                    </a:cxn>
                    <a:cxn ang="0">
                      <a:pos x="52" y="48"/>
                    </a:cxn>
                    <a:cxn ang="0">
                      <a:pos x="48" y="53"/>
                    </a:cxn>
                    <a:cxn ang="0">
                      <a:pos x="45" y="49"/>
                    </a:cxn>
                    <a:cxn ang="0">
                      <a:pos x="45" y="43"/>
                    </a:cxn>
                    <a:cxn ang="0">
                      <a:pos x="38" y="40"/>
                    </a:cxn>
                  </a:cxnLst>
                  <a:rect l="0" t="0" r="r" b="b"/>
                  <a:pathLst>
                    <a:path w="60" h="56">
                      <a:moveTo>
                        <a:pt x="38" y="40"/>
                      </a:moveTo>
                      <a:cubicBezTo>
                        <a:pt x="34" y="45"/>
                        <a:pt x="37" y="39"/>
                        <a:pt x="37" y="37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5" y="31"/>
                        <a:pt x="34" y="32"/>
                        <a:pt x="32" y="28"/>
                      </a:cubicBezTo>
                      <a:cubicBezTo>
                        <a:pt x="31" y="25"/>
                        <a:pt x="25" y="25"/>
                        <a:pt x="25" y="26"/>
                      </a:cubicBezTo>
                      <a:cubicBezTo>
                        <a:pt x="25" y="28"/>
                        <a:pt x="22" y="25"/>
                        <a:pt x="20" y="28"/>
                      </a:cubicBezTo>
                      <a:cubicBezTo>
                        <a:pt x="20" y="32"/>
                        <a:pt x="17" y="34"/>
                        <a:pt x="14" y="35"/>
                      </a:cubicBezTo>
                      <a:cubicBezTo>
                        <a:pt x="14" y="34"/>
                        <a:pt x="16" y="34"/>
                        <a:pt x="14" y="34"/>
                      </a:cubicBezTo>
                      <a:cubicBezTo>
                        <a:pt x="13" y="32"/>
                        <a:pt x="14" y="32"/>
                        <a:pt x="13" y="31"/>
                      </a:cubicBezTo>
                      <a:cubicBezTo>
                        <a:pt x="11" y="31"/>
                        <a:pt x="11" y="31"/>
                        <a:pt x="13" y="29"/>
                      </a:cubicBezTo>
                      <a:cubicBezTo>
                        <a:pt x="13" y="28"/>
                        <a:pt x="10" y="28"/>
                        <a:pt x="8" y="25"/>
                      </a:cubicBezTo>
                      <a:cubicBezTo>
                        <a:pt x="8" y="23"/>
                        <a:pt x="5" y="25"/>
                        <a:pt x="5" y="23"/>
                      </a:cubicBezTo>
                      <a:cubicBezTo>
                        <a:pt x="5" y="20"/>
                        <a:pt x="3" y="23"/>
                        <a:pt x="5" y="18"/>
                      </a:cubicBezTo>
                      <a:cubicBezTo>
                        <a:pt x="5" y="15"/>
                        <a:pt x="3" y="20"/>
                        <a:pt x="3" y="18"/>
                      </a:cubicBezTo>
                      <a:cubicBezTo>
                        <a:pt x="2" y="17"/>
                        <a:pt x="5" y="15"/>
                        <a:pt x="3" y="15"/>
                      </a:cubicBezTo>
                      <a:cubicBezTo>
                        <a:pt x="0" y="15"/>
                        <a:pt x="2" y="18"/>
                        <a:pt x="0" y="18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3" y="9"/>
                        <a:pt x="5" y="12"/>
                        <a:pt x="6" y="9"/>
                      </a:cubicBezTo>
                      <a:cubicBezTo>
                        <a:pt x="8" y="7"/>
                        <a:pt x="8" y="11"/>
                        <a:pt x="10" y="9"/>
                      </a:cubicBezTo>
                      <a:cubicBezTo>
                        <a:pt x="13" y="9"/>
                        <a:pt x="13" y="6"/>
                        <a:pt x="10" y="4"/>
                      </a:cubicBezTo>
                      <a:cubicBezTo>
                        <a:pt x="8" y="3"/>
                        <a:pt x="13" y="4"/>
                        <a:pt x="11" y="0"/>
                      </a:cubicBezTo>
                      <a:cubicBezTo>
                        <a:pt x="17" y="0"/>
                        <a:pt x="20" y="3"/>
                        <a:pt x="23" y="1"/>
                      </a:cubicBezTo>
                      <a:cubicBezTo>
                        <a:pt x="25" y="0"/>
                        <a:pt x="28" y="1"/>
                        <a:pt x="29" y="1"/>
                      </a:cubicBezTo>
                      <a:cubicBezTo>
                        <a:pt x="28" y="6"/>
                        <a:pt x="31" y="7"/>
                        <a:pt x="32" y="4"/>
                      </a:cubicBezTo>
                      <a:cubicBezTo>
                        <a:pt x="32" y="3"/>
                        <a:pt x="34" y="4"/>
                        <a:pt x="34" y="6"/>
                      </a:cubicBezTo>
                      <a:cubicBezTo>
                        <a:pt x="37" y="9"/>
                        <a:pt x="35" y="1"/>
                        <a:pt x="42" y="4"/>
                      </a:cubicBezTo>
                      <a:cubicBezTo>
                        <a:pt x="45" y="7"/>
                        <a:pt x="43" y="4"/>
                        <a:pt x="45" y="3"/>
                      </a:cubicBezTo>
                      <a:cubicBezTo>
                        <a:pt x="48" y="3"/>
                        <a:pt x="43" y="0"/>
                        <a:pt x="48" y="1"/>
                      </a:cubicBezTo>
                      <a:cubicBezTo>
                        <a:pt x="51" y="3"/>
                        <a:pt x="49" y="4"/>
                        <a:pt x="49" y="6"/>
                      </a:cubicBezTo>
                      <a:cubicBezTo>
                        <a:pt x="51" y="6"/>
                        <a:pt x="49" y="9"/>
                        <a:pt x="51" y="9"/>
                      </a:cubicBezTo>
                      <a:cubicBezTo>
                        <a:pt x="52" y="9"/>
                        <a:pt x="55" y="12"/>
                        <a:pt x="52" y="12"/>
                      </a:cubicBezTo>
                      <a:cubicBezTo>
                        <a:pt x="51" y="14"/>
                        <a:pt x="51" y="18"/>
                        <a:pt x="52" y="15"/>
                      </a:cubicBezTo>
                      <a:cubicBezTo>
                        <a:pt x="54" y="14"/>
                        <a:pt x="55" y="15"/>
                        <a:pt x="54" y="20"/>
                      </a:cubicBezTo>
                      <a:cubicBezTo>
                        <a:pt x="54" y="23"/>
                        <a:pt x="55" y="20"/>
                        <a:pt x="57" y="25"/>
                      </a:cubicBezTo>
                      <a:cubicBezTo>
                        <a:pt x="54" y="26"/>
                        <a:pt x="57" y="26"/>
                        <a:pt x="55" y="29"/>
                      </a:cubicBezTo>
                      <a:cubicBezTo>
                        <a:pt x="55" y="32"/>
                        <a:pt x="60" y="32"/>
                        <a:pt x="58" y="35"/>
                      </a:cubicBezTo>
                      <a:cubicBezTo>
                        <a:pt x="55" y="39"/>
                        <a:pt x="60" y="37"/>
                        <a:pt x="60" y="42"/>
                      </a:cubicBezTo>
                      <a:cubicBezTo>
                        <a:pt x="55" y="40"/>
                        <a:pt x="54" y="40"/>
                        <a:pt x="54" y="42"/>
                      </a:cubicBezTo>
                      <a:cubicBezTo>
                        <a:pt x="55" y="45"/>
                        <a:pt x="57" y="42"/>
                        <a:pt x="57" y="45"/>
                      </a:cubicBezTo>
                      <a:cubicBezTo>
                        <a:pt x="57" y="48"/>
                        <a:pt x="55" y="51"/>
                        <a:pt x="52" y="48"/>
                      </a:cubicBezTo>
                      <a:cubicBezTo>
                        <a:pt x="51" y="46"/>
                        <a:pt x="49" y="56"/>
                        <a:pt x="48" y="53"/>
                      </a:cubicBezTo>
                      <a:cubicBezTo>
                        <a:pt x="46" y="49"/>
                        <a:pt x="45" y="53"/>
                        <a:pt x="45" y="49"/>
                      </a:cubicBezTo>
                      <a:cubicBezTo>
                        <a:pt x="46" y="46"/>
                        <a:pt x="45" y="45"/>
                        <a:pt x="45" y="43"/>
                      </a:cubicBezTo>
                      <a:cubicBezTo>
                        <a:pt x="46" y="40"/>
                        <a:pt x="40" y="40"/>
                        <a:pt x="38" y="40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69" name="Freeform 143"/>
                <p:cNvSpPr>
                  <a:spLocks/>
                </p:cNvSpPr>
                <p:nvPr/>
              </p:nvSpPr>
              <p:spPr bwMode="auto">
                <a:xfrm>
                  <a:off x="2446" y="2829"/>
                  <a:ext cx="47" cy="37"/>
                </a:xfrm>
                <a:custGeom>
                  <a:avLst/>
                  <a:gdLst/>
                  <a:ahLst/>
                  <a:cxnLst>
                    <a:cxn ang="0">
                      <a:pos x="12" y="19"/>
                    </a:cxn>
                    <a:cxn ang="0">
                      <a:pos x="18" y="11"/>
                    </a:cxn>
                    <a:cxn ang="0">
                      <a:pos x="21" y="11"/>
                    </a:cxn>
                    <a:cxn ang="0">
                      <a:pos x="21" y="7"/>
                    </a:cxn>
                    <a:cxn ang="0">
                      <a:pos x="23" y="2"/>
                    </a:cxn>
                    <a:cxn ang="0">
                      <a:pos x="11" y="2"/>
                    </a:cxn>
                    <a:cxn ang="0">
                      <a:pos x="9" y="3"/>
                    </a:cxn>
                    <a:cxn ang="0">
                      <a:pos x="0" y="5"/>
                    </a:cxn>
                    <a:cxn ang="0">
                      <a:pos x="3" y="7"/>
                    </a:cxn>
                    <a:cxn ang="0">
                      <a:pos x="5" y="8"/>
                    </a:cxn>
                    <a:cxn ang="0">
                      <a:pos x="6" y="11"/>
                    </a:cxn>
                    <a:cxn ang="0">
                      <a:pos x="9" y="10"/>
                    </a:cxn>
                    <a:cxn ang="0">
                      <a:pos x="9" y="14"/>
                    </a:cxn>
                    <a:cxn ang="0">
                      <a:pos x="9" y="16"/>
                    </a:cxn>
                    <a:cxn ang="0">
                      <a:pos x="11" y="18"/>
                    </a:cxn>
                    <a:cxn ang="0">
                      <a:pos x="12" y="16"/>
                    </a:cxn>
                    <a:cxn ang="0">
                      <a:pos x="12" y="19"/>
                    </a:cxn>
                  </a:cxnLst>
                  <a:rect l="0" t="0" r="r" b="b"/>
                  <a:pathLst>
                    <a:path w="24" h="19">
                      <a:moveTo>
                        <a:pt x="12" y="19"/>
                      </a:moveTo>
                      <a:cubicBezTo>
                        <a:pt x="15" y="11"/>
                        <a:pt x="17" y="14"/>
                        <a:pt x="18" y="11"/>
                      </a:cubicBezTo>
                      <a:cubicBezTo>
                        <a:pt x="20" y="10"/>
                        <a:pt x="20" y="13"/>
                        <a:pt x="21" y="11"/>
                      </a:cubicBezTo>
                      <a:cubicBezTo>
                        <a:pt x="24" y="11"/>
                        <a:pt x="24" y="8"/>
                        <a:pt x="21" y="7"/>
                      </a:cubicBezTo>
                      <a:cubicBezTo>
                        <a:pt x="20" y="5"/>
                        <a:pt x="24" y="7"/>
                        <a:pt x="23" y="2"/>
                      </a:cubicBezTo>
                      <a:cubicBezTo>
                        <a:pt x="20" y="2"/>
                        <a:pt x="14" y="0"/>
                        <a:pt x="11" y="2"/>
                      </a:cubicBezTo>
                      <a:cubicBezTo>
                        <a:pt x="6" y="2"/>
                        <a:pt x="12" y="2"/>
                        <a:pt x="9" y="3"/>
                      </a:cubicBezTo>
                      <a:cubicBezTo>
                        <a:pt x="6" y="5"/>
                        <a:pt x="3" y="3"/>
                        <a:pt x="0" y="5"/>
                      </a:cubicBezTo>
                      <a:cubicBezTo>
                        <a:pt x="1" y="7"/>
                        <a:pt x="5" y="5"/>
                        <a:pt x="3" y="7"/>
                      </a:cubicBezTo>
                      <a:cubicBezTo>
                        <a:pt x="1" y="10"/>
                        <a:pt x="3" y="10"/>
                        <a:pt x="5" y="8"/>
                      </a:cubicBezTo>
                      <a:cubicBezTo>
                        <a:pt x="8" y="8"/>
                        <a:pt x="3" y="13"/>
                        <a:pt x="6" y="11"/>
                      </a:cubicBezTo>
                      <a:cubicBezTo>
                        <a:pt x="9" y="8"/>
                        <a:pt x="12" y="8"/>
                        <a:pt x="9" y="10"/>
                      </a:cubicBezTo>
                      <a:cubicBezTo>
                        <a:pt x="8" y="11"/>
                        <a:pt x="11" y="11"/>
                        <a:pt x="9" y="14"/>
                      </a:cubicBezTo>
                      <a:cubicBezTo>
                        <a:pt x="8" y="16"/>
                        <a:pt x="9" y="14"/>
                        <a:pt x="9" y="16"/>
                      </a:cubicBezTo>
                      <a:cubicBezTo>
                        <a:pt x="9" y="18"/>
                        <a:pt x="11" y="16"/>
                        <a:pt x="11" y="18"/>
                      </a:cubicBezTo>
                      <a:cubicBezTo>
                        <a:pt x="11" y="19"/>
                        <a:pt x="12" y="18"/>
                        <a:pt x="12" y="16"/>
                      </a:cubicBezTo>
                      <a:cubicBezTo>
                        <a:pt x="12" y="19"/>
                        <a:pt x="12" y="18"/>
                        <a:pt x="12" y="19"/>
                      </a:cubicBezTo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70" name="Freeform 144"/>
                <p:cNvSpPr>
                  <a:spLocks/>
                </p:cNvSpPr>
                <p:nvPr/>
              </p:nvSpPr>
              <p:spPr bwMode="auto">
                <a:xfrm>
                  <a:off x="2452" y="2844"/>
                  <a:ext cx="2" cy="6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1"/>
                        <a:pt x="1" y="0"/>
                        <a:pt x="1" y="1"/>
                      </a:cubicBezTo>
                      <a:cubicBezTo>
                        <a:pt x="1" y="3"/>
                        <a:pt x="1" y="3"/>
                        <a:pt x="0" y="1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71" name="Freeform 145"/>
                <p:cNvSpPr>
                  <a:spLocks/>
                </p:cNvSpPr>
                <p:nvPr/>
              </p:nvSpPr>
              <p:spPr bwMode="auto">
                <a:xfrm>
                  <a:off x="2452" y="2850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" y="2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0" y="2"/>
                        <a:pt x="1" y="0"/>
                        <a:pt x="1" y="2"/>
                      </a:cubicBezTo>
                      <a:cubicBezTo>
                        <a:pt x="3" y="2"/>
                        <a:pt x="1" y="4"/>
                        <a:pt x="1" y="4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72" name="Freeform 146"/>
                <p:cNvSpPr>
                  <a:spLocks/>
                </p:cNvSpPr>
                <p:nvPr/>
              </p:nvSpPr>
              <p:spPr bwMode="auto">
                <a:xfrm>
                  <a:off x="2452" y="2860"/>
                  <a:ext cx="2" cy="6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0"/>
                        <a:pt x="1" y="0"/>
                        <a:pt x="1" y="2"/>
                      </a:cubicBezTo>
                      <a:cubicBezTo>
                        <a:pt x="1" y="3"/>
                        <a:pt x="0" y="2"/>
                        <a:pt x="0" y="2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73" name="Freeform 147"/>
                <p:cNvSpPr>
                  <a:spLocks/>
                </p:cNvSpPr>
                <p:nvPr/>
              </p:nvSpPr>
              <p:spPr bwMode="auto">
                <a:xfrm>
                  <a:off x="2454" y="2860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2"/>
                        <a:pt x="0" y="2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74" name="Freeform 148"/>
                <p:cNvSpPr>
                  <a:spLocks/>
                </p:cNvSpPr>
                <p:nvPr/>
              </p:nvSpPr>
              <p:spPr bwMode="auto">
                <a:xfrm>
                  <a:off x="2458" y="2858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75" name="Freeform 149"/>
                <p:cNvSpPr>
                  <a:spLocks/>
                </p:cNvSpPr>
                <p:nvPr/>
              </p:nvSpPr>
              <p:spPr bwMode="auto">
                <a:xfrm>
                  <a:off x="2448" y="2850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2"/>
                        <a:pt x="2" y="0"/>
                        <a:pt x="2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76" name="Freeform 150"/>
                <p:cNvSpPr>
                  <a:spLocks/>
                </p:cNvSpPr>
                <p:nvPr/>
              </p:nvSpPr>
              <p:spPr bwMode="auto">
                <a:xfrm>
                  <a:off x="2460" y="2850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2"/>
                        <a:pt x="0" y="0"/>
                        <a:pt x="2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77" name="Freeform 151"/>
                <p:cNvSpPr>
                  <a:spLocks/>
                </p:cNvSpPr>
                <p:nvPr/>
              </p:nvSpPr>
              <p:spPr bwMode="auto">
                <a:xfrm>
                  <a:off x="2334" y="2779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2" y="6"/>
                    </a:cxn>
                    <a:cxn ang="0">
                      <a:pos x="2" y="1"/>
                    </a:cxn>
                    <a:cxn ang="0">
                      <a:pos x="2" y="6"/>
                    </a:cxn>
                  </a:cxnLst>
                  <a:rect l="0" t="0" r="r" b="b"/>
                  <a:pathLst>
                    <a:path w="5" h="6">
                      <a:moveTo>
                        <a:pt x="2" y="6"/>
                      </a:moveTo>
                      <a:cubicBezTo>
                        <a:pt x="0" y="6"/>
                        <a:pt x="0" y="0"/>
                        <a:pt x="2" y="1"/>
                      </a:cubicBezTo>
                      <a:cubicBezTo>
                        <a:pt x="3" y="3"/>
                        <a:pt x="5" y="5"/>
                        <a:pt x="2" y="6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78" name="Freeform 152"/>
                <p:cNvSpPr>
                  <a:spLocks/>
                </p:cNvSpPr>
                <p:nvPr/>
              </p:nvSpPr>
              <p:spPr bwMode="auto">
                <a:xfrm>
                  <a:off x="2345" y="2763"/>
                  <a:ext cx="10" cy="6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3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5" h="3">
                      <a:moveTo>
                        <a:pt x="2" y="2"/>
                      </a:moveTo>
                      <a:cubicBezTo>
                        <a:pt x="2" y="0"/>
                        <a:pt x="5" y="0"/>
                        <a:pt x="3" y="2"/>
                      </a:cubicBezTo>
                      <a:cubicBezTo>
                        <a:pt x="2" y="3"/>
                        <a:pt x="0" y="3"/>
                        <a:pt x="2" y="2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79" name="Freeform 153"/>
                <p:cNvSpPr>
                  <a:spLocks/>
                </p:cNvSpPr>
                <p:nvPr/>
              </p:nvSpPr>
              <p:spPr bwMode="auto">
                <a:xfrm>
                  <a:off x="2311" y="2746"/>
                  <a:ext cx="7" cy="9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4" y="0"/>
                        <a:pt x="1" y="5"/>
                        <a:pt x="0" y="1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80" name="Freeform 154"/>
                <p:cNvSpPr>
                  <a:spLocks/>
                </p:cNvSpPr>
                <p:nvPr/>
              </p:nvSpPr>
              <p:spPr bwMode="auto">
                <a:xfrm>
                  <a:off x="2324" y="2755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4" h="3">
                      <a:moveTo>
                        <a:pt x="0" y="1"/>
                      </a:moveTo>
                      <a:cubicBezTo>
                        <a:pt x="0" y="0"/>
                        <a:pt x="0" y="0"/>
                        <a:pt x="2" y="0"/>
                      </a:cubicBezTo>
                      <a:cubicBezTo>
                        <a:pt x="4" y="1"/>
                        <a:pt x="4" y="1"/>
                        <a:pt x="2" y="1"/>
                      </a:cubicBezTo>
                      <a:cubicBezTo>
                        <a:pt x="0" y="1"/>
                        <a:pt x="0" y="3"/>
                        <a:pt x="0" y="1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81" name="Freeform 155"/>
                <p:cNvSpPr>
                  <a:spLocks/>
                </p:cNvSpPr>
                <p:nvPr/>
              </p:nvSpPr>
              <p:spPr bwMode="auto">
                <a:xfrm>
                  <a:off x="2322" y="2786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2" y="0"/>
                        <a:pt x="3" y="2"/>
                        <a:pt x="2" y="2"/>
                      </a:cubicBezTo>
                      <a:cubicBezTo>
                        <a:pt x="2" y="4"/>
                        <a:pt x="0" y="2"/>
                        <a:pt x="2" y="0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82" name="Freeform 156"/>
                <p:cNvSpPr>
                  <a:spLocks/>
                </p:cNvSpPr>
                <p:nvPr/>
              </p:nvSpPr>
              <p:spPr bwMode="auto">
                <a:xfrm>
                  <a:off x="2340" y="2780"/>
                  <a:ext cx="5" cy="4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0" y="2"/>
                        <a:pt x="2" y="0"/>
                        <a:pt x="2" y="0"/>
                      </a:cubicBezTo>
                      <a:cubicBezTo>
                        <a:pt x="3" y="0"/>
                        <a:pt x="3" y="2"/>
                        <a:pt x="2" y="2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83" name="Freeform 157"/>
                <p:cNvSpPr>
                  <a:spLocks/>
                </p:cNvSpPr>
                <p:nvPr/>
              </p:nvSpPr>
              <p:spPr bwMode="auto">
                <a:xfrm>
                  <a:off x="1781" y="4115"/>
                  <a:ext cx="33" cy="29"/>
                </a:xfrm>
                <a:custGeom>
                  <a:avLst/>
                  <a:gdLst/>
                  <a:ahLst/>
                  <a:cxnLst>
                    <a:cxn ang="0">
                      <a:pos x="2" y="14"/>
                    </a:cxn>
                    <a:cxn ang="0">
                      <a:pos x="0" y="10"/>
                    </a:cxn>
                    <a:cxn ang="0">
                      <a:pos x="2" y="7"/>
                    </a:cxn>
                    <a:cxn ang="0">
                      <a:pos x="5" y="6"/>
                    </a:cxn>
                    <a:cxn ang="0">
                      <a:pos x="5" y="4"/>
                    </a:cxn>
                    <a:cxn ang="0">
                      <a:pos x="5" y="3"/>
                    </a:cxn>
                    <a:cxn ang="0">
                      <a:pos x="6" y="1"/>
                    </a:cxn>
                    <a:cxn ang="0">
                      <a:pos x="10" y="1"/>
                    </a:cxn>
                    <a:cxn ang="0">
                      <a:pos x="11" y="3"/>
                    </a:cxn>
                    <a:cxn ang="0">
                      <a:pos x="11" y="4"/>
                    </a:cxn>
                    <a:cxn ang="0">
                      <a:pos x="13" y="3"/>
                    </a:cxn>
                    <a:cxn ang="0">
                      <a:pos x="16" y="3"/>
                    </a:cxn>
                    <a:cxn ang="0">
                      <a:pos x="16" y="4"/>
                    </a:cxn>
                    <a:cxn ang="0">
                      <a:pos x="14" y="6"/>
                    </a:cxn>
                    <a:cxn ang="0">
                      <a:pos x="11" y="7"/>
                    </a:cxn>
                    <a:cxn ang="0">
                      <a:pos x="8" y="9"/>
                    </a:cxn>
                    <a:cxn ang="0">
                      <a:pos x="8" y="10"/>
                    </a:cxn>
                    <a:cxn ang="0">
                      <a:pos x="6" y="10"/>
                    </a:cxn>
                    <a:cxn ang="0">
                      <a:pos x="5" y="12"/>
                    </a:cxn>
                    <a:cxn ang="0">
                      <a:pos x="2" y="14"/>
                    </a:cxn>
                  </a:cxnLst>
                  <a:rect l="0" t="0" r="r" b="b"/>
                  <a:pathLst>
                    <a:path w="17" h="15">
                      <a:moveTo>
                        <a:pt x="2" y="14"/>
                      </a:moveTo>
                      <a:cubicBezTo>
                        <a:pt x="0" y="12"/>
                        <a:pt x="0" y="10"/>
                        <a:pt x="0" y="10"/>
                      </a:cubicBezTo>
                      <a:cubicBezTo>
                        <a:pt x="2" y="10"/>
                        <a:pt x="0" y="9"/>
                        <a:pt x="2" y="7"/>
                      </a:cubicBezTo>
                      <a:cubicBezTo>
                        <a:pt x="5" y="6"/>
                        <a:pt x="3" y="6"/>
                        <a:pt x="5" y="6"/>
                      </a:cubicBezTo>
                      <a:cubicBezTo>
                        <a:pt x="6" y="6"/>
                        <a:pt x="6" y="6"/>
                        <a:pt x="5" y="4"/>
                      </a:cubicBezTo>
                      <a:cubicBezTo>
                        <a:pt x="5" y="4"/>
                        <a:pt x="6" y="4"/>
                        <a:pt x="5" y="3"/>
                      </a:cubicBezTo>
                      <a:cubicBezTo>
                        <a:pt x="5" y="3"/>
                        <a:pt x="8" y="3"/>
                        <a:pt x="6" y="1"/>
                      </a:cubicBezTo>
                      <a:cubicBezTo>
                        <a:pt x="6" y="0"/>
                        <a:pt x="8" y="1"/>
                        <a:pt x="10" y="1"/>
                      </a:cubicBezTo>
                      <a:cubicBezTo>
                        <a:pt x="11" y="1"/>
                        <a:pt x="11" y="3"/>
                        <a:pt x="11" y="3"/>
                      </a:cubicBezTo>
                      <a:cubicBezTo>
                        <a:pt x="10" y="3"/>
                        <a:pt x="11" y="3"/>
                        <a:pt x="11" y="4"/>
                      </a:cubicBezTo>
                      <a:cubicBezTo>
                        <a:pt x="13" y="6"/>
                        <a:pt x="11" y="3"/>
                        <a:pt x="13" y="3"/>
                      </a:cubicBezTo>
                      <a:cubicBezTo>
                        <a:pt x="14" y="1"/>
                        <a:pt x="14" y="1"/>
                        <a:pt x="16" y="3"/>
                      </a:cubicBezTo>
                      <a:cubicBezTo>
                        <a:pt x="16" y="4"/>
                        <a:pt x="14" y="4"/>
                        <a:pt x="16" y="4"/>
                      </a:cubicBezTo>
                      <a:cubicBezTo>
                        <a:pt x="17" y="6"/>
                        <a:pt x="16" y="6"/>
                        <a:pt x="14" y="6"/>
                      </a:cubicBezTo>
                      <a:cubicBezTo>
                        <a:pt x="11" y="7"/>
                        <a:pt x="14" y="9"/>
                        <a:pt x="11" y="7"/>
                      </a:cubicBezTo>
                      <a:cubicBezTo>
                        <a:pt x="6" y="7"/>
                        <a:pt x="5" y="7"/>
                        <a:pt x="8" y="9"/>
                      </a:cubicBezTo>
                      <a:cubicBezTo>
                        <a:pt x="10" y="9"/>
                        <a:pt x="10" y="12"/>
                        <a:pt x="8" y="10"/>
                      </a:cubicBezTo>
                      <a:cubicBezTo>
                        <a:pt x="6" y="9"/>
                        <a:pt x="8" y="12"/>
                        <a:pt x="6" y="10"/>
                      </a:cubicBezTo>
                      <a:cubicBezTo>
                        <a:pt x="3" y="9"/>
                        <a:pt x="6" y="14"/>
                        <a:pt x="5" y="12"/>
                      </a:cubicBezTo>
                      <a:cubicBezTo>
                        <a:pt x="0" y="10"/>
                        <a:pt x="5" y="15"/>
                        <a:pt x="2" y="14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84" name="Freeform 158"/>
                <p:cNvSpPr>
                  <a:spLocks/>
                </p:cNvSpPr>
                <p:nvPr/>
              </p:nvSpPr>
              <p:spPr bwMode="auto">
                <a:xfrm>
                  <a:off x="1762" y="4117"/>
                  <a:ext cx="29" cy="21"/>
                </a:xfrm>
                <a:custGeom>
                  <a:avLst/>
                  <a:gdLst/>
                  <a:ahLst/>
                  <a:cxnLst>
                    <a:cxn ang="0">
                      <a:pos x="3" y="11"/>
                    </a:cxn>
                    <a:cxn ang="0">
                      <a:pos x="1" y="10"/>
                    </a:cxn>
                    <a:cxn ang="0">
                      <a:pos x="1" y="8"/>
                    </a:cxn>
                    <a:cxn ang="0">
                      <a:pos x="4" y="8"/>
                    </a:cxn>
                    <a:cxn ang="0">
                      <a:pos x="6" y="6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9" y="2"/>
                    </a:cxn>
                    <a:cxn ang="0">
                      <a:pos x="10" y="2"/>
                    </a:cxn>
                    <a:cxn ang="0">
                      <a:pos x="13" y="0"/>
                    </a:cxn>
                    <a:cxn ang="0">
                      <a:pos x="13" y="3"/>
                    </a:cxn>
                    <a:cxn ang="0">
                      <a:pos x="10" y="6"/>
                    </a:cxn>
                    <a:cxn ang="0">
                      <a:pos x="7" y="8"/>
                    </a:cxn>
                    <a:cxn ang="0">
                      <a:pos x="6" y="10"/>
                    </a:cxn>
                    <a:cxn ang="0">
                      <a:pos x="4" y="11"/>
                    </a:cxn>
                    <a:cxn ang="0">
                      <a:pos x="3" y="11"/>
                    </a:cxn>
                  </a:cxnLst>
                  <a:rect l="0" t="0" r="r" b="b"/>
                  <a:pathLst>
                    <a:path w="15" h="11">
                      <a:moveTo>
                        <a:pt x="3" y="11"/>
                      </a:moveTo>
                      <a:cubicBezTo>
                        <a:pt x="1" y="10"/>
                        <a:pt x="3" y="11"/>
                        <a:pt x="1" y="10"/>
                      </a:cubicBezTo>
                      <a:cubicBezTo>
                        <a:pt x="0" y="8"/>
                        <a:pt x="1" y="10"/>
                        <a:pt x="1" y="8"/>
                      </a:cubicBezTo>
                      <a:cubicBezTo>
                        <a:pt x="1" y="8"/>
                        <a:pt x="3" y="10"/>
                        <a:pt x="4" y="8"/>
                      </a:cubicBezTo>
                      <a:cubicBezTo>
                        <a:pt x="4" y="6"/>
                        <a:pt x="6" y="6"/>
                        <a:pt x="6" y="6"/>
                      </a:cubicBezTo>
                      <a:cubicBezTo>
                        <a:pt x="7" y="5"/>
                        <a:pt x="6" y="5"/>
                        <a:pt x="4" y="5"/>
                      </a:cubicBezTo>
                      <a:cubicBezTo>
                        <a:pt x="3" y="6"/>
                        <a:pt x="3" y="5"/>
                        <a:pt x="4" y="5"/>
                      </a:cubicBezTo>
                      <a:cubicBezTo>
                        <a:pt x="6" y="5"/>
                        <a:pt x="6" y="3"/>
                        <a:pt x="4" y="3"/>
                      </a:cubicBezTo>
                      <a:cubicBezTo>
                        <a:pt x="3" y="2"/>
                        <a:pt x="1" y="0"/>
                        <a:pt x="4" y="2"/>
                      </a:cubicBezTo>
                      <a:cubicBezTo>
                        <a:pt x="9" y="3"/>
                        <a:pt x="7" y="2"/>
                        <a:pt x="9" y="2"/>
                      </a:cubicBezTo>
                      <a:cubicBezTo>
                        <a:pt x="9" y="0"/>
                        <a:pt x="9" y="2"/>
                        <a:pt x="10" y="2"/>
                      </a:cubicBezTo>
                      <a:cubicBezTo>
                        <a:pt x="12" y="2"/>
                        <a:pt x="12" y="0"/>
                        <a:pt x="13" y="0"/>
                      </a:cubicBezTo>
                      <a:cubicBezTo>
                        <a:pt x="15" y="2"/>
                        <a:pt x="15" y="2"/>
                        <a:pt x="13" y="3"/>
                      </a:cubicBezTo>
                      <a:cubicBezTo>
                        <a:pt x="12" y="5"/>
                        <a:pt x="12" y="3"/>
                        <a:pt x="10" y="6"/>
                      </a:cubicBezTo>
                      <a:cubicBezTo>
                        <a:pt x="9" y="8"/>
                        <a:pt x="9" y="8"/>
                        <a:pt x="7" y="8"/>
                      </a:cubicBezTo>
                      <a:cubicBezTo>
                        <a:pt x="6" y="8"/>
                        <a:pt x="6" y="10"/>
                        <a:pt x="6" y="10"/>
                      </a:cubicBezTo>
                      <a:cubicBezTo>
                        <a:pt x="4" y="11"/>
                        <a:pt x="4" y="10"/>
                        <a:pt x="4" y="11"/>
                      </a:cubicBezTo>
                      <a:cubicBezTo>
                        <a:pt x="4" y="11"/>
                        <a:pt x="4" y="11"/>
                        <a:pt x="3" y="11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85" name="Freeform 159"/>
                <p:cNvSpPr>
                  <a:spLocks/>
                </p:cNvSpPr>
                <p:nvPr/>
              </p:nvSpPr>
              <p:spPr bwMode="auto">
                <a:xfrm>
                  <a:off x="3112" y="2094"/>
                  <a:ext cx="56" cy="68"/>
                </a:xfrm>
                <a:custGeom>
                  <a:avLst/>
                  <a:gdLst/>
                  <a:ahLst/>
                  <a:cxnLst>
                    <a:cxn ang="0">
                      <a:pos x="12" y="35"/>
                    </a:cxn>
                    <a:cxn ang="0">
                      <a:pos x="12" y="31"/>
                    </a:cxn>
                    <a:cxn ang="0">
                      <a:pos x="10" y="18"/>
                    </a:cxn>
                    <a:cxn ang="0">
                      <a:pos x="7" y="12"/>
                    </a:cxn>
                    <a:cxn ang="0">
                      <a:pos x="0" y="3"/>
                    </a:cxn>
                    <a:cxn ang="0">
                      <a:pos x="6" y="1"/>
                    </a:cxn>
                    <a:cxn ang="0">
                      <a:pos x="15" y="5"/>
                    </a:cxn>
                    <a:cxn ang="0">
                      <a:pos x="19" y="6"/>
                    </a:cxn>
                    <a:cxn ang="0">
                      <a:pos x="19" y="9"/>
                    </a:cxn>
                    <a:cxn ang="0">
                      <a:pos x="22" y="14"/>
                    </a:cxn>
                    <a:cxn ang="0">
                      <a:pos x="24" y="18"/>
                    </a:cxn>
                    <a:cxn ang="0">
                      <a:pos x="25" y="25"/>
                    </a:cxn>
                    <a:cxn ang="0">
                      <a:pos x="25" y="25"/>
                    </a:cxn>
                    <a:cxn ang="0">
                      <a:pos x="19" y="25"/>
                    </a:cxn>
                    <a:cxn ang="0">
                      <a:pos x="18" y="26"/>
                    </a:cxn>
                    <a:cxn ang="0">
                      <a:pos x="15" y="34"/>
                    </a:cxn>
                    <a:cxn ang="0">
                      <a:pos x="12" y="35"/>
                    </a:cxn>
                  </a:cxnLst>
                  <a:rect l="0" t="0" r="r" b="b"/>
                  <a:pathLst>
                    <a:path w="29" h="35">
                      <a:moveTo>
                        <a:pt x="12" y="35"/>
                      </a:moveTo>
                      <a:cubicBezTo>
                        <a:pt x="10" y="34"/>
                        <a:pt x="12" y="34"/>
                        <a:pt x="12" y="31"/>
                      </a:cubicBezTo>
                      <a:cubicBezTo>
                        <a:pt x="10" y="26"/>
                        <a:pt x="15" y="23"/>
                        <a:pt x="10" y="18"/>
                      </a:cubicBezTo>
                      <a:cubicBezTo>
                        <a:pt x="6" y="12"/>
                        <a:pt x="7" y="14"/>
                        <a:pt x="7" y="12"/>
                      </a:cubicBezTo>
                      <a:cubicBezTo>
                        <a:pt x="4" y="11"/>
                        <a:pt x="3" y="1"/>
                        <a:pt x="0" y="3"/>
                      </a:cubicBezTo>
                      <a:cubicBezTo>
                        <a:pt x="1" y="1"/>
                        <a:pt x="4" y="1"/>
                        <a:pt x="6" y="1"/>
                      </a:cubicBezTo>
                      <a:cubicBezTo>
                        <a:pt x="7" y="0"/>
                        <a:pt x="13" y="5"/>
                        <a:pt x="15" y="5"/>
                      </a:cubicBezTo>
                      <a:cubicBezTo>
                        <a:pt x="16" y="3"/>
                        <a:pt x="16" y="8"/>
                        <a:pt x="19" y="6"/>
                      </a:cubicBezTo>
                      <a:cubicBezTo>
                        <a:pt x="21" y="6"/>
                        <a:pt x="21" y="8"/>
                        <a:pt x="19" y="9"/>
                      </a:cubicBezTo>
                      <a:cubicBezTo>
                        <a:pt x="18" y="12"/>
                        <a:pt x="21" y="14"/>
                        <a:pt x="22" y="14"/>
                      </a:cubicBezTo>
                      <a:cubicBezTo>
                        <a:pt x="24" y="14"/>
                        <a:pt x="21" y="17"/>
                        <a:pt x="24" y="18"/>
                      </a:cubicBezTo>
                      <a:cubicBezTo>
                        <a:pt x="27" y="20"/>
                        <a:pt x="24" y="23"/>
                        <a:pt x="25" y="25"/>
                      </a:cubicBezTo>
                      <a:cubicBezTo>
                        <a:pt x="29" y="25"/>
                        <a:pt x="25" y="26"/>
                        <a:pt x="25" y="25"/>
                      </a:cubicBezTo>
                      <a:cubicBezTo>
                        <a:pt x="24" y="25"/>
                        <a:pt x="21" y="26"/>
                        <a:pt x="19" y="25"/>
                      </a:cubicBezTo>
                      <a:cubicBezTo>
                        <a:pt x="18" y="23"/>
                        <a:pt x="16" y="25"/>
                        <a:pt x="18" y="26"/>
                      </a:cubicBezTo>
                      <a:cubicBezTo>
                        <a:pt x="19" y="29"/>
                        <a:pt x="13" y="32"/>
                        <a:pt x="15" y="34"/>
                      </a:cubicBezTo>
                      <a:cubicBezTo>
                        <a:pt x="15" y="35"/>
                        <a:pt x="13" y="35"/>
                        <a:pt x="12" y="35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86" name="Freeform 160"/>
                <p:cNvSpPr>
                  <a:spLocks/>
                </p:cNvSpPr>
                <p:nvPr/>
              </p:nvSpPr>
              <p:spPr bwMode="auto">
                <a:xfrm>
                  <a:off x="3015" y="2100"/>
                  <a:ext cx="143" cy="104"/>
                </a:xfrm>
                <a:custGeom>
                  <a:avLst/>
                  <a:gdLst/>
                  <a:ahLst/>
                  <a:cxnLst>
                    <a:cxn ang="0">
                      <a:pos x="21" y="3"/>
                    </a:cxn>
                    <a:cxn ang="0">
                      <a:pos x="15" y="6"/>
                    </a:cxn>
                    <a:cxn ang="0">
                      <a:pos x="12" y="11"/>
                    </a:cxn>
                    <a:cxn ang="0">
                      <a:pos x="10" y="15"/>
                    </a:cxn>
                    <a:cxn ang="0">
                      <a:pos x="6" y="23"/>
                    </a:cxn>
                    <a:cxn ang="0">
                      <a:pos x="3" y="23"/>
                    </a:cxn>
                    <a:cxn ang="0">
                      <a:pos x="3" y="23"/>
                    </a:cxn>
                    <a:cxn ang="0">
                      <a:pos x="0" y="25"/>
                    </a:cxn>
                    <a:cxn ang="0">
                      <a:pos x="3" y="30"/>
                    </a:cxn>
                    <a:cxn ang="0">
                      <a:pos x="9" y="36"/>
                    </a:cxn>
                    <a:cxn ang="0">
                      <a:pos x="13" y="42"/>
                    </a:cxn>
                    <a:cxn ang="0">
                      <a:pos x="16" y="40"/>
                    </a:cxn>
                    <a:cxn ang="0">
                      <a:pos x="18" y="47"/>
                    </a:cxn>
                    <a:cxn ang="0">
                      <a:pos x="19" y="51"/>
                    </a:cxn>
                    <a:cxn ang="0">
                      <a:pos x="25" y="51"/>
                    </a:cxn>
                    <a:cxn ang="0">
                      <a:pos x="33" y="51"/>
                    </a:cxn>
                    <a:cxn ang="0">
                      <a:pos x="42" y="51"/>
                    </a:cxn>
                    <a:cxn ang="0">
                      <a:pos x="54" y="50"/>
                    </a:cxn>
                    <a:cxn ang="0">
                      <a:pos x="60" y="51"/>
                    </a:cxn>
                    <a:cxn ang="0">
                      <a:pos x="65" y="53"/>
                    </a:cxn>
                    <a:cxn ang="0">
                      <a:pos x="71" y="40"/>
                    </a:cxn>
                    <a:cxn ang="0">
                      <a:pos x="74" y="36"/>
                    </a:cxn>
                    <a:cxn ang="0">
                      <a:pos x="69" y="34"/>
                    </a:cxn>
                    <a:cxn ang="0">
                      <a:pos x="66" y="36"/>
                    </a:cxn>
                    <a:cxn ang="0">
                      <a:pos x="62" y="33"/>
                    </a:cxn>
                    <a:cxn ang="0">
                      <a:pos x="62" y="28"/>
                    </a:cxn>
                    <a:cxn ang="0">
                      <a:pos x="60" y="15"/>
                    </a:cxn>
                    <a:cxn ang="0">
                      <a:pos x="57" y="9"/>
                    </a:cxn>
                    <a:cxn ang="0">
                      <a:pos x="50" y="0"/>
                    </a:cxn>
                    <a:cxn ang="0">
                      <a:pos x="44" y="5"/>
                    </a:cxn>
                    <a:cxn ang="0">
                      <a:pos x="38" y="6"/>
                    </a:cxn>
                    <a:cxn ang="0">
                      <a:pos x="33" y="3"/>
                    </a:cxn>
                    <a:cxn ang="0">
                      <a:pos x="27" y="3"/>
                    </a:cxn>
                    <a:cxn ang="0">
                      <a:pos x="22" y="3"/>
                    </a:cxn>
                    <a:cxn ang="0">
                      <a:pos x="21" y="3"/>
                    </a:cxn>
                  </a:cxnLst>
                  <a:rect l="0" t="0" r="r" b="b"/>
                  <a:pathLst>
                    <a:path w="74" h="54">
                      <a:moveTo>
                        <a:pt x="21" y="3"/>
                      </a:moveTo>
                      <a:cubicBezTo>
                        <a:pt x="18" y="8"/>
                        <a:pt x="16" y="5"/>
                        <a:pt x="15" y="6"/>
                      </a:cubicBezTo>
                      <a:cubicBezTo>
                        <a:pt x="13" y="8"/>
                        <a:pt x="15" y="8"/>
                        <a:pt x="12" y="11"/>
                      </a:cubicBezTo>
                      <a:cubicBezTo>
                        <a:pt x="9" y="14"/>
                        <a:pt x="12" y="14"/>
                        <a:pt x="10" y="15"/>
                      </a:cubicBezTo>
                      <a:cubicBezTo>
                        <a:pt x="9" y="19"/>
                        <a:pt x="6" y="23"/>
                        <a:pt x="6" y="23"/>
                      </a:cubicBezTo>
                      <a:cubicBezTo>
                        <a:pt x="4" y="23"/>
                        <a:pt x="4" y="22"/>
                        <a:pt x="3" y="23"/>
                      </a:cubicBezTo>
                      <a:cubicBezTo>
                        <a:pt x="3" y="23"/>
                        <a:pt x="4" y="23"/>
                        <a:pt x="3" y="23"/>
                      </a:cubicBezTo>
                      <a:cubicBezTo>
                        <a:pt x="1" y="23"/>
                        <a:pt x="0" y="23"/>
                        <a:pt x="0" y="25"/>
                      </a:cubicBezTo>
                      <a:cubicBezTo>
                        <a:pt x="1" y="28"/>
                        <a:pt x="4" y="28"/>
                        <a:pt x="3" y="30"/>
                      </a:cubicBezTo>
                      <a:cubicBezTo>
                        <a:pt x="3" y="34"/>
                        <a:pt x="10" y="34"/>
                        <a:pt x="9" y="36"/>
                      </a:cubicBezTo>
                      <a:cubicBezTo>
                        <a:pt x="7" y="39"/>
                        <a:pt x="9" y="42"/>
                        <a:pt x="13" y="42"/>
                      </a:cubicBezTo>
                      <a:cubicBezTo>
                        <a:pt x="16" y="44"/>
                        <a:pt x="15" y="40"/>
                        <a:pt x="16" y="40"/>
                      </a:cubicBezTo>
                      <a:cubicBezTo>
                        <a:pt x="22" y="45"/>
                        <a:pt x="13" y="42"/>
                        <a:pt x="18" y="47"/>
                      </a:cubicBezTo>
                      <a:cubicBezTo>
                        <a:pt x="24" y="50"/>
                        <a:pt x="18" y="50"/>
                        <a:pt x="19" y="51"/>
                      </a:cubicBezTo>
                      <a:cubicBezTo>
                        <a:pt x="21" y="53"/>
                        <a:pt x="22" y="50"/>
                        <a:pt x="25" y="51"/>
                      </a:cubicBezTo>
                      <a:cubicBezTo>
                        <a:pt x="30" y="54"/>
                        <a:pt x="30" y="51"/>
                        <a:pt x="33" y="51"/>
                      </a:cubicBezTo>
                      <a:cubicBezTo>
                        <a:pt x="36" y="53"/>
                        <a:pt x="39" y="54"/>
                        <a:pt x="42" y="51"/>
                      </a:cubicBezTo>
                      <a:cubicBezTo>
                        <a:pt x="45" y="50"/>
                        <a:pt x="53" y="47"/>
                        <a:pt x="54" y="50"/>
                      </a:cubicBezTo>
                      <a:cubicBezTo>
                        <a:pt x="56" y="51"/>
                        <a:pt x="57" y="48"/>
                        <a:pt x="60" y="51"/>
                      </a:cubicBezTo>
                      <a:cubicBezTo>
                        <a:pt x="60" y="53"/>
                        <a:pt x="63" y="53"/>
                        <a:pt x="65" y="53"/>
                      </a:cubicBezTo>
                      <a:cubicBezTo>
                        <a:pt x="65" y="45"/>
                        <a:pt x="66" y="42"/>
                        <a:pt x="71" y="40"/>
                      </a:cubicBezTo>
                      <a:cubicBezTo>
                        <a:pt x="74" y="40"/>
                        <a:pt x="74" y="39"/>
                        <a:pt x="74" y="36"/>
                      </a:cubicBezTo>
                      <a:cubicBezTo>
                        <a:pt x="73" y="33"/>
                        <a:pt x="69" y="34"/>
                        <a:pt x="69" y="34"/>
                      </a:cubicBezTo>
                      <a:cubicBezTo>
                        <a:pt x="68" y="36"/>
                        <a:pt x="66" y="34"/>
                        <a:pt x="66" y="36"/>
                      </a:cubicBezTo>
                      <a:cubicBezTo>
                        <a:pt x="65" y="37"/>
                        <a:pt x="63" y="36"/>
                        <a:pt x="62" y="33"/>
                      </a:cubicBezTo>
                      <a:cubicBezTo>
                        <a:pt x="60" y="31"/>
                        <a:pt x="62" y="33"/>
                        <a:pt x="62" y="28"/>
                      </a:cubicBezTo>
                      <a:cubicBezTo>
                        <a:pt x="60" y="25"/>
                        <a:pt x="65" y="20"/>
                        <a:pt x="60" y="15"/>
                      </a:cubicBezTo>
                      <a:cubicBezTo>
                        <a:pt x="56" y="11"/>
                        <a:pt x="59" y="11"/>
                        <a:pt x="57" y="9"/>
                      </a:cubicBezTo>
                      <a:cubicBezTo>
                        <a:pt x="54" y="8"/>
                        <a:pt x="54" y="0"/>
                        <a:pt x="50" y="0"/>
                      </a:cubicBezTo>
                      <a:cubicBezTo>
                        <a:pt x="47" y="1"/>
                        <a:pt x="48" y="3"/>
                        <a:pt x="44" y="5"/>
                      </a:cubicBezTo>
                      <a:cubicBezTo>
                        <a:pt x="39" y="5"/>
                        <a:pt x="39" y="5"/>
                        <a:pt x="38" y="6"/>
                      </a:cubicBezTo>
                      <a:cubicBezTo>
                        <a:pt x="36" y="8"/>
                        <a:pt x="35" y="3"/>
                        <a:pt x="33" y="3"/>
                      </a:cubicBezTo>
                      <a:cubicBezTo>
                        <a:pt x="30" y="5"/>
                        <a:pt x="30" y="3"/>
                        <a:pt x="27" y="3"/>
                      </a:cubicBezTo>
                      <a:cubicBezTo>
                        <a:pt x="24" y="3"/>
                        <a:pt x="22" y="1"/>
                        <a:pt x="22" y="3"/>
                      </a:cubicBezTo>
                      <a:cubicBezTo>
                        <a:pt x="21" y="5"/>
                        <a:pt x="21" y="3"/>
                        <a:pt x="21" y="3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87" name="Freeform 161"/>
                <p:cNvSpPr>
                  <a:spLocks/>
                </p:cNvSpPr>
                <p:nvPr/>
              </p:nvSpPr>
              <p:spPr bwMode="auto">
                <a:xfrm>
                  <a:off x="3102" y="2235"/>
                  <a:ext cx="48" cy="49"/>
                </a:xfrm>
                <a:custGeom>
                  <a:avLst/>
                  <a:gdLst/>
                  <a:ahLst/>
                  <a:cxnLst>
                    <a:cxn ang="0">
                      <a:pos x="2" y="5"/>
                    </a:cxn>
                    <a:cxn ang="0">
                      <a:pos x="3" y="11"/>
                    </a:cxn>
                    <a:cxn ang="0">
                      <a:pos x="0" y="16"/>
                    </a:cxn>
                    <a:cxn ang="0">
                      <a:pos x="5" y="17"/>
                    </a:cxn>
                    <a:cxn ang="0">
                      <a:pos x="2" y="22"/>
                    </a:cxn>
                    <a:cxn ang="0">
                      <a:pos x="5" y="20"/>
                    </a:cxn>
                    <a:cxn ang="0">
                      <a:pos x="11" y="16"/>
                    </a:cxn>
                    <a:cxn ang="0">
                      <a:pos x="15" y="14"/>
                    </a:cxn>
                    <a:cxn ang="0">
                      <a:pos x="23" y="12"/>
                    </a:cxn>
                    <a:cxn ang="0">
                      <a:pos x="20" y="9"/>
                    </a:cxn>
                    <a:cxn ang="0">
                      <a:pos x="15" y="2"/>
                    </a:cxn>
                    <a:cxn ang="0">
                      <a:pos x="12" y="3"/>
                    </a:cxn>
                    <a:cxn ang="0">
                      <a:pos x="8" y="2"/>
                    </a:cxn>
                    <a:cxn ang="0">
                      <a:pos x="5" y="3"/>
                    </a:cxn>
                    <a:cxn ang="0">
                      <a:pos x="2" y="5"/>
                    </a:cxn>
                  </a:cxnLst>
                  <a:rect l="0" t="0" r="r" b="b"/>
                  <a:pathLst>
                    <a:path w="25" h="25">
                      <a:moveTo>
                        <a:pt x="2" y="5"/>
                      </a:moveTo>
                      <a:cubicBezTo>
                        <a:pt x="5" y="8"/>
                        <a:pt x="5" y="9"/>
                        <a:pt x="3" y="11"/>
                      </a:cubicBezTo>
                      <a:cubicBezTo>
                        <a:pt x="2" y="11"/>
                        <a:pt x="3" y="14"/>
                        <a:pt x="0" y="16"/>
                      </a:cubicBezTo>
                      <a:cubicBezTo>
                        <a:pt x="0" y="20"/>
                        <a:pt x="9" y="16"/>
                        <a:pt x="5" y="17"/>
                      </a:cubicBezTo>
                      <a:cubicBezTo>
                        <a:pt x="2" y="20"/>
                        <a:pt x="2" y="19"/>
                        <a:pt x="2" y="22"/>
                      </a:cubicBezTo>
                      <a:cubicBezTo>
                        <a:pt x="0" y="25"/>
                        <a:pt x="2" y="22"/>
                        <a:pt x="5" y="20"/>
                      </a:cubicBezTo>
                      <a:cubicBezTo>
                        <a:pt x="8" y="17"/>
                        <a:pt x="9" y="19"/>
                        <a:pt x="11" y="16"/>
                      </a:cubicBezTo>
                      <a:cubicBezTo>
                        <a:pt x="14" y="9"/>
                        <a:pt x="14" y="16"/>
                        <a:pt x="15" y="14"/>
                      </a:cubicBezTo>
                      <a:cubicBezTo>
                        <a:pt x="18" y="11"/>
                        <a:pt x="21" y="16"/>
                        <a:pt x="23" y="12"/>
                      </a:cubicBezTo>
                      <a:cubicBezTo>
                        <a:pt x="25" y="9"/>
                        <a:pt x="23" y="11"/>
                        <a:pt x="20" y="9"/>
                      </a:cubicBezTo>
                      <a:cubicBezTo>
                        <a:pt x="15" y="6"/>
                        <a:pt x="15" y="5"/>
                        <a:pt x="15" y="2"/>
                      </a:cubicBezTo>
                      <a:cubicBezTo>
                        <a:pt x="14" y="2"/>
                        <a:pt x="14" y="3"/>
                        <a:pt x="12" y="3"/>
                      </a:cubicBezTo>
                      <a:cubicBezTo>
                        <a:pt x="11" y="3"/>
                        <a:pt x="9" y="0"/>
                        <a:pt x="8" y="2"/>
                      </a:cubicBezTo>
                      <a:cubicBezTo>
                        <a:pt x="6" y="3"/>
                        <a:pt x="5" y="0"/>
                        <a:pt x="5" y="3"/>
                      </a:cubicBezTo>
                      <a:cubicBezTo>
                        <a:pt x="3" y="5"/>
                        <a:pt x="2" y="3"/>
                        <a:pt x="2" y="5"/>
                      </a:cubicBezTo>
                    </a:path>
                  </a:pathLst>
                </a:custGeom>
                <a:solidFill>
                  <a:srgbClr val="FF330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88" name="Freeform 162"/>
                <p:cNvSpPr>
                  <a:spLocks/>
                </p:cNvSpPr>
                <p:nvPr/>
              </p:nvSpPr>
              <p:spPr bwMode="auto">
                <a:xfrm>
                  <a:off x="3061" y="1826"/>
                  <a:ext cx="78" cy="56"/>
                </a:xfrm>
                <a:custGeom>
                  <a:avLst/>
                  <a:gdLst/>
                  <a:ahLst/>
                  <a:cxnLst>
                    <a:cxn ang="0">
                      <a:pos x="7" y="18"/>
                    </a:cxn>
                    <a:cxn ang="0">
                      <a:pos x="1" y="15"/>
                    </a:cxn>
                    <a:cxn ang="0">
                      <a:pos x="1" y="9"/>
                    </a:cxn>
                    <a:cxn ang="0">
                      <a:pos x="4" y="4"/>
                    </a:cxn>
                    <a:cxn ang="0">
                      <a:pos x="13" y="3"/>
                    </a:cxn>
                    <a:cxn ang="0">
                      <a:pos x="18" y="1"/>
                    </a:cxn>
                    <a:cxn ang="0">
                      <a:pos x="27" y="3"/>
                    </a:cxn>
                    <a:cxn ang="0">
                      <a:pos x="36" y="3"/>
                    </a:cxn>
                    <a:cxn ang="0">
                      <a:pos x="35" y="8"/>
                    </a:cxn>
                    <a:cxn ang="0">
                      <a:pos x="32" y="15"/>
                    </a:cxn>
                    <a:cxn ang="0">
                      <a:pos x="33" y="22"/>
                    </a:cxn>
                    <a:cxn ang="0">
                      <a:pos x="32" y="28"/>
                    </a:cxn>
                    <a:cxn ang="0">
                      <a:pos x="26" y="28"/>
                    </a:cxn>
                    <a:cxn ang="0">
                      <a:pos x="20" y="25"/>
                    </a:cxn>
                    <a:cxn ang="0">
                      <a:pos x="15" y="22"/>
                    </a:cxn>
                    <a:cxn ang="0">
                      <a:pos x="7" y="25"/>
                    </a:cxn>
                    <a:cxn ang="0">
                      <a:pos x="7" y="18"/>
                    </a:cxn>
                  </a:cxnLst>
                  <a:rect l="0" t="0" r="r" b="b"/>
                  <a:pathLst>
                    <a:path w="40" h="29">
                      <a:moveTo>
                        <a:pt x="7" y="18"/>
                      </a:moveTo>
                      <a:cubicBezTo>
                        <a:pt x="3" y="20"/>
                        <a:pt x="3" y="17"/>
                        <a:pt x="1" y="15"/>
                      </a:cubicBezTo>
                      <a:cubicBezTo>
                        <a:pt x="0" y="12"/>
                        <a:pt x="0" y="12"/>
                        <a:pt x="1" y="9"/>
                      </a:cubicBezTo>
                      <a:cubicBezTo>
                        <a:pt x="1" y="6"/>
                        <a:pt x="4" y="8"/>
                        <a:pt x="4" y="4"/>
                      </a:cubicBezTo>
                      <a:cubicBezTo>
                        <a:pt x="6" y="3"/>
                        <a:pt x="10" y="3"/>
                        <a:pt x="13" y="3"/>
                      </a:cubicBezTo>
                      <a:cubicBezTo>
                        <a:pt x="18" y="3"/>
                        <a:pt x="13" y="0"/>
                        <a:pt x="18" y="1"/>
                      </a:cubicBezTo>
                      <a:cubicBezTo>
                        <a:pt x="23" y="3"/>
                        <a:pt x="26" y="1"/>
                        <a:pt x="27" y="3"/>
                      </a:cubicBezTo>
                      <a:cubicBezTo>
                        <a:pt x="30" y="4"/>
                        <a:pt x="33" y="4"/>
                        <a:pt x="36" y="3"/>
                      </a:cubicBezTo>
                      <a:cubicBezTo>
                        <a:pt x="40" y="6"/>
                        <a:pt x="35" y="4"/>
                        <a:pt x="35" y="8"/>
                      </a:cubicBezTo>
                      <a:cubicBezTo>
                        <a:pt x="35" y="12"/>
                        <a:pt x="30" y="9"/>
                        <a:pt x="32" y="15"/>
                      </a:cubicBezTo>
                      <a:cubicBezTo>
                        <a:pt x="35" y="20"/>
                        <a:pt x="30" y="17"/>
                        <a:pt x="33" y="22"/>
                      </a:cubicBezTo>
                      <a:cubicBezTo>
                        <a:pt x="36" y="26"/>
                        <a:pt x="33" y="23"/>
                        <a:pt x="32" y="28"/>
                      </a:cubicBezTo>
                      <a:cubicBezTo>
                        <a:pt x="29" y="29"/>
                        <a:pt x="30" y="26"/>
                        <a:pt x="26" y="28"/>
                      </a:cubicBezTo>
                      <a:cubicBezTo>
                        <a:pt x="23" y="29"/>
                        <a:pt x="21" y="25"/>
                        <a:pt x="20" y="25"/>
                      </a:cubicBezTo>
                      <a:cubicBezTo>
                        <a:pt x="18" y="25"/>
                        <a:pt x="17" y="22"/>
                        <a:pt x="15" y="22"/>
                      </a:cubicBezTo>
                      <a:cubicBezTo>
                        <a:pt x="12" y="20"/>
                        <a:pt x="12" y="23"/>
                        <a:pt x="7" y="25"/>
                      </a:cubicBezTo>
                      <a:cubicBezTo>
                        <a:pt x="9" y="18"/>
                        <a:pt x="10" y="15"/>
                        <a:pt x="7" y="18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89" name="Freeform 163"/>
                <p:cNvSpPr>
                  <a:spLocks/>
                </p:cNvSpPr>
                <p:nvPr/>
              </p:nvSpPr>
              <p:spPr bwMode="auto">
                <a:xfrm>
                  <a:off x="3022" y="1863"/>
                  <a:ext cx="117" cy="6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5" y="24"/>
                    </a:cxn>
                    <a:cxn ang="0">
                      <a:pos x="26" y="24"/>
                    </a:cxn>
                    <a:cxn ang="0">
                      <a:pos x="32" y="22"/>
                    </a:cxn>
                    <a:cxn ang="0">
                      <a:pos x="35" y="26"/>
                    </a:cxn>
                    <a:cxn ang="0">
                      <a:pos x="46" y="32"/>
                    </a:cxn>
                    <a:cxn ang="0">
                      <a:pos x="53" y="30"/>
                    </a:cxn>
                    <a:cxn ang="0">
                      <a:pos x="58" y="27"/>
                    </a:cxn>
                    <a:cxn ang="0">
                      <a:pos x="56" y="21"/>
                    </a:cxn>
                    <a:cxn ang="0">
                      <a:pos x="55" y="18"/>
                    </a:cxn>
                    <a:cxn ang="0">
                      <a:pos x="55" y="13"/>
                    </a:cxn>
                    <a:cxn ang="0">
                      <a:pos x="52" y="8"/>
                    </a:cxn>
                    <a:cxn ang="0">
                      <a:pos x="46" y="8"/>
                    </a:cxn>
                    <a:cxn ang="0">
                      <a:pos x="40" y="5"/>
                    </a:cxn>
                    <a:cxn ang="0">
                      <a:pos x="35" y="2"/>
                    </a:cxn>
                    <a:cxn ang="0">
                      <a:pos x="27" y="5"/>
                    </a:cxn>
                    <a:cxn ang="0">
                      <a:pos x="24" y="15"/>
                    </a:cxn>
                    <a:cxn ang="0">
                      <a:pos x="15" y="10"/>
                    </a:cxn>
                    <a:cxn ang="0">
                      <a:pos x="12" y="7"/>
                    </a:cxn>
                    <a:cxn ang="0">
                      <a:pos x="4" y="10"/>
                    </a:cxn>
                    <a:cxn ang="0">
                      <a:pos x="4" y="13"/>
                    </a:cxn>
                    <a:cxn ang="0">
                      <a:pos x="1" y="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60" h="32">
                      <a:moveTo>
                        <a:pt x="0" y="27"/>
                      </a:moveTo>
                      <a:cubicBezTo>
                        <a:pt x="7" y="22"/>
                        <a:pt x="9" y="22"/>
                        <a:pt x="15" y="24"/>
                      </a:cubicBezTo>
                      <a:cubicBezTo>
                        <a:pt x="21" y="24"/>
                        <a:pt x="23" y="22"/>
                        <a:pt x="26" y="24"/>
                      </a:cubicBezTo>
                      <a:cubicBezTo>
                        <a:pt x="30" y="26"/>
                        <a:pt x="30" y="22"/>
                        <a:pt x="32" y="22"/>
                      </a:cubicBezTo>
                      <a:cubicBezTo>
                        <a:pt x="33" y="24"/>
                        <a:pt x="30" y="26"/>
                        <a:pt x="35" y="26"/>
                      </a:cubicBezTo>
                      <a:cubicBezTo>
                        <a:pt x="40" y="26"/>
                        <a:pt x="41" y="30"/>
                        <a:pt x="46" y="32"/>
                      </a:cubicBezTo>
                      <a:cubicBezTo>
                        <a:pt x="50" y="29"/>
                        <a:pt x="52" y="32"/>
                        <a:pt x="53" y="30"/>
                      </a:cubicBezTo>
                      <a:cubicBezTo>
                        <a:pt x="55" y="27"/>
                        <a:pt x="55" y="27"/>
                        <a:pt x="58" y="27"/>
                      </a:cubicBezTo>
                      <a:cubicBezTo>
                        <a:pt x="58" y="27"/>
                        <a:pt x="60" y="24"/>
                        <a:pt x="56" y="21"/>
                      </a:cubicBezTo>
                      <a:cubicBezTo>
                        <a:pt x="55" y="18"/>
                        <a:pt x="56" y="18"/>
                        <a:pt x="55" y="18"/>
                      </a:cubicBezTo>
                      <a:cubicBezTo>
                        <a:pt x="53" y="18"/>
                        <a:pt x="55" y="15"/>
                        <a:pt x="55" y="13"/>
                      </a:cubicBezTo>
                      <a:cubicBezTo>
                        <a:pt x="56" y="11"/>
                        <a:pt x="53" y="11"/>
                        <a:pt x="52" y="8"/>
                      </a:cubicBezTo>
                      <a:cubicBezTo>
                        <a:pt x="49" y="10"/>
                        <a:pt x="50" y="7"/>
                        <a:pt x="46" y="8"/>
                      </a:cubicBezTo>
                      <a:cubicBezTo>
                        <a:pt x="43" y="10"/>
                        <a:pt x="41" y="5"/>
                        <a:pt x="40" y="5"/>
                      </a:cubicBezTo>
                      <a:cubicBezTo>
                        <a:pt x="38" y="5"/>
                        <a:pt x="37" y="2"/>
                        <a:pt x="35" y="2"/>
                      </a:cubicBezTo>
                      <a:cubicBezTo>
                        <a:pt x="32" y="0"/>
                        <a:pt x="32" y="3"/>
                        <a:pt x="27" y="5"/>
                      </a:cubicBezTo>
                      <a:cubicBezTo>
                        <a:pt x="26" y="8"/>
                        <a:pt x="30" y="13"/>
                        <a:pt x="24" y="15"/>
                      </a:cubicBezTo>
                      <a:cubicBezTo>
                        <a:pt x="17" y="18"/>
                        <a:pt x="20" y="11"/>
                        <a:pt x="15" y="10"/>
                      </a:cubicBezTo>
                      <a:cubicBezTo>
                        <a:pt x="10" y="8"/>
                        <a:pt x="15" y="5"/>
                        <a:pt x="12" y="7"/>
                      </a:cubicBezTo>
                      <a:cubicBezTo>
                        <a:pt x="7" y="8"/>
                        <a:pt x="6" y="8"/>
                        <a:pt x="4" y="10"/>
                      </a:cubicBezTo>
                      <a:cubicBezTo>
                        <a:pt x="4" y="11"/>
                        <a:pt x="3" y="11"/>
                        <a:pt x="4" y="13"/>
                      </a:cubicBezTo>
                      <a:cubicBezTo>
                        <a:pt x="4" y="16"/>
                        <a:pt x="1" y="16"/>
                        <a:pt x="1" y="19"/>
                      </a:cubicBezTo>
                      <a:cubicBezTo>
                        <a:pt x="0" y="22"/>
                        <a:pt x="0" y="24"/>
                        <a:pt x="0" y="27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90" name="Freeform 164"/>
                <p:cNvSpPr>
                  <a:spLocks/>
                </p:cNvSpPr>
                <p:nvPr/>
              </p:nvSpPr>
              <p:spPr bwMode="auto">
                <a:xfrm>
                  <a:off x="3022" y="1906"/>
                  <a:ext cx="92" cy="68"/>
                </a:xfrm>
                <a:custGeom>
                  <a:avLst/>
                  <a:gdLst/>
                  <a:ahLst/>
                  <a:cxnLst>
                    <a:cxn ang="0">
                      <a:pos x="46" y="10"/>
                    </a:cxn>
                    <a:cxn ang="0">
                      <a:pos x="46" y="16"/>
                    </a:cxn>
                    <a:cxn ang="0">
                      <a:pos x="38" y="22"/>
                    </a:cxn>
                    <a:cxn ang="0">
                      <a:pos x="38" y="29"/>
                    </a:cxn>
                    <a:cxn ang="0">
                      <a:pos x="32" y="30"/>
                    </a:cxn>
                    <a:cxn ang="0">
                      <a:pos x="21" y="32"/>
                    </a:cxn>
                    <a:cxn ang="0">
                      <a:pos x="15" y="27"/>
                    </a:cxn>
                    <a:cxn ang="0">
                      <a:pos x="13" y="19"/>
                    </a:cxn>
                    <a:cxn ang="0">
                      <a:pos x="3" y="16"/>
                    </a:cxn>
                    <a:cxn ang="0">
                      <a:pos x="1" y="10"/>
                    </a:cxn>
                    <a:cxn ang="0">
                      <a:pos x="0" y="5"/>
                    </a:cxn>
                    <a:cxn ang="0">
                      <a:pos x="15" y="2"/>
                    </a:cxn>
                    <a:cxn ang="0">
                      <a:pos x="26" y="2"/>
                    </a:cxn>
                    <a:cxn ang="0">
                      <a:pos x="32" y="0"/>
                    </a:cxn>
                    <a:cxn ang="0">
                      <a:pos x="35" y="3"/>
                    </a:cxn>
                    <a:cxn ang="0">
                      <a:pos x="46" y="10"/>
                    </a:cxn>
                  </a:cxnLst>
                  <a:rect l="0" t="0" r="r" b="b"/>
                  <a:pathLst>
                    <a:path w="47" h="35">
                      <a:moveTo>
                        <a:pt x="46" y="10"/>
                      </a:moveTo>
                      <a:cubicBezTo>
                        <a:pt x="42" y="18"/>
                        <a:pt x="47" y="13"/>
                        <a:pt x="46" y="16"/>
                      </a:cubicBezTo>
                      <a:cubicBezTo>
                        <a:pt x="44" y="19"/>
                        <a:pt x="42" y="16"/>
                        <a:pt x="38" y="22"/>
                      </a:cubicBezTo>
                      <a:cubicBezTo>
                        <a:pt x="35" y="27"/>
                        <a:pt x="41" y="27"/>
                        <a:pt x="38" y="29"/>
                      </a:cubicBezTo>
                      <a:cubicBezTo>
                        <a:pt x="36" y="32"/>
                        <a:pt x="38" y="24"/>
                        <a:pt x="32" y="30"/>
                      </a:cubicBezTo>
                      <a:cubicBezTo>
                        <a:pt x="27" y="35"/>
                        <a:pt x="26" y="30"/>
                        <a:pt x="21" y="32"/>
                      </a:cubicBezTo>
                      <a:cubicBezTo>
                        <a:pt x="21" y="29"/>
                        <a:pt x="16" y="25"/>
                        <a:pt x="15" y="27"/>
                      </a:cubicBezTo>
                      <a:cubicBezTo>
                        <a:pt x="13" y="22"/>
                        <a:pt x="16" y="21"/>
                        <a:pt x="13" y="19"/>
                      </a:cubicBezTo>
                      <a:cubicBezTo>
                        <a:pt x="10" y="16"/>
                        <a:pt x="13" y="21"/>
                        <a:pt x="3" y="16"/>
                      </a:cubicBezTo>
                      <a:cubicBezTo>
                        <a:pt x="3" y="14"/>
                        <a:pt x="3" y="11"/>
                        <a:pt x="1" y="10"/>
                      </a:cubicBezTo>
                      <a:cubicBezTo>
                        <a:pt x="0" y="8"/>
                        <a:pt x="0" y="8"/>
                        <a:pt x="0" y="5"/>
                      </a:cubicBezTo>
                      <a:cubicBezTo>
                        <a:pt x="7" y="0"/>
                        <a:pt x="9" y="0"/>
                        <a:pt x="15" y="2"/>
                      </a:cubicBezTo>
                      <a:cubicBezTo>
                        <a:pt x="21" y="2"/>
                        <a:pt x="23" y="0"/>
                        <a:pt x="26" y="2"/>
                      </a:cubicBezTo>
                      <a:cubicBezTo>
                        <a:pt x="30" y="3"/>
                        <a:pt x="30" y="0"/>
                        <a:pt x="32" y="0"/>
                      </a:cubicBezTo>
                      <a:cubicBezTo>
                        <a:pt x="33" y="2"/>
                        <a:pt x="30" y="3"/>
                        <a:pt x="35" y="3"/>
                      </a:cubicBezTo>
                      <a:cubicBezTo>
                        <a:pt x="39" y="3"/>
                        <a:pt x="41" y="8"/>
                        <a:pt x="46" y="10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91" name="Freeform 165"/>
                <p:cNvSpPr>
                  <a:spLocks/>
                </p:cNvSpPr>
                <p:nvPr/>
              </p:nvSpPr>
              <p:spPr bwMode="auto">
                <a:xfrm>
                  <a:off x="3052" y="1912"/>
                  <a:ext cx="157" cy="122"/>
                </a:xfrm>
                <a:custGeom>
                  <a:avLst/>
                  <a:gdLst/>
                  <a:ahLst/>
                  <a:cxnLst>
                    <a:cxn ang="0">
                      <a:pos x="70" y="50"/>
                    </a:cxn>
                    <a:cxn ang="0">
                      <a:pos x="63" y="58"/>
                    </a:cxn>
                    <a:cxn ang="0">
                      <a:pos x="60" y="60"/>
                    </a:cxn>
                    <a:cxn ang="0">
                      <a:pos x="54" y="60"/>
                    </a:cxn>
                    <a:cxn ang="0">
                      <a:pos x="47" y="58"/>
                    </a:cxn>
                    <a:cxn ang="0">
                      <a:pos x="40" y="57"/>
                    </a:cxn>
                    <a:cxn ang="0">
                      <a:pos x="32" y="55"/>
                    </a:cxn>
                    <a:cxn ang="0">
                      <a:pos x="17" y="54"/>
                    </a:cxn>
                    <a:cxn ang="0">
                      <a:pos x="9" y="57"/>
                    </a:cxn>
                    <a:cxn ang="0">
                      <a:pos x="6" y="58"/>
                    </a:cxn>
                    <a:cxn ang="0">
                      <a:pos x="3" y="50"/>
                    </a:cxn>
                    <a:cxn ang="0">
                      <a:pos x="8" y="46"/>
                    </a:cxn>
                    <a:cxn ang="0">
                      <a:pos x="6" y="29"/>
                    </a:cxn>
                    <a:cxn ang="0">
                      <a:pos x="17" y="27"/>
                    </a:cxn>
                    <a:cxn ang="0">
                      <a:pos x="23" y="25"/>
                    </a:cxn>
                    <a:cxn ang="0">
                      <a:pos x="23" y="19"/>
                    </a:cxn>
                    <a:cxn ang="0">
                      <a:pos x="31" y="13"/>
                    </a:cxn>
                    <a:cxn ang="0">
                      <a:pos x="31" y="7"/>
                    </a:cxn>
                    <a:cxn ang="0">
                      <a:pos x="38" y="5"/>
                    </a:cxn>
                    <a:cxn ang="0">
                      <a:pos x="43" y="2"/>
                    </a:cxn>
                    <a:cxn ang="0">
                      <a:pos x="49" y="3"/>
                    </a:cxn>
                    <a:cxn ang="0">
                      <a:pos x="55" y="7"/>
                    </a:cxn>
                    <a:cxn ang="0">
                      <a:pos x="61" y="7"/>
                    </a:cxn>
                    <a:cxn ang="0">
                      <a:pos x="64" y="10"/>
                    </a:cxn>
                    <a:cxn ang="0">
                      <a:pos x="64" y="16"/>
                    </a:cxn>
                    <a:cxn ang="0">
                      <a:pos x="66" y="22"/>
                    </a:cxn>
                    <a:cxn ang="0">
                      <a:pos x="72" y="29"/>
                    </a:cxn>
                    <a:cxn ang="0">
                      <a:pos x="76" y="33"/>
                    </a:cxn>
                    <a:cxn ang="0">
                      <a:pos x="78" y="36"/>
                    </a:cxn>
                    <a:cxn ang="0">
                      <a:pos x="70" y="38"/>
                    </a:cxn>
                    <a:cxn ang="0">
                      <a:pos x="69" y="41"/>
                    </a:cxn>
                    <a:cxn ang="0">
                      <a:pos x="70" y="50"/>
                    </a:cxn>
                  </a:cxnLst>
                  <a:rect l="0" t="0" r="r" b="b"/>
                  <a:pathLst>
                    <a:path w="81" h="63">
                      <a:moveTo>
                        <a:pt x="70" y="50"/>
                      </a:moveTo>
                      <a:cubicBezTo>
                        <a:pt x="64" y="50"/>
                        <a:pt x="63" y="54"/>
                        <a:pt x="63" y="58"/>
                      </a:cubicBezTo>
                      <a:cubicBezTo>
                        <a:pt x="63" y="63"/>
                        <a:pt x="61" y="63"/>
                        <a:pt x="60" y="60"/>
                      </a:cubicBezTo>
                      <a:cubicBezTo>
                        <a:pt x="58" y="60"/>
                        <a:pt x="55" y="60"/>
                        <a:pt x="54" y="60"/>
                      </a:cubicBezTo>
                      <a:cubicBezTo>
                        <a:pt x="50" y="61"/>
                        <a:pt x="52" y="55"/>
                        <a:pt x="47" y="58"/>
                      </a:cubicBezTo>
                      <a:cubicBezTo>
                        <a:pt x="44" y="61"/>
                        <a:pt x="49" y="57"/>
                        <a:pt x="40" y="57"/>
                      </a:cubicBezTo>
                      <a:cubicBezTo>
                        <a:pt x="34" y="57"/>
                        <a:pt x="37" y="55"/>
                        <a:pt x="32" y="55"/>
                      </a:cubicBezTo>
                      <a:cubicBezTo>
                        <a:pt x="29" y="57"/>
                        <a:pt x="28" y="52"/>
                        <a:pt x="17" y="54"/>
                      </a:cubicBezTo>
                      <a:cubicBezTo>
                        <a:pt x="8" y="55"/>
                        <a:pt x="12" y="58"/>
                        <a:pt x="9" y="57"/>
                      </a:cubicBezTo>
                      <a:cubicBezTo>
                        <a:pt x="8" y="57"/>
                        <a:pt x="6" y="58"/>
                        <a:pt x="6" y="58"/>
                      </a:cubicBezTo>
                      <a:cubicBezTo>
                        <a:pt x="5" y="55"/>
                        <a:pt x="9" y="52"/>
                        <a:pt x="3" y="50"/>
                      </a:cubicBezTo>
                      <a:cubicBezTo>
                        <a:pt x="0" y="49"/>
                        <a:pt x="5" y="46"/>
                        <a:pt x="8" y="46"/>
                      </a:cubicBezTo>
                      <a:cubicBezTo>
                        <a:pt x="11" y="44"/>
                        <a:pt x="8" y="38"/>
                        <a:pt x="6" y="29"/>
                      </a:cubicBezTo>
                      <a:cubicBezTo>
                        <a:pt x="11" y="27"/>
                        <a:pt x="12" y="32"/>
                        <a:pt x="17" y="27"/>
                      </a:cubicBezTo>
                      <a:cubicBezTo>
                        <a:pt x="23" y="21"/>
                        <a:pt x="21" y="29"/>
                        <a:pt x="23" y="25"/>
                      </a:cubicBezTo>
                      <a:cubicBezTo>
                        <a:pt x="26" y="24"/>
                        <a:pt x="20" y="24"/>
                        <a:pt x="23" y="19"/>
                      </a:cubicBezTo>
                      <a:cubicBezTo>
                        <a:pt x="28" y="13"/>
                        <a:pt x="29" y="16"/>
                        <a:pt x="31" y="13"/>
                      </a:cubicBezTo>
                      <a:cubicBezTo>
                        <a:pt x="32" y="10"/>
                        <a:pt x="28" y="14"/>
                        <a:pt x="31" y="7"/>
                      </a:cubicBezTo>
                      <a:cubicBezTo>
                        <a:pt x="35" y="3"/>
                        <a:pt x="37" y="7"/>
                        <a:pt x="38" y="5"/>
                      </a:cubicBezTo>
                      <a:cubicBezTo>
                        <a:pt x="40" y="2"/>
                        <a:pt x="40" y="2"/>
                        <a:pt x="43" y="2"/>
                      </a:cubicBezTo>
                      <a:cubicBezTo>
                        <a:pt x="47" y="0"/>
                        <a:pt x="44" y="3"/>
                        <a:pt x="49" y="3"/>
                      </a:cubicBezTo>
                      <a:cubicBezTo>
                        <a:pt x="55" y="2"/>
                        <a:pt x="50" y="8"/>
                        <a:pt x="55" y="7"/>
                      </a:cubicBezTo>
                      <a:cubicBezTo>
                        <a:pt x="58" y="3"/>
                        <a:pt x="61" y="5"/>
                        <a:pt x="61" y="7"/>
                      </a:cubicBezTo>
                      <a:cubicBezTo>
                        <a:pt x="63" y="8"/>
                        <a:pt x="66" y="7"/>
                        <a:pt x="64" y="10"/>
                      </a:cubicBezTo>
                      <a:cubicBezTo>
                        <a:pt x="63" y="14"/>
                        <a:pt x="67" y="14"/>
                        <a:pt x="64" y="16"/>
                      </a:cubicBezTo>
                      <a:cubicBezTo>
                        <a:pt x="61" y="19"/>
                        <a:pt x="66" y="18"/>
                        <a:pt x="66" y="22"/>
                      </a:cubicBezTo>
                      <a:cubicBezTo>
                        <a:pt x="67" y="29"/>
                        <a:pt x="73" y="27"/>
                        <a:pt x="72" y="29"/>
                      </a:cubicBezTo>
                      <a:cubicBezTo>
                        <a:pt x="69" y="33"/>
                        <a:pt x="76" y="29"/>
                        <a:pt x="76" y="33"/>
                      </a:cubicBezTo>
                      <a:cubicBezTo>
                        <a:pt x="76" y="35"/>
                        <a:pt x="81" y="35"/>
                        <a:pt x="78" y="36"/>
                      </a:cubicBezTo>
                      <a:cubicBezTo>
                        <a:pt x="75" y="38"/>
                        <a:pt x="75" y="41"/>
                        <a:pt x="70" y="38"/>
                      </a:cubicBezTo>
                      <a:cubicBezTo>
                        <a:pt x="69" y="36"/>
                        <a:pt x="67" y="39"/>
                        <a:pt x="69" y="41"/>
                      </a:cubicBezTo>
                      <a:cubicBezTo>
                        <a:pt x="72" y="46"/>
                        <a:pt x="67" y="46"/>
                        <a:pt x="70" y="50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92" name="Freeform 166"/>
                <p:cNvSpPr>
                  <a:spLocks/>
                </p:cNvSpPr>
                <p:nvPr/>
              </p:nvSpPr>
              <p:spPr bwMode="auto">
                <a:xfrm>
                  <a:off x="2914" y="1946"/>
                  <a:ext cx="165" cy="138"/>
                </a:xfrm>
                <a:custGeom>
                  <a:avLst/>
                  <a:gdLst/>
                  <a:ahLst/>
                  <a:cxnLst>
                    <a:cxn ang="0">
                      <a:pos x="77" y="40"/>
                    </a:cxn>
                    <a:cxn ang="0">
                      <a:pos x="79" y="47"/>
                    </a:cxn>
                    <a:cxn ang="0">
                      <a:pos x="80" y="50"/>
                    </a:cxn>
                    <a:cxn ang="0">
                      <a:pos x="79" y="54"/>
                    </a:cxn>
                    <a:cxn ang="0">
                      <a:pos x="71" y="62"/>
                    </a:cxn>
                    <a:cxn ang="0">
                      <a:pos x="71" y="68"/>
                    </a:cxn>
                    <a:cxn ang="0">
                      <a:pos x="68" y="70"/>
                    </a:cxn>
                    <a:cxn ang="0">
                      <a:pos x="63" y="67"/>
                    </a:cxn>
                    <a:cxn ang="0">
                      <a:pos x="53" y="65"/>
                    </a:cxn>
                    <a:cxn ang="0">
                      <a:pos x="48" y="68"/>
                    </a:cxn>
                    <a:cxn ang="0">
                      <a:pos x="47" y="67"/>
                    </a:cxn>
                    <a:cxn ang="0">
                      <a:pos x="42" y="65"/>
                    </a:cxn>
                    <a:cxn ang="0">
                      <a:pos x="41" y="65"/>
                    </a:cxn>
                    <a:cxn ang="0">
                      <a:pos x="39" y="65"/>
                    </a:cxn>
                    <a:cxn ang="0">
                      <a:pos x="35" y="59"/>
                    </a:cxn>
                    <a:cxn ang="0">
                      <a:pos x="30" y="57"/>
                    </a:cxn>
                    <a:cxn ang="0">
                      <a:pos x="28" y="56"/>
                    </a:cxn>
                    <a:cxn ang="0">
                      <a:pos x="24" y="54"/>
                    </a:cxn>
                    <a:cxn ang="0">
                      <a:pos x="21" y="56"/>
                    </a:cxn>
                    <a:cxn ang="0">
                      <a:pos x="21" y="51"/>
                    </a:cxn>
                    <a:cxn ang="0">
                      <a:pos x="15" y="50"/>
                    </a:cxn>
                    <a:cxn ang="0">
                      <a:pos x="9" y="48"/>
                    </a:cxn>
                    <a:cxn ang="0">
                      <a:pos x="6" y="39"/>
                    </a:cxn>
                    <a:cxn ang="0">
                      <a:pos x="6" y="31"/>
                    </a:cxn>
                    <a:cxn ang="0">
                      <a:pos x="4" y="26"/>
                    </a:cxn>
                    <a:cxn ang="0">
                      <a:pos x="3" y="14"/>
                    </a:cxn>
                    <a:cxn ang="0">
                      <a:pos x="6" y="14"/>
                    </a:cxn>
                    <a:cxn ang="0">
                      <a:pos x="6" y="12"/>
                    </a:cxn>
                    <a:cxn ang="0">
                      <a:pos x="3" y="12"/>
                    </a:cxn>
                    <a:cxn ang="0">
                      <a:pos x="3" y="11"/>
                    </a:cxn>
                    <a:cxn ang="0">
                      <a:pos x="15" y="8"/>
                    </a:cxn>
                    <a:cxn ang="0">
                      <a:pos x="22" y="3"/>
                    </a:cxn>
                    <a:cxn ang="0">
                      <a:pos x="30" y="0"/>
                    </a:cxn>
                    <a:cxn ang="0">
                      <a:pos x="39" y="3"/>
                    </a:cxn>
                    <a:cxn ang="0">
                      <a:pos x="38" y="3"/>
                    </a:cxn>
                    <a:cxn ang="0">
                      <a:pos x="38" y="5"/>
                    </a:cxn>
                    <a:cxn ang="0">
                      <a:pos x="45" y="5"/>
                    </a:cxn>
                    <a:cxn ang="0">
                      <a:pos x="71" y="6"/>
                    </a:cxn>
                    <a:cxn ang="0">
                      <a:pos x="77" y="11"/>
                    </a:cxn>
                    <a:cxn ang="0">
                      <a:pos x="79" y="28"/>
                    </a:cxn>
                    <a:cxn ang="0">
                      <a:pos x="74" y="33"/>
                    </a:cxn>
                    <a:cxn ang="0">
                      <a:pos x="77" y="40"/>
                    </a:cxn>
                  </a:cxnLst>
                  <a:rect l="0" t="0" r="r" b="b"/>
                  <a:pathLst>
                    <a:path w="85" h="71">
                      <a:moveTo>
                        <a:pt x="77" y="40"/>
                      </a:moveTo>
                      <a:cubicBezTo>
                        <a:pt x="79" y="43"/>
                        <a:pt x="76" y="42"/>
                        <a:pt x="79" y="47"/>
                      </a:cubicBezTo>
                      <a:cubicBezTo>
                        <a:pt x="85" y="51"/>
                        <a:pt x="79" y="48"/>
                        <a:pt x="80" y="50"/>
                      </a:cubicBezTo>
                      <a:cubicBezTo>
                        <a:pt x="82" y="51"/>
                        <a:pt x="83" y="53"/>
                        <a:pt x="79" y="54"/>
                      </a:cubicBezTo>
                      <a:cubicBezTo>
                        <a:pt x="77" y="54"/>
                        <a:pt x="72" y="59"/>
                        <a:pt x="71" y="62"/>
                      </a:cubicBezTo>
                      <a:cubicBezTo>
                        <a:pt x="68" y="65"/>
                        <a:pt x="71" y="67"/>
                        <a:pt x="71" y="68"/>
                      </a:cubicBezTo>
                      <a:cubicBezTo>
                        <a:pt x="69" y="70"/>
                        <a:pt x="74" y="71"/>
                        <a:pt x="68" y="70"/>
                      </a:cubicBezTo>
                      <a:cubicBezTo>
                        <a:pt x="63" y="68"/>
                        <a:pt x="65" y="67"/>
                        <a:pt x="63" y="67"/>
                      </a:cubicBezTo>
                      <a:cubicBezTo>
                        <a:pt x="59" y="65"/>
                        <a:pt x="54" y="65"/>
                        <a:pt x="53" y="65"/>
                      </a:cubicBezTo>
                      <a:cubicBezTo>
                        <a:pt x="50" y="65"/>
                        <a:pt x="50" y="70"/>
                        <a:pt x="48" y="68"/>
                      </a:cubicBezTo>
                      <a:cubicBezTo>
                        <a:pt x="48" y="68"/>
                        <a:pt x="47" y="68"/>
                        <a:pt x="47" y="67"/>
                      </a:cubicBezTo>
                      <a:cubicBezTo>
                        <a:pt x="48" y="64"/>
                        <a:pt x="44" y="62"/>
                        <a:pt x="42" y="65"/>
                      </a:cubicBezTo>
                      <a:cubicBezTo>
                        <a:pt x="42" y="67"/>
                        <a:pt x="41" y="67"/>
                        <a:pt x="41" y="65"/>
                      </a:cubicBezTo>
                      <a:cubicBezTo>
                        <a:pt x="41" y="65"/>
                        <a:pt x="41" y="65"/>
                        <a:pt x="39" y="65"/>
                      </a:cubicBezTo>
                      <a:cubicBezTo>
                        <a:pt x="39" y="62"/>
                        <a:pt x="38" y="61"/>
                        <a:pt x="35" y="59"/>
                      </a:cubicBezTo>
                      <a:cubicBezTo>
                        <a:pt x="32" y="57"/>
                        <a:pt x="33" y="59"/>
                        <a:pt x="30" y="57"/>
                      </a:cubicBezTo>
                      <a:cubicBezTo>
                        <a:pt x="28" y="56"/>
                        <a:pt x="32" y="56"/>
                        <a:pt x="28" y="56"/>
                      </a:cubicBezTo>
                      <a:cubicBezTo>
                        <a:pt x="25" y="54"/>
                        <a:pt x="22" y="53"/>
                        <a:pt x="24" y="54"/>
                      </a:cubicBezTo>
                      <a:cubicBezTo>
                        <a:pt x="25" y="56"/>
                        <a:pt x="24" y="59"/>
                        <a:pt x="21" y="56"/>
                      </a:cubicBezTo>
                      <a:cubicBezTo>
                        <a:pt x="16" y="51"/>
                        <a:pt x="21" y="53"/>
                        <a:pt x="21" y="51"/>
                      </a:cubicBezTo>
                      <a:cubicBezTo>
                        <a:pt x="19" y="50"/>
                        <a:pt x="19" y="51"/>
                        <a:pt x="15" y="50"/>
                      </a:cubicBezTo>
                      <a:cubicBezTo>
                        <a:pt x="9" y="47"/>
                        <a:pt x="12" y="45"/>
                        <a:pt x="9" y="48"/>
                      </a:cubicBezTo>
                      <a:cubicBezTo>
                        <a:pt x="10" y="39"/>
                        <a:pt x="7" y="43"/>
                        <a:pt x="6" y="39"/>
                      </a:cubicBezTo>
                      <a:cubicBezTo>
                        <a:pt x="6" y="36"/>
                        <a:pt x="9" y="36"/>
                        <a:pt x="6" y="31"/>
                      </a:cubicBezTo>
                      <a:cubicBezTo>
                        <a:pt x="4" y="29"/>
                        <a:pt x="9" y="29"/>
                        <a:pt x="4" y="26"/>
                      </a:cubicBezTo>
                      <a:cubicBezTo>
                        <a:pt x="0" y="23"/>
                        <a:pt x="6" y="22"/>
                        <a:pt x="3" y="14"/>
                      </a:cubicBezTo>
                      <a:cubicBezTo>
                        <a:pt x="6" y="14"/>
                        <a:pt x="6" y="15"/>
                        <a:pt x="6" y="14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4" y="12"/>
                        <a:pt x="4" y="14"/>
                        <a:pt x="3" y="12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7" y="12"/>
                        <a:pt x="7" y="9"/>
                        <a:pt x="15" y="8"/>
                      </a:cubicBezTo>
                      <a:cubicBezTo>
                        <a:pt x="22" y="6"/>
                        <a:pt x="18" y="5"/>
                        <a:pt x="22" y="3"/>
                      </a:cubicBezTo>
                      <a:cubicBezTo>
                        <a:pt x="28" y="1"/>
                        <a:pt x="22" y="1"/>
                        <a:pt x="30" y="0"/>
                      </a:cubicBezTo>
                      <a:cubicBezTo>
                        <a:pt x="36" y="0"/>
                        <a:pt x="35" y="0"/>
                        <a:pt x="39" y="3"/>
                      </a:cubicBezTo>
                      <a:cubicBezTo>
                        <a:pt x="41" y="3"/>
                        <a:pt x="39" y="5"/>
                        <a:pt x="38" y="3"/>
                      </a:cubicBezTo>
                      <a:cubicBezTo>
                        <a:pt x="36" y="0"/>
                        <a:pt x="36" y="1"/>
                        <a:pt x="38" y="5"/>
                      </a:cubicBezTo>
                      <a:cubicBezTo>
                        <a:pt x="38" y="6"/>
                        <a:pt x="44" y="6"/>
                        <a:pt x="45" y="5"/>
                      </a:cubicBezTo>
                      <a:cubicBezTo>
                        <a:pt x="56" y="6"/>
                        <a:pt x="65" y="8"/>
                        <a:pt x="71" y="6"/>
                      </a:cubicBezTo>
                      <a:cubicBezTo>
                        <a:pt x="72" y="5"/>
                        <a:pt x="77" y="8"/>
                        <a:pt x="77" y="11"/>
                      </a:cubicBezTo>
                      <a:cubicBezTo>
                        <a:pt x="79" y="20"/>
                        <a:pt x="82" y="26"/>
                        <a:pt x="79" y="28"/>
                      </a:cubicBezTo>
                      <a:cubicBezTo>
                        <a:pt x="76" y="28"/>
                        <a:pt x="71" y="31"/>
                        <a:pt x="74" y="33"/>
                      </a:cubicBezTo>
                      <a:cubicBezTo>
                        <a:pt x="80" y="34"/>
                        <a:pt x="76" y="37"/>
                        <a:pt x="77" y="40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93" name="Freeform 167"/>
                <p:cNvSpPr>
                  <a:spLocks/>
                </p:cNvSpPr>
                <p:nvPr/>
              </p:nvSpPr>
              <p:spPr bwMode="auto">
                <a:xfrm>
                  <a:off x="2623" y="2036"/>
                  <a:ext cx="207" cy="196"/>
                </a:xfrm>
                <a:custGeom>
                  <a:avLst/>
                  <a:gdLst/>
                  <a:ahLst/>
                  <a:cxnLst>
                    <a:cxn ang="0">
                      <a:pos x="96" y="67"/>
                    </a:cxn>
                    <a:cxn ang="0">
                      <a:pos x="95" y="78"/>
                    </a:cxn>
                    <a:cxn ang="0">
                      <a:pos x="99" y="86"/>
                    </a:cxn>
                    <a:cxn ang="0">
                      <a:pos x="85" y="92"/>
                    </a:cxn>
                    <a:cxn ang="0">
                      <a:pos x="78" y="89"/>
                    </a:cxn>
                    <a:cxn ang="0">
                      <a:pos x="69" y="89"/>
                    </a:cxn>
                    <a:cxn ang="0">
                      <a:pos x="64" y="100"/>
                    </a:cxn>
                    <a:cxn ang="0">
                      <a:pos x="54" y="100"/>
                    </a:cxn>
                    <a:cxn ang="0">
                      <a:pos x="44" y="97"/>
                    </a:cxn>
                    <a:cxn ang="0">
                      <a:pos x="35" y="95"/>
                    </a:cxn>
                    <a:cxn ang="0">
                      <a:pos x="26" y="89"/>
                    </a:cxn>
                    <a:cxn ang="0">
                      <a:pos x="31" y="75"/>
                    </a:cxn>
                    <a:cxn ang="0">
                      <a:pos x="31" y="70"/>
                    </a:cxn>
                    <a:cxn ang="0">
                      <a:pos x="35" y="69"/>
                    </a:cxn>
                    <a:cxn ang="0">
                      <a:pos x="31" y="61"/>
                    </a:cxn>
                    <a:cxn ang="0">
                      <a:pos x="28" y="55"/>
                    </a:cxn>
                    <a:cxn ang="0">
                      <a:pos x="23" y="47"/>
                    </a:cxn>
                    <a:cxn ang="0">
                      <a:pos x="20" y="42"/>
                    </a:cxn>
                    <a:cxn ang="0">
                      <a:pos x="17" y="41"/>
                    </a:cxn>
                    <a:cxn ang="0">
                      <a:pos x="6" y="38"/>
                    </a:cxn>
                    <a:cxn ang="0">
                      <a:pos x="6" y="35"/>
                    </a:cxn>
                    <a:cxn ang="0">
                      <a:pos x="5" y="32"/>
                    </a:cxn>
                    <a:cxn ang="0">
                      <a:pos x="6" y="28"/>
                    </a:cxn>
                    <a:cxn ang="0">
                      <a:pos x="12" y="27"/>
                    </a:cxn>
                    <a:cxn ang="0">
                      <a:pos x="19" y="30"/>
                    </a:cxn>
                    <a:cxn ang="0">
                      <a:pos x="23" y="28"/>
                    </a:cxn>
                    <a:cxn ang="0">
                      <a:pos x="28" y="30"/>
                    </a:cxn>
                    <a:cxn ang="0">
                      <a:pos x="26" y="21"/>
                    </a:cxn>
                    <a:cxn ang="0">
                      <a:pos x="29" y="16"/>
                    </a:cxn>
                    <a:cxn ang="0">
                      <a:pos x="40" y="21"/>
                    </a:cxn>
                    <a:cxn ang="0">
                      <a:pos x="44" y="14"/>
                    </a:cxn>
                    <a:cxn ang="0">
                      <a:pos x="52" y="10"/>
                    </a:cxn>
                    <a:cxn ang="0">
                      <a:pos x="52" y="4"/>
                    </a:cxn>
                    <a:cxn ang="0">
                      <a:pos x="66" y="5"/>
                    </a:cxn>
                    <a:cxn ang="0">
                      <a:pos x="73" y="11"/>
                    </a:cxn>
                    <a:cxn ang="0">
                      <a:pos x="81" y="16"/>
                    </a:cxn>
                    <a:cxn ang="0">
                      <a:pos x="90" y="19"/>
                    </a:cxn>
                    <a:cxn ang="0">
                      <a:pos x="98" y="24"/>
                    </a:cxn>
                    <a:cxn ang="0">
                      <a:pos x="99" y="41"/>
                    </a:cxn>
                    <a:cxn ang="0">
                      <a:pos x="95" y="45"/>
                    </a:cxn>
                    <a:cxn ang="0">
                      <a:pos x="90" y="52"/>
                    </a:cxn>
                    <a:cxn ang="0">
                      <a:pos x="88" y="58"/>
                    </a:cxn>
                    <a:cxn ang="0">
                      <a:pos x="93" y="58"/>
                    </a:cxn>
                  </a:cxnLst>
                  <a:rect l="0" t="0" r="r" b="b"/>
                  <a:pathLst>
                    <a:path w="107" h="101">
                      <a:moveTo>
                        <a:pt x="95" y="61"/>
                      </a:moveTo>
                      <a:cubicBezTo>
                        <a:pt x="93" y="64"/>
                        <a:pt x="98" y="66"/>
                        <a:pt x="96" y="67"/>
                      </a:cubicBezTo>
                      <a:cubicBezTo>
                        <a:pt x="95" y="70"/>
                        <a:pt x="90" y="69"/>
                        <a:pt x="95" y="72"/>
                      </a:cubicBezTo>
                      <a:cubicBezTo>
                        <a:pt x="99" y="75"/>
                        <a:pt x="93" y="75"/>
                        <a:pt x="95" y="78"/>
                      </a:cubicBezTo>
                      <a:cubicBezTo>
                        <a:pt x="96" y="83"/>
                        <a:pt x="101" y="80"/>
                        <a:pt x="101" y="80"/>
                      </a:cubicBezTo>
                      <a:cubicBezTo>
                        <a:pt x="102" y="81"/>
                        <a:pt x="99" y="84"/>
                        <a:pt x="99" y="86"/>
                      </a:cubicBezTo>
                      <a:cubicBezTo>
                        <a:pt x="98" y="86"/>
                        <a:pt x="93" y="89"/>
                        <a:pt x="93" y="89"/>
                      </a:cubicBezTo>
                      <a:cubicBezTo>
                        <a:pt x="93" y="92"/>
                        <a:pt x="87" y="94"/>
                        <a:pt x="85" y="92"/>
                      </a:cubicBezTo>
                      <a:cubicBezTo>
                        <a:pt x="84" y="91"/>
                        <a:pt x="84" y="94"/>
                        <a:pt x="82" y="91"/>
                      </a:cubicBezTo>
                      <a:cubicBezTo>
                        <a:pt x="81" y="89"/>
                        <a:pt x="81" y="89"/>
                        <a:pt x="78" y="89"/>
                      </a:cubicBezTo>
                      <a:cubicBezTo>
                        <a:pt x="75" y="91"/>
                        <a:pt x="78" y="89"/>
                        <a:pt x="75" y="89"/>
                      </a:cubicBezTo>
                      <a:cubicBezTo>
                        <a:pt x="72" y="89"/>
                        <a:pt x="75" y="84"/>
                        <a:pt x="69" y="89"/>
                      </a:cubicBezTo>
                      <a:cubicBezTo>
                        <a:pt x="67" y="91"/>
                        <a:pt x="64" y="91"/>
                        <a:pt x="64" y="94"/>
                      </a:cubicBezTo>
                      <a:cubicBezTo>
                        <a:pt x="66" y="97"/>
                        <a:pt x="64" y="95"/>
                        <a:pt x="64" y="100"/>
                      </a:cubicBezTo>
                      <a:cubicBezTo>
                        <a:pt x="61" y="100"/>
                        <a:pt x="63" y="101"/>
                        <a:pt x="60" y="100"/>
                      </a:cubicBezTo>
                      <a:cubicBezTo>
                        <a:pt x="58" y="100"/>
                        <a:pt x="58" y="101"/>
                        <a:pt x="54" y="100"/>
                      </a:cubicBezTo>
                      <a:cubicBezTo>
                        <a:pt x="54" y="98"/>
                        <a:pt x="54" y="97"/>
                        <a:pt x="52" y="98"/>
                      </a:cubicBezTo>
                      <a:cubicBezTo>
                        <a:pt x="43" y="92"/>
                        <a:pt x="47" y="97"/>
                        <a:pt x="44" y="97"/>
                      </a:cubicBezTo>
                      <a:cubicBezTo>
                        <a:pt x="41" y="95"/>
                        <a:pt x="41" y="98"/>
                        <a:pt x="40" y="97"/>
                      </a:cubicBezTo>
                      <a:cubicBezTo>
                        <a:pt x="38" y="95"/>
                        <a:pt x="35" y="97"/>
                        <a:pt x="35" y="95"/>
                      </a:cubicBezTo>
                      <a:cubicBezTo>
                        <a:pt x="34" y="92"/>
                        <a:pt x="29" y="94"/>
                        <a:pt x="29" y="92"/>
                      </a:cubicBezTo>
                      <a:cubicBezTo>
                        <a:pt x="29" y="89"/>
                        <a:pt x="28" y="91"/>
                        <a:pt x="26" y="89"/>
                      </a:cubicBezTo>
                      <a:cubicBezTo>
                        <a:pt x="28" y="89"/>
                        <a:pt x="29" y="87"/>
                        <a:pt x="29" y="81"/>
                      </a:cubicBezTo>
                      <a:cubicBezTo>
                        <a:pt x="31" y="75"/>
                        <a:pt x="31" y="75"/>
                        <a:pt x="31" y="75"/>
                      </a:cubicBezTo>
                      <a:cubicBezTo>
                        <a:pt x="32" y="75"/>
                        <a:pt x="31" y="73"/>
                        <a:pt x="31" y="73"/>
                      </a:cubicBezTo>
                      <a:cubicBezTo>
                        <a:pt x="29" y="75"/>
                        <a:pt x="29" y="73"/>
                        <a:pt x="31" y="70"/>
                      </a:cubicBezTo>
                      <a:cubicBezTo>
                        <a:pt x="31" y="67"/>
                        <a:pt x="32" y="66"/>
                        <a:pt x="32" y="66"/>
                      </a:cubicBezTo>
                      <a:cubicBezTo>
                        <a:pt x="34" y="66"/>
                        <a:pt x="35" y="72"/>
                        <a:pt x="35" y="69"/>
                      </a:cubicBezTo>
                      <a:cubicBezTo>
                        <a:pt x="34" y="67"/>
                        <a:pt x="35" y="66"/>
                        <a:pt x="31" y="64"/>
                      </a:cubicBezTo>
                      <a:cubicBezTo>
                        <a:pt x="28" y="61"/>
                        <a:pt x="31" y="63"/>
                        <a:pt x="31" y="61"/>
                      </a:cubicBezTo>
                      <a:cubicBezTo>
                        <a:pt x="32" y="58"/>
                        <a:pt x="29" y="58"/>
                        <a:pt x="31" y="56"/>
                      </a:cubicBezTo>
                      <a:cubicBezTo>
                        <a:pt x="31" y="55"/>
                        <a:pt x="31" y="56"/>
                        <a:pt x="28" y="55"/>
                      </a:cubicBezTo>
                      <a:cubicBezTo>
                        <a:pt x="25" y="53"/>
                        <a:pt x="22" y="50"/>
                        <a:pt x="23" y="49"/>
                      </a:cubicBezTo>
                      <a:cubicBezTo>
                        <a:pt x="25" y="49"/>
                        <a:pt x="25" y="47"/>
                        <a:pt x="23" y="47"/>
                      </a:cubicBezTo>
                      <a:cubicBezTo>
                        <a:pt x="22" y="47"/>
                        <a:pt x="25" y="44"/>
                        <a:pt x="22" y="45"/>
                      </a:cubicBezTo>
                      <a:cubicBezTo>
                        <a:pt x="19" y="45"/>
                        <a:pt x="20" y="44"/>
                        <a:pt x="20" y="42"/>
                      </a:cubicBezTo>
                      <a:cubicBezTo>
                        <a:pt x="22" y="42"/>
                        <a:pt x="20" y="42"/>
                        <a:pt x="19" y="42"/>
                      </a:cubicBezTo>
                      <a:cubicBezTo>
                        <a:pt x="16" y="42"/>
                        <a:pt x="19" y="41"/>
                        <a:pt x="17" y="41"/>
                      </a:cubicBezTo>
                      <a:cubicBezTo>
                        <a:pt x="14" y="41"/>
                        <a:pt x="14" y="39"/>
                        <a:pt x="12" y="39"/>
                      </a:cubicBezTo>
                      <a:cubicBezTo>
                        <a:pt x="9" y="38"/>
                        <a:pt x="8" y="38"/>
                        <a:pt x="6" y="38"/>
                      </a:cubicBezTo>
                      <a:cubicBezTo>
                        <a:pt x="5" y="39"/>
                        <a:pt x="6" y="38"/>
                        <a:pt x="3" y="36"/>
                      </a:cubicBezTo>
                      <a:cubicBezTo>
                        <a:pt x="0" y="35"/>
                        <a:pt x="6" y="35"/>
                        <a:pt x="6" y="35"/>
                      </a:cubicBezTo>
                      <a:cubicBezTo>
                        <a:pt x="5" y="33"/>
                        <a:pt x="3" y="35"/>
                        <a:pt x="3" y="33"/>
                      </a:cubicBezTo>
                      <a:cubicBezTo>
                        <a:pt x="3" y="33"/>
                        <a:pt x="6" y="33"/>
                        <a:pt x="5" y="32"/>
                      </a:cubicBezTo>
                      <a:cubicBezTo>
                        <a:pt x="3" y="32"/>
                        <a:pt x="2" y="33"/>
                        <a:pt x="2" y="32"/>
                      </a:cubicBezTo>
                      <a:cubicBezTo>
                        <a:pt x="2" y="30"/>
                        <a:pt x="3" y="28"/>
                        <a:pt x="6" y="28"/>
                      </a:cubicBezTo>
                      <a:cubicBezTo>
                        <a:pt x="9" y="28"/>
                        <a:pt x="6" y="27"/>
                        <a:pt x="9" y="28"/>
                      </a:cubicBezTo>
                      <a:cubicBezTo>
                        <a:pt x="11" y="28"/>
                        <a:pt x="12" y="28"/>
                        <a:pt x="12" y="27"/>
                      </a:cubicBezTo>
                      <a:cubicBezTo>
                        <a:pt x="11" y="25"/>
                        <a:pt x="12" y="27"/>
                        <a:pt x="14" y="25"/>
                      </a:cubicBezTo>
                      <a:cubicBezTo>
                        <a:pt x="16" y="25"/>
                        <a:pt x="17" y="28"/>
                        <a:pt x="19" y="30"/>
                      </a:cubicBezTo>
                      <a:cubicBezTo>
                        <a:pt x="19" y="32"/>
                        <a:pt x="20" y="28"/>
                        <a:pt x="22" y="28"/>
                      </a:cubicBezTo>
                      <a:cubicBezTo>
                        <a:pt x="23" y="27"/>
                        <a:pt x="22" y="30"/>
                        <a:pt x="23" y="28"/>
                      </a:cubicBezTo>
                      <a:cubicBezTo>
                        <a:pt x="25" y="28"/>
                        <a:pt x="23" y="28"/>
                        <a:pt x="25" y="28"/>
                      </a:cubicBezTo>
                      <a:cubicBezTo>
                        <a:pt x="26" y="28"/>
                        <a:pt x="25" y="30"/>
                        <a:pt x="28" y="30"/>
                      </a:cubicBezTo>
                      <a:cubicBezTo>
                        <a:pt x="29" y="28"/>
                        <a:pt x="28" y="28"/>
                        <a:pt x="28" y="25"/>
                      </a:cubicBezTo>
                      <a:cubicBezTo>
                        <a:pt x="28" y="24"/>
                        <a:pt x="28" y="21"/>
                        <a:pt x="26" y="21"/>
                      </a:cubicBezTo>
                      <a:cubicBezTo>
                        <a:pt x="25" y="19"/>
                        <a:pt x="26" y="19"/>
                        <a:pt x="25" y="18"/>
                      </a:cubicBezTo>
                      <a:cubicBezTo>
                        <a:pt x="25" y="14"/>
                        <a:pt x="26" y="18"/>
                        <a:pt x="29" y="16"/>
                      </a:cubicBezTo>
                      <a:cubicBezTo>
                        <a:pt x="31" y="16"/>
                        <a:pt x="29" y="21"/>
                        <a:pt x="31" y="21"/>
                      </a:cubicBezTo>
                      <a:cubicBezTo>
                        <a:pt x="35" y="19"/>
                        <a:pt x="38" y="22"/>
                        <a:pt x="40" y="21"/>
                      </a:cubicBezTo>
                      <a:cubicBezTo>
                        <a:pt x="41" y="19"/>
                        <a:pt x="43" y="19"/>
                        <a:pt x="41" y="19"/>
                      </a:cubicBezTo>
                      <a:cubicBezTo>
                        <a:pt x="41" y="19"/>
                        <a:pt x="38" y="18"/>
                        <a:pt x="44" y="14"/>
                      </a:cubicBezTo>
                      <a:cubicBezTo>
                        <a:pt x="50" y="13"/>
                        <a:pt x="50" y="13"/>
                        <a:pt x="52" y="11"/>
                      </a:cubicBezTo>
                      <a:cubicBezTo>
                        <a:pt x="52" y="10"/>
                        <a:pt x="54" y="11"/>
                        <a:pt x="52" y="10"/>
                      </a:cubicBezTo>
                      <a:cubicBezTo>
                        <a:pt x="52" y="8"/>
                        <a:pt x="54" y="8"/>
                        <a:pt x="52" y="8"/>
                      </a:cubicBezTo>
                      <a:cubicBezTo>
                        <a:pt x="52" y="7"/>
                        <a:pt x="52" y="7"/>
                        <a:pt x="52" y="4"/>
                      </a:cubicBezTo>
                      <a:cubicBezTo>
                        <a:pt x="52" y="2"/>
                        <a:pt x="54" y="0"/>
                        <a:pt x="60" y="0"/>
                      </a:cubicBezTo>
                      <a:cubicBezTo>
                        <a:pt x="63" y="7"/>
                        <a:pt x="64" y="2"/>
                        <a:pt x="66" y="5"/>
                      </a:cubicBezTo>
                      <a:cubicBezTo>
                        <a:pt x="67" y="8"/>
                        <a:pt x="67" y="5"/>
                        <a:pt x="69" y="8"/>
                      </a:cubicBezTo>
                      <a:cubicBezTo>
                        <a:pt x="70" y="10"/>
                        <a:pt x="73" y="8"/>
                        <a:pt x="73" y="11"/>
                      </a:cubicBezTo>
                      <a:cubicBezTo>
                        <a:pt x="75" y="16"/>
                        <a:pt x="76" y="10"/>
                        <a:pt x="78" y="11"/>
                      </a:cubicBezTo>
                      <a:cubicBezTo>
                        <a:pt x="79" y="11"/>
                        <a:pt x="76" y="14"/>
                        <a:pt x="81" y="16"/>
                      </a:cubicBezTo>
                      <a:cubicBezTo>
                        <a:pt x="82" y="16"/>
                        <a:pt x="82" y="19"/>
                        <a:pt x="85" y="19"/>
                      </a:cubicBezTo>
                      <a:cubicBezTo>
                        <a:pt x="88" y="19"/>
                        <a:pt x="88" y="19"/>
                        <a:pt x="90" y="19"/>
                      </a:cubicBezTo>
                      <a:cubicBezTo>
                        <a:pt x="93" y="19"/>
                        <a:pt x="92" y="22"/>
                        <a:pt x="95" y="22"/>
                      </a:cubicBezTo>
                      <a:cubicBezTo>
                        <a:pt x="96" y="22"/>
                        <a:pt x="95" y="24"/>
                        <a:pt x="98" y="24"/>
                      </a:cubicBezTo>
                      <a:cubicBezTo>
                        <a:pt x="101" y="22"/>
                        <a:pt x="102" y="24"/>
                        <a:pt x="104" y="25"/>
                      </a:cubicBezTo>
                      <a:cubicBezTo>
                        <a:pt x="107" y="25"/>
                        <a:pt x="99" y="28"/>
                        <a:pt x="99" y="41"/>
                      </a:cubicBezTo>
                      <a:cubicBezTo>
                        <a:pt x="98" y="44"/>
                        <a:pt x="96" y="41"/>
                        <a:pt x="96" y="42"/>
                      </a:cubicBezTo>
                      <a:cubicBezTo>
                        <a:pt x="95" y="44"/>
                        <a:pt x="96" y="44"/>
                        <a:pt x="95" y="45"/>
                      </a:cubicBezTo>
                      <a:cubicBezTo>
                        <a:pt x="93" y="45"/>
                        <a:pt x="95" y="47"/>
                        <a:pt x="92" y="49"/>
                      </a:cubicBezTo>
                      <a:cubicBezTo>
                        <a:pt x="90" y="49"/>
                        <a:pt x="93" y="50"/>
                        <a:pt x="90" y="52"/>
                      </a:cubicBezTo>
                      <a:cubicBezTo>
                        <a:pt x="87" y="53"/>
                        <a:pt x="90" y="55"/>
                        <a:pt x="88" y="56"/>
                      </a:cubicBezTo>
                      <a:cubicBezTo>
                        <a:pt x="85" y="58"/>
                        <a:pt x="87" y="58"/>
                        <a:pt x="88" y="58"/>
                      </a:cubicBezTo>
                      <a:cubicBezTo>
                        <a:pt x="92" y="56"/>
                        <a:pt x="88" y="55"/>
                        <a:pt x="92" y="55"/>
                      </a:cubicBezTo>
                      <a:cubicBezTo>
                        <a:pt x="95" y="53"/>
                        <a:pt x="93" y="56"/>
                        <a:pt x="93" y="58"/>
                      </a:cubicBezTo>
                      <a:cubicBezTo>
                        <a:pt x="93" y="58"/>
                        <a:pt x="95" y="58"/>
                        <a:pt x="95" y="61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94" name="Freeform 168"/>
                <p:cNvSpPr>
                  <a:spLocks/>
                </p:cNvSpPr>
                <p:nvPr/>
              </p:nvSpPr>
              <p:spPr bwMode="auto">
                <a:xfrm>
                  <a:off x="2549" y="2235"/>
                  <a:ext cx="62" cy="115"/>
                </a:xfrm>
                <a:custGeom>
                  <a:avLst/>
                  <a:gdLst/>
                  <a:ahLst/>
                  <a:cxnLst>
                    <a:cxn ang="0">
                      <a:pos x="8" y="3"/>
                    </a:cxn>
                    <a:cxn ang="0">
                      <a:pos x="14" y="0"/>
                    </a:cxn>
                    <a:cxn ang="0">
                      <a:pos x="13" y="3"/>
                    </a:cxn>
                    <a:cxn ang="0">
                      <a:pos x="17" y="3"/>
                    </a:cxn>
                    <a:cxn ang="0">
                      <a:pos x="23" y="2"/>
                    </a:cxn>
                    <a:cxn ang="0">
                      <a:pos x="28" y="6"/>
                    </a:cxn>
                    <a:cxn ang="0">
                      <a:pos x="23" y="14"/>
                    </a:cxn>
                    <a:cxn ang="0">
                      <a:pos x="23" y="23"/>
                    </a:cxn>
                    <a:cxn ang="0">
                      <a:pos x="20" y="28"/>
                    </a:cxn>
                    <a:cxn ang="0">
                      <a:pos x="20" y="33"/>
                    </a:cxn>
                    <a:cxn ang="0">
                      <a:pos x="22" y="37"/>
                    </a:cxn>
                    <a:cxn ang="0">
                      <a:pos x="22" y="43"/>
                    </a:cxn>
                    <a:cxn ang="0">
                      <a:pos x="22" y="47"/>
                    </a:cxn>
                    <a:cxn ang="0">
                      <a:pos x="19" y="54"/>
                    </a:cxn>
                    <a:cxn ang="0">
                      <a:pos x="14" y="57"/>
                    </a:cxn>
                    <a:cxn ang="0">
                      <a:pos x="8" y="57"/>
                    </a:cxn>
                    <a:cxn ang="0">
                      <a:pos x="8" y="54"/>
                    </a:cxn>
                    <a:cxn ang="0">
                      <a:pos x="8" y="45"/>
                    </a:cxn>
                    <a:cxn ang="0">
                      <a:pos x="5" y="42"/>
                    </a:cxn>
                    <a:cxn ang="0">
                      <a:pos x="5" y="40"/>
                    </a:cxn>
                    <a:cxn ang="0">
                      <a:pos x="3" y="39"/>
                    </a:cxn>
                    <a:cxn ang="0">
                      <a:pos x="3" y="33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9" y="11"/>
                    </a:cxn>
                    <a:cxn ang="0">
                      <a:pos x="8" y="6"/>
                    </a:cxn>
                    <a:cxn ang="0">
                      <a:pos x="8" y="3"/>
                    </a:cxn>
                  </a:cxnLst>
                  <a:rect l="0" t="0" r="r" b="b"/>
                  <a:pathLst>
                    <a:path w="32" h="59">
                      <a:moveTo>
                        <a:pt x="8" y="3"/>
                      </a:moveTo>
                      <a:cubicBezTo>
                        <a:pt x="13" y="0"/>
                        <a:pt x="13" y="0"/>
                        <a:pt x="14" y="0"/>
                      </a:cubicBezTo>
                      <a:cubicBezTo>
                        <a:pt x="16" y="2"/>
                        <a:pt x="11" y="3"/>
                        <a:pt x="13" y="3"/>
                      </a:cubicBezTo>
                      <a:cubicBezTo>
                        <a:pt x="14" y="5"/>
                        <a:pt x="14" y="2"/>
                        <a:pt x="17" y="3"/>
                      </a:cubicBezTo>
                      <a:cubicBezTo>
                        <a:pt x="22" y="5"/>
                        <a:pt x="19" y="2"/>
                        <a:pt x="23" y="2"/>
                      </a:cubicBezTo>
                      <a:cubicBezTo>
                        <a:pt x="28" y="3"/>
                        <a:pt x="25" y="5"/>
                        <a:pt x="28" y="6"/>
                      </a:cubicBezTo>
                      <a:cubicBezTo>
                        <a:pt x="32" y="6"/>
                        <a:pt x="23" y="12"/>
                        <a:pt x="23" y="14"/>
                      </a:cubicBezTo>
                      <a:cubicBezTo>
                        <a:pt x="25" y="22"/>
                        <a:pt x="22" y="22"/>
                        <a:pt x="23" y="23"/>
                      </a:cubicBezTo>
                      <a:cubicBezTo>
                        <a:pt x="23" y="26"/>
                        <a:pt x="23" y="28"/>
                        <a:pt x="20" y="28"/>
                      </a:cubicBezTo>
                      <a:cubicBezTo>
                        <a:pt x="17" y="28"/>
                        <a:pt x="20" y="28"/>
                        <a:pt x="20" y="33"/>
                      </a:cubicBezTo>
                      <a:cubicBezTo>
                        <a:pt x="22" y="36"/>
                        <a:pt x="25" y="33"/>
                        <a:pt x="22" y="37"/>
                      </a:cubicBezTo>
                      <a:cubicBezTo>
                        <a:pt x="19" y="42"/>
                        <a:pt x="20" y="43"/>
                        <a:pt x="22" y="43"/>
                      </a:cubicBezTo>
                      <a:cubicBezTo>
                        <a:pt x="23" y="43"/>
                        <a:pt x="25" y="43"/>
                        <a:pt x="22" y="47"/>
                      </a:cubicBezTo>
                      <a:cubicBezTo>
                        <a:pt x="19" y="48"/>
                        <a:pt x="19" y="53"/>
                        <a:pt x="19" y="54"/>
                      </a:cubicBezTo>
                      <a:cubicBezTo>
                        <a:pt x="16" y="56"/>
                        <a:pt x="17" y="59"/>
                        <a:pt x="14" y="57"/>
                      </a:cubicBezTo>
                      <a:cubicBezTo>
                        <a:pt x="9" y="56"/>
                        <a:pt x="8" y="56"/>
                        <a:pt x="8" y="57"/>
                      </a:cubicBezTo>
                      <a:cubicBezTo>
                        <a:pt x="6" y="57"/>
                        <a:pt x="6" y="57"/>
                        <a:pt x="8" y="54"/>
                      </a:cubicBezTo>
                      <a:cubicBezTo>
                        <a:pt x="9" y="47"/>
                        <a:pt x="6" y="48"/>
                        <a:pt x="8" y="45"/>
                      </a:cubicBezTo>
                      <a:cubicBezTo>
                        <a:pt x="9" y="40"/>
                        <a:pt x="6" y="40"/>
                        <a:pt x="5" y="42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5" y="39"/>
                        <a:pt x="6" y="39"/>
                        <a:pt x="3" y="39"/>
                      </a:cubicBezTo>
                      <a:cubicBezTo>
                        <a:pt x="0" y="39"/>
                        <a:pt x="5" y="34"/>
                        <a:pt x="3" y="33"/>
                      </a:cubicBezTo>
                      <a:cubicBezTo>
                        <a:pt x="3" y="29"/>
                        <a:pt x="5" y="33"/>
                        <a:pt x="6" y="28"/>
                      </a:cubicBezTo>
                      <a:cubicBezTo>
                        <a:pt x="8" y="23"/>
                        <a:pt x="8" y="23"/>
                        <a:pt x="8" y="22"/>
                      </a:cubicBezTo>
                      <a:cubicBezTo>
                        <a:pt x="8" y="20"/>
                        <a:pt x="11" y="14"/>
                        <a:pt x="9" y="11"/>
                      </a:cubicBezTo>
                      <a:cubicBezTo>
                        <a:pt x="8" y="9"/>
                        <a:pt x="8" y="8"/>
                        <a:pt x="8" y="6"/>
                      </a:cubicBezTo>
                      <a:cubicBezTo>
                        <a:pt x="8" y="5"/>
                        <a:pt x="6" y="5"/>
                        <a:pt x="8" y="3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95" name="Freeform 169"/>
                <p:cNvSpPr>
                  <a:spLocks/>
                </p:cNvSpPr>
                <p:nvPr/>
              </p:nvSpPr>
              <p:spPr bwMode="auto">
                <a:xfrm>
                  <a:off x="2832" y="2218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5" y="3"/>
                    </a:cxn>
                    <a:cxn ang="0">
                      <a:pos x="2" y="4"/>
                    </a:cxn>
                    <a:cxn ang="0">
                      <a:pos x="0" y="12"/>
                    </a:cxn>
                    <a:cxn ang="0">
                      <a:pos x="0" y="13"/>
                    </a:cxn>
                    <a:cxn ang="0">
                      <a:pos x="2" y="13"/>
                    </a:cxn>
                    <a:cxn ang="0">
                      <a:pos x="2" y="16"/>
                    </a:cxn>
                    <a:cxn ang="0">
                      <a:pos x="5" y="18"/>
                    </a:cxn>
                    <a:cxn ang="0">
                      <a:pos x="5" y="16"/>
                    </a:cxn>
                    <a:cxn ang="0">
                      <a:pos x="7" y="12"/>
                    </a:cxn>
                    <a:cxn ang="0">
                      <a:pos x="8" y="7"/>
                    </a:cxn>
                    <a:cxn ang="0">
                      <a:pos x="7" y="3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8">
                      <a:moveTo>
                        <a:pt x="7" y="0"/>
                      </a:moveTo>
                      <a:cubicBezTo>
                        <a:pt x="5" y="0"/>
                        <a:pt x="7" y="4"/>
                        <a:pt x="5" y="3"/>
                      </a:cubicBezTo>
                      <a:cubicBezTo>
                        <a:pt x="3" y="3"/>
                        <a:pt x="2" y="4"/>
                        <a:pt x="2" y="4"/>
                      </a:cubicBezTo>
                      <a:cubicBezTo>
                        <a:pt x="0" y="4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0" y="13"/>
                      </a:cubicBezTo>
                      <a:cubicBezTo>
                        <a:pt x="0" y="13"/>
                        <a:pt x="0" y="13"/>
                        <a:pt x="2" y="13"/>
                      </a:cubicBezTo>
                      <a:cubicBezTo>
                        <a:pt x="3" y="15"/>
                        <a:pt x="0" y="15"/>
                        <a:pt x="2" y="16"/>
                      </a:cubicBezTo>
                      <a:cubicBezTo>
                        <a:pt x="5" y="18"/>
                        <a:pt x="3" y="18"/>
                        <a:pt x="5" y="18"/>
                      </a:cubicBezTo>
                      <a:cubicBezTo>
                        <a:pt x="7" y="18"/>
                        <a:pt x="5" y="16"/>
                        <a:pt x="5" y="16"/>
                      </a:cubicBezTo>
                      <a:cubicBezTo>
                        <a:pt x="7" y="15"/>
                        <a:pt x="7" y="13"/>
                        <a:pt x="7" y="12"/>
                      </a:cubicBezTo>
                      <a:cubicBezTo>
                        <a:pt x="7" y="10"/>
                        <a:pt x="8" y="10"/>
                        <a:pt x="8" y="7"/>
                      </a:cubicBezTo>
                      <a:cubicBezTo>
                        <a:pt x="8" y="3"/>
                        <a:pt x="7" y="4"/>
                        <a:pt x="7" y="3"/>
                      </a:cubicBezTo>
                      <a:cubicBezTo>
                        <a:pt x="8" y="1"/>
                        <a:pt x="8" y="0"/>
                        <a:pt x="7" y="0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96" name="Freeform 170"/>
                <p:cNvSpPr>
                  <a:spLocks noEditPoints="1"/>
                </p:cNvSpPr>
                <p:nvPr/>
              </p:nvSpPr>
              <p:spPr bwMode="auto">
                <a:xfrm>
                  <a:off x="2797" y="2127"/>
                  <a:ext cx="191" cy="229"/>
                </a:xfrm>
                <a:custGeom>
                  <a:avLst/>
                  <a:gdLst/>
                  <a:ahLst/>
                  <a:cxnLst>
                    <a:cxn ang="0">
                      <a:pos x="54" y="15"/>
                    </a:cxn>
                    <a:cxn ang="0">
                      <a:pos x="47" y="22"/>
                    </a:cxn>
                    <a:cxn ang="0">
                      <a:pos x="50" y="36"/>
                    </a:cxn>
                    <a:cxn ang="0">
                      <a:pos x="67" y="57"/>
                    </a:cxn>
                    <a:cxn ang="0">
                      <a:pos x="87" y="68"/>
                    </a:cxn>
                    <a:cxn ang="0">
                      <a:pos x="96" y="79"/>
                    </a:cxn>
                    <a:cxn ang="0">
                      <a:pos x="90" y="76"/>
                    </a:cxn>
                    <a:cxn ang="0">
                      <a:pos x="81" y="81"/>
                    </a:cxn>
                    <a:cxn ang="0">
                      <a:pos x="84" y="92"/>
                    </a:cxn>
                    <a:cxn ang="0">
                      <a:pos x="75" y="102"/>
                    </a:cxn>
                    <a:cxn ang="0">
                      <a:pos x="76" y="95"/>
                    </a:cxn>
                    <a:cxn ang="0">
                      <a:pos x="70" y="79"/>
                    </a:cxn>
                    <a:cxn ang="0">
                      <a:pos x="63" y="71"/>
                    </a:cxn>
                    <a:cxn ang="0">
                      <a:pos x="47" y="61"/>
                    </a:cxn>
                    <a:cxn ang="0">
                      <a:pos x="38" y="53"/>
                    </a:cxn>
                    <a:cxn ang="0">
                      <a:pos x="32" y="42"/>
                    </a:cxn>
                    <a:cxn ang="0">
                      <a:pos x="19" y="31"/>
                    </a:cxn>
                    <a:cxn ang="0">
                      <a:pos x="11" y="33"/>
                    </a:cxn>
                    <a:cxn ang="0">
                      <a:pos x="5" y="25"/>
                    </a:cxn>
                    <a:cxn ang="0">
                      <a:pos x="5" y="14"/>
                    </a:cxn>
                    <a:cxn ang="0">
                      <a:pos x="14" y="12"/>
                    </a:cxn>
                    <a:cxn ang="0">
                      <a:pos x="17" y="8"/>
                    </a:cxn>
                    <a:cxn ang="0">
                      <a:pos x="22" y="14"/>
                    </a:cxn>
                    <a:cxn ang="0">
                      <a:pos x="25" y="6"/>
                    </a:cxn>
                    <a:cxn ang="0">
                      <a:pos x="31" y="9"/>
                    </a:cxn>
                    <a:cxn ang="0">
                      <a:pos x="34" y="6"/>
                    </a:cxn>
                    <a:cxn ang="0">
                      <a:pos x="37" y="3"/>
                    </a:cxn>
                    <a:cxn ang="0">
                      <a:pos x="44" y="0"/>
                    </a:cxn>
                    <a:cxn ang="0">
                      <a:pos x="47" y="3"/>
                    </a:cxn>
                    <a:cxn ang="0">
                      <a:pos x="57" y="9"/>
                    </a:cxn>
                    <a:cxn ang="0">
                      <a:pos x="58" y="14"/>
                    </a:cxn>
                    <a:cxn ang="0">
                      <a:pos x="57" y="15"/>
                    </a:cxn>
                    <a:cxn ang="0">
                      <a:pos x="61" y="112"/>
                    </a:cxn>
                    <a:cxn ang="0">
                      <a:pos x="70" y="115"/>
                    </a:cxn>
                    <a:cxn ang="0">
                      <a:pos x="73" y="99"/>
                    </a:cxn>
                    <a:cxn ang="0">
                      <a:pos x="57" y="101"/>
                    </a:cxn>
                    <a:cxn ang="0">
                      <a:pos x="49" y="104"/>
                    </a:cxn>
                    <a:cxn ang="0">
                      <a:pos x="17" y="79"/>
                    </a:cxn>
                    <a:cxn ang="0">
                      <a:pos x="20" y="92"/>
                    </a:cxn>
                    <a:cxn ang="0">
                      <a:pos x="28" y="84"/>
                    </a:cxn>
                    <a:cxn ang="0">
                      <a:pos x="26" y="68"/>
                    </a:cxn>
                    <a:cxn ang="0">
                      <a:pos x="14" y="71"/>
                    </a:cxn>
                  </a:cxnLst>
                  <a:rect l="0" t="0" r="r" b="b"/>
                  <a:pathLst>
                    <a:path w="98" h="118">
                      <a:moveTo>
                        <a:pt x="57" y="15"/>
                      </a:moveTo>
                      <a:cubicBezTo>
                        <a:pt x="55" y="17"/>
                        <a:pt x="57" y="14"/>
                        <a:pt x="54" y="15"/>
                      </a:cubicBezTo>
                      <a:cubicBezTo>
                        <a:pt x="50" y="17"/>
                        <a:pt x="50" y="20"/>
                        <a:pt x="49" y="19"/>
                      </a:cubicBezTo>
                      <a:cubicBezTo>
                        <a:pt x="47" y="17"/>
                        <a:pt x="46" y="20"/>
                        <a:pt x="47" y="22"/>
                      </a:cubicBezTo>
                      <a:cubicBezTo>
                        <a:pt x="49" y="23"/>
                        <a:pt x="50" y="25"/>
                        <a:pt x="49" y="26"/>
                      </a:cubicBezTo>
                      <a:cubicBezTo>
                        <a:pt x="46" y="26"/>
                        <a:pt x="47" y="33"/>
                        <a:pt x="50" y="36"/>
                      </a:cubicBezTo>
                      <a:cubicBezTo>
                        <a:pt x="54" y="37"/>
                        <a:pt x="55" y="40"/>
                        <a:pt x="57" y="40"/>
                      </a:cubicBezTo>
                      <a:cubicBezTo>
                        <a:pt x="60" y="40"/>
                        <a:pt x="58" y="48"/>
                        <a:pt x="67" y="57"/>
                      </a:cubicBezTo>
                      <a:cubicBezTo>
                        <a:pt x="70" y="61"/>
                        <a:pt x="82" y="57"/>
                        <a:pt x="78" y="62"/>
                      </a:cubicBezTo>
                      <a:cubicBezTo>
                        <a:pt x="73" y="65"/>
                        <a:pt x="85" y="67"/>
                        <a:pt x="87" y="68"/>
                      </a:cubicBezTo>
                      <a:cubicBezTo>
                        <a:pt x="87" y="70"/>
                        <a:pt x="89" y="71"/>
                        <a:pt x="92" y="73"/>
                      </a:cubicBezTo>
                      <a:cubicBezTo>
                        <a:pt x="93" y="75"/>
                        <a:pt x="98" y="76"/>
                        <a:pt x="96" y="79"/>
                      </a:cubicBezTo>
                      <a:cubicBezTo>
                        <a:pt x="96" y="82"/>
                        <a:pt x="98" y="82"/>
                        <a:pt x="95" y="82"/>
                      </a:cubicBezTo>
                      <a:cubicBezTo>
                        <a:pt x="92" y="82"/>
                        <a:pt x="93" y="76"/>
                        <a:pt x="90" y="76"/>
                      </a:cubicBezTo>
                      <a:cubicBezTo>
                        <a:pt x="87" y="76"/>
                        <a:pt x="87" y="75"/>
                        <a:pt x="84" y="76"/>
                      </a:cubicBezTo>
                      <a:cubicBezTo>
                        <a:pt x="81" y="78"/>
                        <a:pt x="82" y="79"/>
                        <a:pt x="81" y="81"/>
                      </a:cubicBezTo>
                      <a:cubicBezTo>
                        <a:pt x="79" y="84"/>
                        <a:pt x="81" y="84"/>
                        <a:pt x="82" y="85"/>
                      </a:cubicBezTo>
                      <a:cubicBezTo>
                        <a:pt x="85" y="85"/>
                        <a:pt x="89" y="90"/>
                        <a:pt x="84" y="92"/>
                      </a:cubicBezTo>
                      <a:cubicBezTo>
                        <a:pt x="81" y="95"/>
                        <a:pt x="82" y="96"/>
                        <a:pt x="81" y="99"/>
                      </a:cubicBezTo>
                      <a:cubicBezTo>
                        <a:pt x="78" y="101"/>
                        <a:pt x="78" y="106"/>
                        <a:pt x="75" y="102"/>
                      </a:cubicBezTo>
                      <a:cubicBezTo>
                        <a:pt x="73" y="102"/>
                        <a:pt x="73" y="101"/>
                        <a:pt x="75" y="98"/>
                      </a:cubicBezTo>
                      <a:cubicBezTo>
                        <a:pt x="76" y="96"/>
                        <a:pt x="75" y="96"/>
                        <a:pt x="76" y="95"/>
                      </a:cubicBezTo>
                      <a:cubicBezTo>
                        <a:pt x="78" y="93"/>
                        <a:pt x="78" y="93"/>
                        <a:pt x="76" y="85"/>
                      </a:cubicBezTo>
                      <a:cubicBezTo>
                        <a:pt x="75" y="79"/>
                        <a:pt x="73" y="81"/>
                        <a:pt x="70" y="79"/>
                      </a:cubicBezTo>
                      <a:cubicBezTo>
                        <a:pt x="66" y="76"/>
                        <a:pt x="70" y="73"/>
                        <a:pt x="66" y="73"/>
                      </a:cubicBezTo>
                      <a:cubicBezTo>
                        <a:pt x="63" y="75"/>
                        <a:pt x="66" y="71"/>
                        <a:pt x="63" y="71"/>
                      </a:cubicBezTo>
                      <a:cubicBezTo>
                        <a:pt x="60" y="71"/>
                        <a:pt x="61" y="67"/>
                        <a:pt x="58" y="67"/>
                      </a:cubicBezTo>
                      <a:cubicBezTo>
                        <a:pt x="55" y="67"/>
                        <a:pt x="50" y="65"/>
                        <a:pt x="47" y="61"/>
                      </a:cubicBezTo>
                      <a:cubicBezTo>
                        <a:pt x="44" y="57"/>
                        <a:pt x="44" y="61"/>
                        <a:pt x="43" y="57"/>
                      </a:cubicBezTo>
                      <a:cubicBezTo>
                        <a:pt x="43" y="53"/>
                        <a:pt x="38" y="54"/>
                        <a:pt x="38" y="53"/>
                      </a:cubicBezTo>
                      <a:cubicBezTo>
                        <a:pt x="38" y="51"/>
                        <a:pt x="38" y="51"/>
                        <a:pt x="35" y="48"/>
                      </a:cubicBezTo>
                      <a:cubicBezTo>
                        <a:pt x="32" y="47"/>
                        <a:pt x="35" y="45"/>
                        <a:pt x="32" y="42"/>
                      </a:cubicBezTo>
                      <a:cubicBezTo>
                        <a:pt x="31" y="40"/>
                        <a:pt x="32" y="34"/>
                        <a:pt x="28" y="34"/>
                      </a:cubicBezTo>
                      <a:cubicBezTo>
                        <a:pt x="25" y="36"/>
                        <a:pt x="23" y="29"/>
                        <a:pt x="19" y="31"/>
                      </a:cubicBezTo>
                      <a:cubicBezTo>
                        <a:pt x="15" y="33"/>
                        <a:pt x="19" y="36"/>
                        <a:pt x="9" y="39"/>
                      </a:cubicBezTo>
                      <a:cubicBezTo>
                        <a:pt x="9" y="37"/>
                        <a:pt x="12" y="34"/>
                        <a:pt x="11" y="33"/>
                      </a:cubicBezTo>
                      <a:cubicBezTo>
                        <a:pt x="11" y="33"/>
                        <a:pt x="6" y="36"/>
                        <a:pt x="5" y="31"/>
                      </a:cubicBezTo>
                      <a:cubicBezTo>
                        <a:pt x="3" y="28"/>
                        <a:pt x="9" y="28"/>
                        <a:pt x="5" y="25"/>
                      </a:cubicBezTo>
                      <a:cubicBezTo>
                        <a:pt x="0" y="22"/>
                        <a:pt x="5" y="23"/>
                        <a:pt x="6" y="20"/>
                      </a:cubicBezTo>
                      <a:cubicBezTo>
                        <a:pt x="8" y="19"/>
                        <a:pt x="3" y="17"/>
                        <a:pt x="5" y="14"/>
                      </a:cubicBezTo>
                      <a:cubicBezTo>
                        <a:pt x="6" y="14"/>
                        <a:pt x="6" y="14"/>
                        <a:pt x="9" y="14"/>
                      </a:cubicBezTo>
                      <a:cubicBezTo>
                        <a:pt x="11" y="12"/>
                        <a:pt x="11" y="14"/>
                        <a:pt x="14" y="12"/>
                      </a:cubicBezTo>
                      <a:cubicBezTo>
                        <a:pt x="17" y="9"/>
                        <a:pt x="14" y="9"/>
                        <a:pt x="15" y="9"/>
                      </a:cubicBezTo>
                      <a:cubicBezTo>
                        <a:pt x="15" y="8"/>
                        <a:pt x="17" y="6"/>
                        <a:pt x="17" y="8"/>
                      </a:cubicBezTo>
                      <a:cubicBezTo>
                        <a:pt x="17" y="8"/>
                        <a:pt x="17" y="9"/>
                        <a:pt x="19" y="11"/>
                      </a:cubicBezTo>
                      <a:cubicBezTo>
                        <a:pt x="20" y="12"/>
                        <a:pt x="20" y="15"/>
                        <a:pt x="22" y="14"/>
                      </a:cubicBezTo>
                      <a:cubicBezTo>
                        <a:pt x="23" y="14"/>
                        <a:pt x="20" y="12"/>
                        <a:pt x="23" y="11"/>
                      </a:cubicBezTo>
                      <a:cubicBezTo>
                        <a:pt x="25" y="9"/>
                        <a:pt x="23" y="6"/>
                        <a:pt x="25" y="6"/>
                      </a:cubicBezTo>
                      <a:cubicBezTo>
                        <a:pt x="26" y="6"/>
                        <a:pt x="26" y="9"/>
                        <a:pt x="28" y="9"/>
                      </a:cubicBezTo>
                      <a:cubicBezTo>
                        <a:pt x="29" y="8"/>
                        <a:pt x="29" y="11"/>
                        <a:pt x="31" y="9"/>
                      </a:cubicBezTo>
                      <a:cubicBezTo>
                        <a:pt x="32" y="9"/>
                        <a:pt x="29" y="6"/>
                        <a:pt x="31" y="6"/>
                      </a:cubicBezTo>
                      <a:cubicBezTo>
                        <a:pt x="31" y="5"/>
                        <a:pt x="32" y="8"/>
                        <a:pt x="34" y="6"/>
                      </a:cubicBezTo>
                      <a:cubicBezTo>
                        <a:pt x="34" y="6"/>
                        <a:pt x="32" y="5"/>
                        <a:pt x="34" y="1"/>
                      </a:cubicBezTo>
                      <a:cubicBezTo>
                        <a:pt x="35" y="1"/>
                        <a:pt x="35" y="5"/>
                        <a:pt x="37" y="3"/>
                      </a:cubicBezTo>
                      <a:cubicBezTo>
                        <a:pt x="38" y="3"/>
                        <a:pt x="38" y="1"/>
                        <a:pt x="40" y="1"/>
                      </a:cubicBezTo>
                      <a:cubicBezTo>
                        <a:pt x="41" y="0"/>
                        <a:pt x="41" y="1"/>
                        <a:pt x="44" y="0"/>
                      </a:cubicBezTo>
                      <a:cubicBezTo>
                        <a:pt x="49" y="0"/>
                        <a:pt x="46" y="0"/>
                        <a:pt x="46" y="1"/>
                      </a:cubicBezTo>
                      <a:cubicBezTo>
                        <a:pt x="47" y="1"/>
                        <a:pt x="47" y="1"/>
                        <a:pt x="47" y="3"/>
                      </a:cubicBezTo>
                      <a:cubicBezTo>
                        <a:pt x="47" y="5"/>
                        <a:pt x="50" y="6"/>
                        <a:pt x="58" y="6"/>
                      </a:cubicBezTo>
                      <a:cubicBezTo>
                        <a:pt x="58" y="8"/>
                        <a:pt x="57" y="8"/>
                        <a:pt x="57" y="9"/>
                      </a:cubicBezTo>
                      <a:cubicBezTo>
                        <a:pt x="57" y="11"/>
                        <a:pt x="60" y="9"/>
                        <a:pt x="58" y="11"/>
                      </a:cubicBezTo>
                      <a:cubicBezTo>
                        <a:pt x="57" y="12"/>
                        <a:pt x="57" y="14"/>
                        <a:pt x="58" y="14"/>
                      </a:cubicBezTo>
                      <a:cubicBezTo>
                        <a:pt x="60" y="15"/>
                        <a:pt x="61" y="17"/>
                        <a:pt x="58" y="17"/>
                      </a:cubicBezTo>
                      <a:cubicBezTo>
                        <a:pt x="58" y="17"/>
                        <a:pt x="60" y="15"/>
                        <a:pt x="57" y="15"/>
                      </a:cubicBezTo>
                      <a:close/>
                      <a:moveTo>
                        <a:pt x="54" y="107"/>
                      </a:moveTo>
                      <a:cubicBezTo>
                        <a:pt x="55" y="109"/>
                        <a:pt x="58" y="112"/>
                        <a:pt x="61" y="112"/>
                      </a:cubicBezTo>
                      <a:cubicBezTo>
                        <a:pt x="64" y="112"/>
                        <a:pt x="64" y="115"/>
                        <a:pt x="67" y="115"/>
                      </a:cubicBezTo>
                      <a:cubicBezTo>
                        <a:pt x="70" y="116"/>
                        <a:pt x="70" y="118"/>
                        <a:pt x="70" y="115"/>
                      </a:cubicBezTo>
                      <a:cubicBezTo>
                        <a:pt x="70" y="113"/>
                        <a:pt x="72" y="110"/>
                        <a:pt x="70" y="109"/>
                      </a:cubicBezTo>
                      <a:cubicBezTo>
                        <a:pt x="69" y="109"/>
                        <a:pt x="73" y="101"/>
                        <a:pt x="73" y="99"/>
                      </a:cubicBezTo>
                      <a:cubicBezTo>
                        <a:pt x="75" y="98"/>
                        <a:pt x="70" y="101"/>
                        <a:pt x="69" y="101"/>
                      </a:cubicBezTo>
                      <a:cubicBezTo>
                        <a:pt x="66" y="99"/>
                        <a:pt x="61" y="104"/>
                        <a:pt x="57" y="101"/>
                      </a:cubicBezTo>
                      <a:cubicBezTo>
                        <a:pt x="54" y="96"/>
                        <a:pt x="54" y="104"/>
                        <a:pt x="52" y="101"/>
                      </a:cubicBezTo>
                      <a:cubicBezTo>
                        <a:pt x="50" y="99"/>
                        <a:pt x="49" y="101"/>
                        <a:pt x="49" y="104"/>
                      </a:cubicBezTo>
                      <a:cubicBezTo>
                        <a:pt x="49" y="107"/>
                        <a:pt x="50" y="107"/>
                        <a:pt x="54" y="107"/>
                      </a:cubicBezTo>
                      <a:close/>
                      <a:moveTo>
                        <a:pt x="17" y="79"/>
                      </a:moveTo>
                      <a:cubicBezTo>
                        <a:pt x="17" y="82"/>
                        <a:pt x="19" y="81"/>
                        <a:pt x="17" y="84"/>
                      </a:cubicBezTo>
                      <a:cubicBezTo>
                        <a:pt x="15" y="88"/>
                        <a:pt x="17" y="93"/>
                        <a:pt x="20" y="92"/>
                      </a:cubicBezTo>
                      <a:cubicBezTo>
                        <a:pt x="23" y="92"/>
                        <a:pt x="22" y="88"/>
                        <a:pt x="23" y="90"/>
                      </a:cubicBezTo>
                      <a:cubicBezTo>
                        <a:pt x="26" y="90"/>
                        <a:pt x="26" y="90"/>
                        <a:pt x="28" y="84"/>
                      </a:cubicBezTo>
                      <a:cubicBezTo>
                        <a:pt x="28" y="78"/>
                        <a:pt x="25" y="78"/>
                        <a:pt x="28" y="76"/>
                      </a:cubicBezTo>
                      <a:cubicBezTo>
                        <a:pt x="29" y="75"/>
                        <a:pt x="28" y="70"/>
                        <a:pt x="26" y="68"/>
                      </a:cubicBezTo>
                      <a:cubicBezTo>
                        <a:pt x="25" y="67"/>
                        <a:pt x="25" y="65"/>
                        <a:pt x="20" y="70"/>
                      </a:cubicBezTo>
                      <a:cubicBezTo>
                        <a:pt x="15" y="73"/>
                        <a:pt x="14" y="67"/>
                        <a:pt x="14" y="71"/>
                      </a:cubicBezTo>
                      <a:cubicBezTo>
                        <a:pt x="14" y="75"/>
                        <a:pt x="17" y="75"/>
                        <a:pt x="17" y="79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97" name="Freeform 171"/>
                <p:cNvSpPr>
                  <a:spLocks/>
                </p:cNvSpPr>
                <p:nvPr/>
              </p:nvSpPr>
              <p:spPr bwMode="auto">
                <a:xfrm>
                  <a:off x="2790" y="2107"/>
                  <a:ext cx="73" cy="49"/>
                </a:xfrm>
                <a:custGeom>
                  <a:avLst/>
                  <a:gdLst/>
                  <a:ahLst/>
                  <a:cxnLst>
                    <a:cxn ang="0">
                      <a:pos x="30" y="5"/>
                    </a:cxn>
                    <a:cxn ang="0">
                      <a:pos x="30" y="10"/>
                    </a:cxn>
                    <a:cxn ang="0">
                      <a:pos x="35" y="13"/>
                    </a:cxn>
                    <a:cxn ang="0">
                      <a:pos x="38" y="11"/>
                    </a:cxn>
                    <a:cxn ang="0">
                      <a:pos x="38" y="16"/>
                    </a:cxn>
                    <a:cxn ang="0">
                      <a:pos x="35" y="16"/>
                    </a:cxn>
                    <a:cxn ang="0">
                      <a:pos x="35" y="19"/>
                    </a:cxn>
                    <a:cxn ang="0">
                      <a:pos x="32" y="19"/>
                    </a:cxn>
                    <a:cxn ang="0">
                      <a:pos x="29" y="16"/>
                    </a:cxn>
                    <a:cxn ang="0">
                      <a:pos x="27" y="21"/>
                    </a:cxn>
                    <a:cxn ang="0">
                      <a:pos x="26" y="24"/>
                    </a:cxn>
                    <a:cxn ang="0">
                      <a:pos x="23" y="21"/>
                    </a:cxn>
                    <a:cxn ang="0">
                      <a:pos x="21" y="18"/>
                    </a:cxn>
                    <a:cxn ang="0">
                      <a:pos x="19" y="19"/>
                    </a:cxn>
                    <a:cxn ang="0">
                      <a:pos x="18" y="22"/>
                    </a:cxn>
                    <a:cxn ang="0">
                      <a:pos x="13" y="24"/>
                    </a:cxn>
                    <a:cxn ang="0">
                      <a:pos x="9" y="24"/>
                    </a:cxn>
                    <a:cxn ang="0">
                      <a:pos x="7" y="21"/>
                    </a:cxn>
                    <a:cxn ang="0">
                      <a:pos x="6" y="18"/>
                    </a:cxn>
                    <a:cxn ang="0">
                      <a:pos x="3" y="21"/>
                    </a:cxn>
                    <a:cxn ang="0">
                      <a:pos x="3" y="19"/>
                    </a:cxn>
                    <a:cxn ang="0">
                      <a:pos x="4" y="14"/>
                    </a:cxn>
                    <a:cxn ang="0">
                      <a:pos x="6" y="11"/>
                    </a:cxn>
                    <a:cxn ang="0">
                      <a:pos x="9" y="8"/>
                    </a:cxn>
                    <a:cxn ang="0">
                      <a:pos x="10" y="5"/>
                    </a:cxn>
                    <a:cxn ang="0">
                      <a:pos x="13" y="4"/>
                    </a:cxn>
                    <a:cxn ang="0">
                      <a:pos x="19" y="4"/>
                    </a:cxn>
                    <a:cxn ang="0">
                      <a:pos x="23" y="2"/>
                    </a:cxn>
                    <a:cxn ang="0">
                      <a:pos x="26" y="4"/>
                    </a:cxn>
                    <a:cxn ang="0">
                      <a:pos x="30" y="5"/>
                    </a:cxn>
                  </a:cxnLst>
                  <a:rect l="0" t="0" r="r" b="b"/>
                  <a:pathLst>
                    <a:path w="38" h="25">
                      <a:moveTo>
                        <a:pt x="30" y="5"/>
                      </a:moveTo>
                      <a:cubicBezTo>
                        <a:pt x="32" y="7"/>
                        <a:pt x="27" y="11"/>
                        <a:pt x="30" y="10"/>
                      </a:cubicBezTo>
                      <a:cubicBezTo>
                        <a:pt x="35" y="10"/>
                        <a:pt x="32" y="13"/>
                        <a:pt x="35" y="13"/>
                      </a:cubicBezTo>
                      <a:cubicBezTo>
                        <a:pt x="36" y="13"/>
                        <a:pt x="36" y="8"/>
                        <a:pt x="38" y="11"/>
                      </a:cubicBezTo>
                      <a:cubicBezTo>
                        <a:pt x="36" y="14"/>
                        <a:pt x="38" y="16"/>
                        <a:pt x="38" y="16"/>
                      </a:cubicBezTo>
                      <a:cubicBezTo>
                        <a:pt x="36" y="18"/>
                        <a:pt x="35" y="14"/>
                        <a:pt x="35" y="16"/>
                      </a:cubicBezTo>
                      <a:cubicBezTo>
                        <a:pt x="33" y="16"/>
                        <a:pt x="36" y="19"/>
                        <a:pt x="35" y="19"/>
                      </a:cubicBezTo>
                      <a:cubicBezTo>
                        <a:pt x="33" y="21"/>
                        <a:pt x="33" y="18"/>
                        <a:pt x="32" y="19"/>
                      </a:cubicBezTo>
                      <a:cubicBezTo>
                        <a:pt x="30" y="19"/>
                        <a:pt x="30" y="16"/>
                        <a:pt x="29" y="16"/>
                      </a:cubicBezTo>
                      <a:cubicBezTo>
                        <a:pt x="27" y="16"/>
                        <a:pt x="29" y="19"/>
                        <a:pt x="27" y="21"/>
                      </a:cubicBezTo>
                      <a:cubicBezTo>
                        <a:pt x="24" y="22"/>
                        <a:pt x="27" y="24"/>
                        <a:pt x="26" y="24"/>
                      </a:cubicBezTo>
                      <a:cubicBezTo>
                        <a:pt x="24" y="25"/>
                        <a:pt x="24" y="22"/>
                        <a:pt x="23" y="21"/>
                      </a:cubicBezTo>
                      <a:cubicBezTo>
                        <a:pt x="21" y="19"/>
                        <a:pt x="21" y="18"/>
                        <a:pt x="21" y="18"/>
                      </a:cubicBezTo>
                      <a:cubicBezTo>
                        <a:pt x="21" y="16"/>
                        <a:pt x="19" y="18"/>
                        <a:pt x="19" y="19"/>
                      </a:cubicBezTo>
                      <a:cubicBezTo>
                        <a:pt x="18" y="19"/>
                        <a:pt x="21" y="19"/>
                        <a:pt x="18" y="22"/>
                      </a:cubicBezTo>
                      <a:cubicBezTo>
                        <a:pt x="15" y="24"/>
                        <a:pt x="15" y="22"/>
                        <a:pt x="13" y="24"/>
                      </a:cubicBezTo>
                      <a:cubicBezTo>
                        <a:pt x="10" y="24"/>
                        <a:pt x="10" y="24"/>
                        <a:pt x="9" y="24"/>
                      </a:cubicBezTo>
                      <a:cubicBezTo>
                        <a:pt x="9" y="21"/>
                        <a:pt x="7" y="21"/>
                        <a:pt x="7" y="21"/>
                      </a:cubicBezTo>
                      <a:cubicBezTo>
                        <a:pt x="7" y="19"/>
                        <a:pt x="9" y="16"/>
                        <a:pt x="6" y="18"/>
                      </a:cubicBezTo>
                      <a:cubicBezTo>
                        <a:pt x="3" y="18"/>
                        <a:pt x="6" y="19"/>
                        <a:pt x="3" y="21"/>
                      </a:cubicBezTo>
                      <a:cubicBezTo>
                        <a:pt x="1" y="21"/>
                        <a:pt x="0" y="21"/>
                        <a:pt x="3" y="19"/>
                      </a:cubicBezTo>
                      <a:cubicBezTo>
                        <a:pt x="4" y="18"/>
                        <a:pt x="1" y="16"/>
                        <a:pt x="4" y="14"/>
                      </a:cubicBezTo>
                      <a:cubicBezTo>
                        <a:pt x="7" y="13"/>
                        <a:pt x="4" y="11"/>
                        <a:pt x="6" y="11"/>
                      </a:cubicBezTo>
                      <a:cubicBezTo>
                        <a:pt x="9" y="10"/>
                        <a:pt x="7" y="8"/>
                        <a:pt x="9" y="8"/>
                      </a:cubicBezTo>
                      <a:cubicBezTo>
                        <a:pt x="10" y="7"/>
                        <a:pt x="9" y="7"/>
                        <a:pt x="10" y="5"/>
                      </a:cubicBezTo>
                      <a:cubicBezTo>
                        <a:pt x="10" y="4"/>
                        <a:pt x="12" y="7"/>
                        <a:pt x="13" y="4"/>
                      </a:cubicBezTo>
                      <a:cubicBezTo>
                        <a:pt x="16" y="5"/>
                        <a:pt x="16" y="4"/>
                        <a:pt x="19" y="4"/>
                      </a:cubicBezTo>
                      <a:cubicBezTo>
                        <a:pt x="23" y="4"/>
                        <a:pt x="19" y="2"/>
                        <a:pt x="23" y="2"/>
                      </a:cubicBezTo>
                      <a:cubicBezTo>
                        <a:pt x="24" y="0"/>
                        <a:pt x="24" y="4"/>
                        <a:pt x="26" y="4"/>
                      </a:cubicBezTo>
                      <a:cubicBezTo>
                        <a:pt x="27" y="2"/>
                        <a:pt x="29" y="4"/>
                        <a:pt x="30" y="5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98" name="Freeform 172"/>
                <p:cNvSpPr>
                  <a:spLocks/>
                </p:cNvSpPr>
                <p:nvPr/>
              </p:nvSpPr>
              <p:spPr bwMode="auto">
                <a:xfrm>
                  <a:off x="2842" y="2078"/>
                  <a:ext cx="124" cy="66"/>
                </a:xfrm>
                <a:custGeom>
                  <a:avLst/>
                  <a:gdLst/>
                  <a:ahLst/>
                  <a:cxnLst>
                    <a:cxn ang="0">
                      <a:pos x="3" y="20"/>
                    </a:cxn>
                    <a:cxn ang="0">
                      <a:pos x="9" y="22"/>
                    </a:cxn>
                    <a:cxn ang="0">
                      <a:pos x="10" y="19"/>
                    </a:cxn>
                    <a:cxn ang="0">
                      <a:pos x="13" y="20"/>
                    </a:cxn>
                    <a:cxn ang="0">
                      <a:pos x="20" y="19"/>
                    </a:cxn>
                    <a:cxn ang="0">
                      <a:pos x="24" y="17"/>
                    </a:cxn>
                    <a:cxn ang="0">
                      <a:pos x="27" y="19"/>
                    </a:cxn>
                    <a:cxn ang="0">
                      <a:pos x="30" y="20"/>
                    </a:cxn>
                    <a:cxn ang="0">
                      <a:pos x="30" y="16"/>
                    </a:cxn>
                    <a:cxn ang="0">
                      <a:pos x="29" y="11"/>
                    </a:cxn>
                    <a:cxn ang="0">
                      <a:pos x="33" y="10"/>
                    </a:cxn>
                    <a:cxn ang="0">
                      <a:pos x="37" y="5"/>
                    </a:cxn>
                    <a:cxn ang="0">
                      <a:pos x="40" y="8"/>
                    </a:cxn>
                    <a:cxn ang="0">
                      <a:pos x="46" y="4"/>
                    </a:cxn>
                    <a:cxn ang="0">
                      <a:pos x="49" y="4"/>
                    </a:cxn>
                    <a:cxn ang="0">
                      <a:pos x="56" y="5"/>
                    </a:cxn>
                    <a:cxn ang="0">
                      <a:pos x="63" y="7"/>
                    </a:cxn>
                    <a:cxn ang="0">
                      <a:pos x="63" y="14"/>
                    </a:cxn>
                    <a:cxn ang="0">
                      <a:pos x="63" y="17"/>
                    </a:cxn>
                    <a:cxn ang="0">
                      <a:pos x="58" y="17"/>
                    </a:cxn>
                    <a:cxn ang="0">
                      <a:pos x="60" y="20"/>
                    </a:cxn>
                    <a:cxn ang="0">
                      <a:pos x="58" y="22"/>
                    </a:cxn>
                    <a:cxn ang="0">
                      <a:pos x="58" y="25"/>
                    </a:cxn>
                    <a:cxn ang="0">
                      <a:pos x="55" y="27"/>
                    </a:cxn>
                    <a:cxn ang="0">
                      <a:pos x="55" y="28"/>
                    </a:cxn>
                    <a:cxn ang="0">
                      <a:pos x="52" y="30"/>
                    </a:cxn>
                    <a:cxn ang="0">
                      <a:pos x="49" y="30"/>
                    </a:cxn>
                    <a:cxn ang="0">
                      <a:pos x="44" y="33"/>
                    </a:cxn>
                    <a:cxn ang="0">
                      <a:pos x="41" y="33"/>
                    </a:cxn>
                    <a:cxn ang="0">
                      <a:pos x="35" y="31"/>
                    </a:cxn>
                    <a:cxn ang="0">
                      <a:pos x="24" y="28"/>
                    </a:cxn>
                    <a:cxn ang="0">
                      <a:pos x="23" y="27"/>
                    </a:cxn>
                    <a:cxn ang="0">
                      <a:pos x="21" y="25"/>
                    </a:cxn>
                    <a:cxn ang="0">
                      <a:pos x="17" y="27"/>
                    </a:cxn>
                    <a:cxn ang="0">
                      <a:pos x="13" y="28"/>
                    </a:cxn>
                    <a:cxn ang="0">
                      <a:pos x="10" y="27"/>
                    </a:cxn>
                    <a:cxn ang="0">
                      <a:pos x="7" y="28"/>
                    </a:cxn>
                    <a:cxn ang="0">
                      <a:pos x="3" y="25"/>
                    </a:cxn>
                    <a:cxn ang="0">
                      <a:pos x="3" y="20"/>
                    </a:cxn>
                  </a:cxnLst>
                  <a:rect l="0" t="0" r="r" b="b"/>
                  <a:pathLst>
                    <a:path w="64" h="34">
                      <a:moveTo>
                        <a:pt x="3" y="20"/>
                      </a:moveTo>
                      <a:cubicBezTo>
                        <a:pt x="6" y="17"/>
                        <a:pt x="7" y="22"/>
                        <a:pt x="9" y="22"/>
                      </a:cubicBezTo>
                      <a:cubicBezTo>
                        <a:pt x="10" y="22"/>
                        <a:pt x="9" y="19"/>
                        <a:pt x="10" y="19"/>
                      </a:cubicBezTo>
                      <a:cubicBezTo>
                        <a:pt x="12" y="20"/>
                        <a:pt x="13" y="19"/>
                        <a:pt x="13" y="20"/>
                      </a:cubicBezTo>
                      <a:cubicBezTo>
                        <a:pt x="15" y="22"/>
                        <a:pt x="17" y="20"/>
                        <a:pt x="20" y="19"/>
                      </a:cubicBezTo>
                      <a:cubicBezTo>
                        <a:pt x="21" y="17"/>
                        <a:pt x="23" y="20"/>
                        <a:pt x="24" y="17"/>
                      </a:cubicBezTo>
                      <a:cubicBezTo>
                        <a:pt x="24" y="16"/>
                        <a:pt x="26" y="19"/>
                        <a:pt x="27" y="19"/>
                      </a:cubicBezTo>
                      <a:cubicBezTo>
                        <a:pt x="29" y="17"/>
                        <a:pt x="29" y="22"/>
                        <a:pt x="30" y="20"/>
                      </a:cubicBezTo>
                      <a:cubicBezTo>
                        <a:pt x="32" y="19"/>
                        <a:pt x="27" y="17"/>
                        <a:pt x="30" y="16"/>
                      </a:cubicBezTo>
                      <a:cubicBezTo>
                        <a:pt x="32" y="16"/>
                        <a:pt x="27" y="14"/>
                        <a:pt x="29" y="11"/>
                      </a:cubicBezTo>
                      <a:cubicBezTo>
                        <a:pt x="32" y="10"/>
                        <a:pt x="33" y="11"/>
                        <a:pt x="33" y="10"/>
                      </a:cubicBezTo>
                      <a:cubicBezTo>
                        <a:pt x="33" y="7"/>
                        <a:pt x="37" y="10"/>
                        <a:pt x="37" y="5"/>
                      </a:cubicBezTo>
                      <a:cubicBezTo>
                        <a:pt x="40" y="7"/>
                        <a:pt x="37" y="8"/>
                        <a:pt x="40" y="8"/>
                      </a:cubicBezTo>
                      <a:cubicBezTo>
                        <a:pt x="43" y="7"/>
                        <a:pt x="46" y="7"/>
                        <a:pt x="46" y="4"/>
                      </a:cubicBezTo>
                      <a:cubicBezTo>
                        <a:pt x="46" y="0"/>
                        <a:pt x="47" y="4"/>
                        <a:pt x="49" y="4"/>
                      </a:cubicBezTo>
                      <a:cubicBezTo>
                        <a:pt x="50" y="4"/>
                        <a:pt x="55" y="7"/>
                        <a:pt x="56" y="5"/>
                      </a:cubicBezTo>
                      <a:cubicBezTo>
                        <a:pt x="60" y="4"/>
                        <a:pt x="61" y="7"/>
                        <a:pt x="63" y="7"/>
                      </a:cubicBezTo>
                      <a:cubicBezTo>
                        <a:pt x="61" y="10"/>
                        <a:pt x="60" y="10"/>
                        <a:pt x="63" y="14"/>
                      </a:cubicBezTo>
                      <a:cubicBezTo>
                        <a:pt x="63" y="16"/>
                        <a:pt x="64" y="17"/>
                        <a:pt x="63" y="17"/>
                      </a:cubicBezTo>
                      <a:cubicBezTo>
                        <a:pt x="61" y="17"/>
                        <a:pt x="58" y="17"/>
                        <a:pt x="58" y="17"/>
                      </a:cubicBezTo>
                      <a:cubicBezTo>
                        <a:pt x="58" y="19"/>
                        <a:pt x="60" y="19"/>
                        <a:pt x="60" y="20"/>
                      </a:cubicBezTo>
                      <a:cubicBezTo>
                        <a:pt x="60" y="22"/>
                        <a:pt x="58" y="20"/>
                        <a:pt x="58" y="22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58" y="25"/>
                        <a:pt x="56" y="27"/>
                        <a:pt x="55" y="27"/>
                      </a:cubicBezTo>
                      <a:cubicBezTo>
                        <a:pt x="55" y="28"/>
                        <a:pt x="53" y="27"/>
                        <a:pt x="55" y="28"/>
                      </a:cubicBezTo>
                      <a:cubicBezTo>
                        <a:pt x="55" y="30"/>
                        <a:pt x="55" y="30"/>
                        <a:pt x="52" y="30"/>
                      </a:cubicBezTo>
                      <a:cubicBezTo>
                        <a:pt x="50" y="30"/>
                        <a:pt x="52" y="31"/>
                        <a:pt x="49" y="30"/>
                      </a:cubicBezTo>
                      <a:cubicBezTo>
                        <a:pt x="46" y="30"/>
                        <a:pt x="46" y="30"/>
                        <a:pt x="44" y="33"/>
                      </a:cubicBezTo>
                      <a:cubicBezTo>
                        <a:pt x="41" y="34"/>
                        <a:pt x="43" y="31"/>
                        <a:pt x="41" y="33"/>
                      </a:cubicBezTo>
                      <a:cubicBezTo>
                        <a:pt x="38" y="33"/>
                        <a:pt x="40" y="31"/>
                        <a:pt x="35" y="31"/>
                      </a:cubicBezTo>
                      <a:cubicBezTo>
                        <a:pt x="27" y="31"/>
                        <a:pt x="24" y="30"/>
                        <a:pt x="24" y="28"/>
                      </a:cubicBezTo>
                      <a:cubicBezTo>
                        <a:pt x="24" y="27"/>
                        <a:pt x="24" y="27"/>
                        <a:pt x="23" y="27"/>
                      </a:cubicBezTo>
                      <a:cubicBezTo>
                        <a:pt x="23" y="25"/>
                        <a:pt x="26" y="25"/>
                        <a:pt x="21" y="25"/>
                      </a:cubicBezTo>
                      <a:cubicBezTo>
                        <a:pt x="18" y="27"/>
                        <a:pt x="18" y="25"/>
                        <a:pt x="17" y="27"/>
                      </a:cubicBezTo>
                      <a:cubicBezTo>
                        <a:pt x="15" y="27"/>
                        <a:pt x="15" y="28"/>
                        <a:pt x="13" y="28"/>
                      </a:cubicBezTo>
                      <a:cubicBezTo>
                        <a:pt x="12" y="30"/>
                        <a:pt x="12" y="27"/>
                        <a:pt x="10" y="27"/>
                      </a:cubicBezTo>
                      <a:cubicBezTo>
                        <a:pt x="9" y="24"/>
                        <a:pt x="9" y="28"/>
                        <a:pt x="7" y="28"/>
                      </a:cubicBezTo>
                      <a:cubicBezTo>
                        <a:pt x="4" y="28"/>
                        <a:pt x="7" y="25"/>
                        <a:pt x="3" y="25"/>
                      </a:cubicBezTo>
                      <a:cubicBezTo>
                        <a:pt x="0" y="27"/>
                        <a:pt x="4" y="22"/>
                        <a:pt x="3" y="20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299" name="Freeform 173"/>
                <p:cNvSpPr>
                  <a:spLocks/>
                </p:cNvSpPr>
                <p:nvPr/>
              </p:nvSpPr>
              <p:spPr bwMode="auto">
                <a:xfrm>
                  <a:off x="2887" y="2034"/>
                  <a:ext cx="102" cy="60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17" y="31"/>
                    </a:cxn>
                    <a:cxn ang="0">
                      <a:pos x="23" y="26"/>
                    </a:cxn>
                    <a:cxn ang="0">
                      <a:pos x="26" y="26"/>
                    </a:cxn>
                    <a:cxn ang="0">
                      <a:pos x="33" y="28"/>
                    </a:cxn>
                    <a:cxn ang="0">
                      <a:pos x="39" y="29"/>
                    </a:cxn>
                    <a:cxn ang="0">
                      <a:pos x="46" y="26"/>
                    </a:cxn>
                    <a:cxn ang="0">
                      <a:pos x="53" y="20"/>
                    </a:cxn>
                    <a:cxn ang="0">
                      <a:pos x="49" y="14"/>
                    </a:cxn>
                    <a:cxn ang="0">
                      <a:pos x="44" y="12"/>
                    </a:cxn>
                    <a:cxn ang="0">
                      <a:pos x="42" y="11"/>
                    </a:cxn>
                    <a:cxn ang="0">
                      <a:pos x="38" y="9"/>
                    </a:cxn>
                    <a:cxn ang="0">
                      <a:pos x="35" y="11"/>
                    </a:cxn>
                    <a:cxn ang="0">
                      <a:pos x="35" y="6"/>
                    </a:cxn>
                    <a:cxn ang="0">
                      <a:pos x="29" y="5"/>
                    </a:cxn>
                    <a:cxn ang="0">
                      <a:pos x="23" y="3"/>
                    </a:cxn>
                    <a:cxn ang="0">
                      <a:pos x="18" y="1"/>
                    </a:cxn>
                    <a:cxn ang="0">
                      <a:pos x="15" y="5"/>
                    </a:cxn>
                    <a:cxn ang="0">
                      <a:pos x="4" y="9"/>
                    </a:cxn>
                    <a:cxn ang="0">
                      <a:pos x="1" y="14"/>
                    </a:cxn>
                    <a:cxn ang="0">
                      <a:pos x="6" y="20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53" h="31">
                      <a:moveTo>
                        <a:pt x="13" y="28"/>
                      </a:moveTo>
                      <a:cubicBezTo>
                        <a:pt x="17" y="29"/>
                        <a:pt x="13" y="31"/>
                        <a:pt x="17" y="31"/>
                      </a:cubicBezTo>
                      <a:cubicBezTo>
                        <a:pt x="20" y="29"/>
                        <a:pt x="23" y="29"/>
                        <a:pt x="23" y="26"/>
                      </a:cubicBezTo>
                      <a:cubicBezTo>
                        <a:pt x="23" y="23"/>
                        <a:pt x="24" y="26"/>
                        <a:pt x="26" y="26"/>
                      </a:cubicBezTo>
                      <a:cubicBezTo>
                        <a:pt x="27" y="26"/>
                        <a:pt x="32" y="29"/>
                        <a:pt x="33" y="28"/>
                      </a:cubicBezTo>
                      <a:cubicBezTo>
                        <a:pt x="36" y="26"/>
                        <a:pt x="38" y="29"/>
                        <a:pt x="39" y="29"/>
                      </a:cubicBezTo>
                      <a:cubicBezTo>
                        <a:pt x="41" y="25"/>
                        <a:pt x="42" y="28"/>
                        <a:pt x="46" y="26"/>
                      </a:cubicBezTo>
                      <a:cubicBezTo>
                        <a:pt x="50" y="25"/>
                        <a:pt x="46" y="23"/>
                        <a:pt x="53" y="20"/>
                      </a:cubicBezTo>
                      <a:cubicBezTo>
                        <a:pt x="53" y="17"/>
                        <a:pt x="52" y="15"/>
                        <a:pt x="49" y="14"/>
                      </a:cubicBezTo>
                      <a:cubicBezTo>
                        <a:pt x="46" y="12"/>
                        <a:pt x="47" y="14"/>
                        <a:pt x="44" y="12"/>
                      </a:cubicBezTo>
                      <a:cubicBezTo>
                        <a:pt x="42" y="11"/>
                        <a:pt x="46" y="11"/>
                        <a:pt x="42" y="11"/>
                      </a:cubicBezTo>
                      <a:cubicBezTo>
                        <a:pt x="39" y="9"/>
                        <a:pt x="36" y="8"/>
                        <a:pt x="38" y="9"/>
                      </a:cubicBezTo>
                      <a:cubicBezTo>
                        <a:pt x="39" y="11"/>
                        <a:pt x="38" y="14"/>
                        <a:pt x="35" y="11"/>
                      </a:cubicBezTo>
                      <a:cubicBezTo>
                        <a:pt x="30" y="6"/>
                        <a:pt x="35" y="8"/>
                        <a:pt x="35" y="6"/>
                      </a:cubicBezTo>
                      <a:cubicBezTo>
                        <a:pt x="33" y="5"/>
                        <a:pt x="33" y="6"/>
                        <a:pt x="29" y="5"/>
                      </a:cubicBezTo>
                      <a:cubicBezTo>
                        <a:pt x="23" y="1"/>
                        <a:pt x="26" y="0"/>
                        <a:pt x="23" y="3"/>
                      </a:cubicBezTo>
                      <a:cubicBezTo>
                        <a:pt x="20" y="5"/>
                        <a:pt x="18" y="1"/>
                        <a:pt x="18" y="1"/>
                      </a:cubicBezTo>
                      <a:cubicBezTo>
                        <a:pt x="17" y="1"/>
                        <a:pt x="20" y="3"/>
                        <a:pt x="15" y="5"/>
                      </a:cubicBezTo>
                      <a:cubicBezTo>
                        <a:pt x="10" y="5"/>
                        <a:pt x="9" y="8"/>
                        <a:pt x="4" y="9"/>
                      </a:cubicBezTo>
                      <a:cubicBezTo>
                        <a:pt x="1" y="11"/>
                        <a:pt x="0" y="11"/>
                        <a:pt x="1" y="14"/>
                      </a:cubicBezTo>
                      <a:cubicBezTo>
                        <a:pt x="4" y="17"/>
                        <a:pt x="0" y="19"/>
                        <a:pt x="6" y="20"/>
                      </a:cubicBezTo>
                      <a:cubicBezTo>
                        <a:pt x="9" y="22"/>
                        <a:pt x="9" y="25"/>
                        <a:pt x="13" y="28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00" name="Freeform 174"/>
                <p:cNvSpPr>
                  <a:spLocks/>
                </p:cNvSpPr>
                <p:nvPr/>
              </p:nvSpPr>
              <p:spPr bwMode="auto">
                <a:xfrm>
                  <a:off x="3044" y="2189"/>
                  <a:ext cx="97" cy="70"/>
                </a:xfrm>
                <a:custGeom>
                  <a:avLst/>
                  <a:gdLst/>
                  <a:ahLst/>
                  <a:cxnLst>
                    <a:cxn ang="0">
                      <a:pos x="1" y="22"/>
                    </a:cxn>
                    <a:cxn ang="0">
                      <a:pos x="4" y="27"/>
                    </a:cxn>
                    <a:cxn ang="0">
                      <a:pos x="6" y="33"/>
                    </a:cxn>
                    <a:cxn ang="0">
                      <a:pos x="10" y="33"/>
                    </a:cxn>
                    <a:cxn ang="0">
                      <a:pos x="16" y="31"/>
                    </a:cxn>
                    <a:cxn ang="0">
                      <a:pos x="19" y="31"/>
                    </a:cxn>
                    <a:cxn ang="0">
                      <a:pos x="23" y="33"/>
                    </a:cxn>
                    <a:cxn ang="0">
                      <a:pos x="29" y="33"/>
                    </a:cxn>
                    <a:cxn ang="0">
                      <a:pos x="32" y="28"/>
                    </a:cxn>
                    <a:cxn ang="0">
                      <a:pos x="35" y="27"/>
                    </a:cxn>
                    <a:cxn ang="0">
                      <a:pos x="38" y="25"/>
                    </a:cxn>
                    <a:cxn ang="0">
                      <a:pos x="42" y="27"/>
                    </a:cxn>
                    <a:cxn ang="0">
                      <a:pos x="45" y="25"/>
                    </a:cxn>
                    <a:cxn ang="0">
                      <a:pos x="44" y="22"/>
                    </a:cxn>
                    <a:cxn ang="0">
                      <a:pos x="42" y="19"/>
                    </a:cxn>
                    <a:cxn ang="0">
                      <a:pos x="45" y="11"/>
                    </a:cxn>
                    <a:cxn ang="0">
                      <a:pos x="50" y="7"/>
                    </a:cxn>
                    <a:cxn ang="0">
                      <a:pos x="45" y="4"/>
                    </a:cxn>
                    <a:cxn ang="0">
                      <a:pos x="39" y="2"/>
                    </a:cxn>
                    <a:cxn ang="0">
                      <a:pos x="29" y="5"/>
                    </a:cxn>
                    <a:cxn ang="0">
                      <a:pos x="19" y="5"/>
                    </a:cxn>
                    <a:cxn ang="0">
                      <a:pos x="12" y="5"/>
                    </a:cxn>
                    <a:cxn ang="0">
                      <a:pos x="4" y="5"/>
                    </a:cxn>
                    <a:cxn ang="0">
                      <a:pos x="3" y="0"/>
                    </a:cxn>
                    <a:cxn ang="0">
                      <a:pos x="1" y="7"/>
                    </a:cxn>
                    <a:cxn ang="0">
                      <a:pos x="4" y="14"/>
                    </a:cxn>
                    <a:cxn ang="0">
                      <a:pos x="1" y="17"/>
                    </a:cxn>
                    <a:cxn ang="0">
                      <a:pos x="1" y="22"/>
                    </a:cxn>
                  </a:cxnLst>
                  <a:rect l="0" t="0" r="r" b="b"/>
                  <a:pathLst>
                    <a:path w="50" h="36">
                      <a:moveTo>
                        <a:pt x="1" y="22"/>
                      </a:moveTo>
                      <a:cubicBezTo>
                        <a:pt x="1" y="25"/>
                        <a:pt x="4" y="24"/>
                        <a:pt x="4" y="27"/>
                      </a:cubicBezTo>
                      <a:cubicBezTo>
                        <a:pt x="6" y="30"/>
                        <a:pt x="4" y="31"/>
                        <a:pt x="6" y="33"/>
                      </a:cubicBezTo>
                      <a:cubicBezTo>
                        <a:pt x="7" y="34"/>
                        <a:pt x="6" y="31"/>
                        <a:pt x="10" y="33"/>
                      </a:cubicBezTo>
                      <a:cubicBezTo>
                        <a:pt x="13" y="33"/>
                        <a:pt x="15" y="30"/>
                        <a:pt x="16" y="31"/>
                      </a:cubicBezTo>
                      <a:cubicBezTo>
                        <a:pt x="18" y="31"/>
                        <a:pt x="16" y="28"/>
                        <a:pt x="19" y="31"/>
                      </a:cubicBezTo>
                      <a:cubicBezTo>
                        <a:pt x="21" y="34"/>
                        <a:pt x="21" y="30"/>
                        <a:pt x="23" y="33"/>
                      </a:cubicBezTo>
                      <a:cubicBezTo>
                        <a:pt x="24" y="36"/>
                        <a:pt x="26" y="33"/>
                        <a:pt x="29" y="33"/>
                      </a:cubicBezTo>
                      <a:cubicBezTo>
                        <a:pt x="33" y="33"/>
                        <a:pt x="27" y="27"/>
                        <a:pt x="32" y="28"/>
                      </a:cubicBezTo>
                      <a:cubicBezTo>
                        <a:pt x="32" y="27"/>
                        <a:pt x="33" y="28"/>
                        <a:pt x="35" y="27"/>
                      </a:cubicBezTo>
                      <a:cubicBezTo>
                        <a:pt x="35" y="24"/>
                        <a:pt x="36" y="27"/>
                        <a:pt x="38" y="25"/>
                      </a:cubicBezTo>
                      <a:cubicBezTo>
                        <a:pt x="39" y="24"/>
                        <a:pt x="41" y="27"/>
                        <a:pt x="42" y="27"/>
                      </a:cubicBezTo>
                      <a:cubicBezTo>
                        <a:pt x="44" y="27"/>
                        <a:pt x="44" y="25"/>
                        <a:pt x="45" y="25"/>
                      </a:cubicBezTo>
                      <a:cubicBezTo>
                        <a:pt x="45" y="24"/>
                        <a:pt x="42" y="25"/>
                        <a:pt x="44" y="22"/>
                      </a:cubicBezTo>
                      <a:cubicBezTo>
                        <a:pt x="44" y="19"/>
                        <a:pt x="38" y="22"/>
                        <a:pt x="42" y="19"/>
                      </a:cubicBezTo>
                      <a:cubicBezTo>
                        <a:pt x="47" y="16"/>
                        <a:pt x="42" y="16"/>
                        <a:pt x="45" y="11"/>
                      </a:cubicBezTo>
                      <a:cubicBezTo>
                        <a:pt x="47" y="7"/>
                        <a:pt x="50" y="14"/>
                        <a:pt x="50" y="7"/>
                      </a:cubicBezTo>
                      <a:cubicBezTo>
                        <a:pt x="49" y="5"/>
                        <a:pt x="47" y="7"/>
                        <a:pt x="45" y="4"/>
                      </a:cubicBezTo>
                      <a:cubicBezTo>
                        <a:pt x="42" y="0"/>
                        <a:pt x="41" y="5"/>
                        <a:pt x="39" y="2"/>
                      </a:cubicBezTo>
                      <a:cubicBezTo>
                        <a:pt x="38" y="0"/>
                        <a:pt x="32" y="4"/>
                        <a:pt x="29" y="5"/>
                      </a:cubicBezTo>
                      <a:cubicBezTo>
                        <a:pt x="24" y="8"/>
                        <a:pt x="21" y="7"/>
                        <a:pt x="19" y="5"/>
                      </a:cubicBezTo>
                      <a:cubicBezTo>
                        <a:pt x="16" y="5"/>
                        <a:pt x="15" y="8"/>
                        <a:pt x="12" y="5"/>
                      </a:cubicBezTo>
                      <a:cubicBezTo>
                        <a:pt x="7" y="4"/>
                        <a:pt x="7" y="7"/>
                        <a:pt x="4" y="5"/>
                      </a:cubicBezTo>
                      <a:cubicBezTo>
                        <a:pt x="3" y="4"/>
                        <a:pt x="9" y="4"/>
                        <a:pt x="3" y="0"/>
                      </a:cubicBezTo>
                      <a:cubicBezTo>
                        <a:pt x="3" y="4"/>
                        <a:pt x="0" y="2"/>
                        <a:pt x="1" y="7"/>
                      </a:cubicBezTo>
                      <a:cubicBezTo>
                        <a:pt x="3" y="13"/>
                        <a:pt x="7" y="11"/>
                        <a:pt x="4" y="14"/>
                      </a:cubicBezTo>
                      <a:cubicBezTo>
                        <a:pt x="3" y="17"/>
                        <a:pt x="1" y="14"/>
                        <a:pt x="1" y="17"/>
                      </a:cubicBezTo>
                      <a:cubicBezTo>
                        <a:pt x="1" y="19"/>
                        <a:pt x="4" y="21"/>
                        <a:pt x="1" y="22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01" name="Freeform 175"/>
                <p:cNvSpPr>
                  <a:spLocks/>
                </p:cNvSpPr>
                <p:nvPr/>
              </p:nvSpPr>
              <p:spPr bwMode="auto">
                <a:xfrm>
                  <a:off x="2989" y="2148"/>
                  <a:ext cx="68" cy="93"/>
                </a:xfrm>
                <a:custGeom>
                  <a:avLst/>
                  <a:gdLst/>
                  <a:ahLst/>
                  <a:cxnLst>
                    <a:cxn ang="0">
                      <a:pos x="11" y="40"/>
                    </a:cxn>
                    <a:cxn ang="0">
                      <a:pos x="12" y="43"/>
                    </a:cxn>
                    <a:cxn ang="0">
                      <a:pos x="14" y="48"/>
                    </a:cxn>
                    <a:cxn ang="0">
                      <a:pos x="17" y="45"/>
                    </a:cxn>
                    <a:cxn ang="0">
                      <a:pos x="23" y="43"/>
                    </a:cxn>
                    <a:cxn ang="0">
                      <a:pos x="29" y="43"/>
                    </a:cxn>
                    <a:cxn ang="0">
                      <a:pos x="29" y="39"/>
                    </a:cxn>
                    <a:cxn ang="0">
                      <a:pos x="32" y="36"/>
                    </a:cxn>
                    <a:cxn ang="0">
                      <a:pos x="29" y="28"/>
                    </a:cxn>
                    <a:cxn ang="0">
                      <a:pos x="31" y="22"/>
                    </a:cxn>
                    <a:cxn ang="0">
                      <a:pos x="29" y="17"/>
                    </a:cxn>
                    <a:cxn ang="0">
                      <a:pos x="26" y="19"/>
                    </a:cxn>
                    <a:cxn ang="0">
                      <a:pos x="21" y="12"/>
                    </a:cxn>
                    <a:cxn ang="0">
                      <a:pos x="15" y="6"/>
                    </a:cxn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3"/>
                    </a:cxn>
                    <a:cxn ang="0">
                      <a:pos x="2" y="9"/>
                    </a:cxn>
                    <a:cxn ang="0">
                      <a:pos x="5" y="11"/>
                    </a:cxn>
                    <a:cxn ang="0">
                      <a:pos x="2" y="14"/>
                    </a:cxn>
                    <a:cxn ang="0">
                      <a:pos x="3" y="19"/>
                    </a:cxn>
                    <a:cxn ang="0">
                      <a:pos x="6" y="25"/>
                    </a:cxn>
                    <a:cxn ang="0">
                      <a:pos x="3" y="25"/>
                    </a:cxn>
                    <a:cxn ang="0">
                      <a:pos x="6" y="29"/>
                    </a:cxn>
                    <a:cxn ang="0">
                      <a:pos x="3" y="29"/>
                    </a:cxn>
                    <a:cxn ang="0">
                      <a:pos x="12" y="37"/>
                    </a:cxn>
                    <a:cxn ang="0">
                      <a:pos x="9" y="39"/>
                    </a:cxn>
                    <a:cxn ang="0">
                      <a:pos x="11" y="40"/>
                    </a:cxn>
                  </a:cxnLst>
                  <a:rect l="0" t="0" r="r" b="b"/>
                  <a:pathLst>
                    <a:path w="35" h="48">
                      <a:moveTo>
                        <a:pt x="11" y="40"/>
                      </a:moveTo>
                      <a:cubicBezTo>
                        <a:pt x="12" y="42"/>
                        <a:pt x="11" y="43"/>
                        <a:pt x="12" y="43"/>
                      </a:cubicBezTo>
                      <a:cubicBezTo>
                        <a:pt x="15" y="45"/>
                        <a:pt x="14" y="46"/>
                        <a:pt x="14" y="48"/>
                      </a:cubicBezTo>
                      <a:cubicBezTo>
                        <a:pt x="17" y="48"/>
                        <a:pt x="14" y="46"/>
                        <a:pt x="17" y="45"/>
                      </a:cubicBezTo>
                      <a:cubicBezTo>
                        <a:pt x="21" y="45"/>
                        <a:pt x="20" y="43"/>
                        <a:pt x="23" y="43"/>
                      </a:cubicBezTo>
                      <a:cubicBezTo>
                        <a:pt x="26" y="45"/>
                        <a:pt x="26" y="42"/>
                        <a:pt x="29" y="43"/>
                      </a:cubicBezTo>
                      <a:cubicBezTo>
                        <a:pt x="32" y="42"/>
                        <a:pt x="29" y="40"/>
                        <a:pt x="29" y="39"/>
                      </a:cubicBezTo>
                      <a:cubicBezTo>
                        <a:pt x="29" y="36"/>
                        <a:pt x="31" y="39"/>
                        <a:pt x="32" y="36"/>
                      </a:cubicBezTo>
                      <a:cubicBezTo>
                        <a:pt x="35" y="32"/>
                        <a:pt x="31" y="34"/>
                        <a:pt x="29" y="28"/>
                      </a:cubicBezTo>
                      <a:cubicBezTo>
                        <a:pt x="28" y="23"/>
                        <a:pt x="31" y="25"/>
                        <a:pt x="31" y="22"/>
                      </a:cubicBezTo>
                      <a:cubicBezTo>
                        <a:pt x="26" y="17"/>
                        <a:pt x="35" y="20"/>
                        <a:pt x="29" y="17"/>
                      </a:cubicBezTo>
                      <a:cubicBezTo>
                        <a:pt x="28" y="15"/>
                        <a:pt x="29" y="19"/>
                        <a:pt x="26" y="19"/>
                      </a:cubicBezTo>
                      <a:cubicBezTo>
                        <a:pt x="21" y="17"/>
                        <a:pt x="20" y="14"/>
                        <a:pt x="21" y="12"/>
                      </a:cubicBezTo>
                      <a:cubicBezTo>
                        <a:pt x="23" y="9"/>
                        <a:pt x="15" y="11"/>
                        <a:pt x="15" y="6"/>
                      </a:cubicBezTo>
                      <a:cubicBezTo>
                        <a:pt x="17" y="3"/>
                        <a:pt x="14" y="3"/>
                        <a:pt x="12" y="0"/>
                      </a:cubicBezTo>
                      <a:cubicBezTo>
                        <a:pt x="9" y="0"/>
                        <a:pt x="8" y="0"/>
                        <a:pt x="6" y="0"/>
                      </a:cubicBezTo>
                      <a:cubicBezTo>
                        <a:pt x="5" y="0"/>
                        <a:pt x="5" y="1"/>
                        <a:pt x="0" y="3"/>
                      </a:cubicBezTo>
                      <a:cubicBezTo>
                        <a:pt x="2" y="5"/>
                        <a:pt x="2" y="8"/>
                        <a:pt x="2" y="9"/>
                      </a:cubicBezTo>
                      <a:cubicBezTo>
                        <a:pt x="5" y="11"/>
                        <a:pt x="6" y="9"/>
                        <a:pt x="5" y="11"/>
                      </a:cubicBezTo>
                      <a:cubicBezTo>
                        <a:pt x="5" y="12"/>
                        <a:pt x="3" y="11"/>
                        <a:pt x="2" y="14"/>
                      </a:cubicBezTo>
                      <a:cubicBezTo>
                        <a:pt x="6" y="14"/>
                        <a:pt x="5" y="14"/>
                        <a:pt x="3" y="19"/>
                      </a:cubicBezTo>
                      <a:cubicBezTo>
                        <a:pt x="2" y="22"/>
                        <a:pt x="8" y="23"/>
                        <a:pt x="6" y="25"/>
                      </a:cubicBezTo>
                      <a:cubicBezTo>
                        <a:pt x="5" y="26"/>
                        <a:pt x="5" y="23"/>
                        <a:pt x="3" y="25"/>
                      </a:cubicBezTo>
                      <a:cubicBezTo>
                        <a:pt x="3" y="25"/>
                        <a:pt x="6" y="28"/>
                        <a:pt x="6" y="29"/>
                      </a:cubicBezTo>
                      <a:cubicBezTo>
                        <a:pt x="5" y="29"/>
                        <a:pt x="5" y="28"/>
                        <a:pt x="3" y="29"/>
                      </a:cubicBezTo>
                      <a:cubicBezTo>
                        <a:pt x="6" y="34"/>
                        <a:pt x="12" y="36"/>
                        <a:pt x="12" y="37"/>
                      </a:cubicBezTo>
                      <a:cubicBezTo>
                        <a:pt x="12" y="39"/>
                        <a:pt x="8" y="39"/>
                        <a:pt x="9" y="39"/>
                      </a:cubicBezTo>
                      <a:cubicBezTo>
                        <a:pt x="11" y="40"/>
                        <a:pt x="9" y="40"/>
                        <a:pt x="11" y="40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02" name="Freeform 176"/>
                <p:cNvSpPr>
                  <a:spLocks/>
                </p:cNvSpPr>
                <p:nvPr/>
              </p:nvSpPr>
              <p:spPr bwMode="auto">
                <a:xfrm>
                  <a:off x="3015" y="2230"/>
                  <a:ext cx="40" cy="35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1" y="9"/>
                    </a:cxn>
                    <a:cxn ang="0">
                      <a:pos x="1" y="12"/>
                    </a:cxn>
                    <a:cxn ang="0">
                      <a:pos x="4" y="17"/>
                    </a:cxn>
                    <a:cxn ang="0">
                      <a:pos x="4" y="18"/>
                    </a:cxn>
                    <a:cxn ang="0">
                      <a:pos x="15" y="14"/>
                    </a:cxn>
                    <a:cxn ang="0">
                      <a:pos x="21" y="12"/>
                    </a:cxn>
                    <a:cxn ang="0">
                      <a:pos x="19" y="6"/>
                    </a:cxn>
                    <a:cxn ang="0">
                      <a:pos x="16" y="2"/>
                    </a:cxn>
                    <a:cxn ang="0">
                      <a:pos x="10" y="2"/>
                    </a:cxn>
                    <a:cxn ang="0">
                      <a:pos x="4" y="3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21" h="18">
                      <a:moveTo>
                        <a:pt x="1" y="6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1"/>
                        <a:pt x="1" y="11"/>
                        <a:pt x="1" y="12"/>
                      </a:cubicBezTo>
                      <a:cubicBezTo>
                        <a:pt x="1" y="14"/>
                        <a:pt x="3" y="17"/>
                        <a:pt x="4" y="17"/>
                      </a:cubicBezTo>
                      <a:cubicBezTo>
                        <a:pt x="4" y="15"/>
                        <a:pt x="4" y="17"/>
                        <a:pt x="4" y="18"/>
                      </a:cubicBezTo>
                      <a:cubicBezTo>
                        <a:pt x="16" y="17"/>
                        <a:pt x="10" y="12"/>
                        <a:pt x="15" y="14"/>
                      </a:cubicBezTo>
                      <a:cubicBezTo>
                        <a:pt x="19" y="17"/>
                        <a:pt x="18" y="12"/>
                        <a:pt x="21" y="12"/>
                      </a:cubicBezTo>
                      <a:cubicBezTo>
                        <a:pt x="19" y="11"/>
                        <a:pt x="21" y="9"/>
                        <a:pt x="19" y="6"/>
                      </a:cubicBezTo>
                      <a:cubicBezTo>
                        <a:pt x="19" y="3"/>
                        <a:pt x="16" y="5"/>
                        <a:pt x="16" y="2"/>
                      </a:cubicBezTo>
                      <a:cubicBezTo>
                        <a:pt x="13" y="0"/>
                        <a:pt x="13" y="3"/>
                        <a:pt x="10" y="2"/>
                      </a:cubicBezTo>
                      <a:cubicBezTo>
                        <a:pt x="7" y="2"/>
                        <a:pt x="9" y="3"/>
                        <a:pt x="4" y="3"/>
                      </a:cubicBezTo>
                      <a:cubicBezTo>
                        <a:pt x="1" y="5"/>
                        <a:pt x="4" y="6"/>
                        <a:pt x="1" y="6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03" name="Freeform 177"/>
                <p:cNvSpPr>
                  <a:spLocks/>
                </p:cNvSpPr>
                <p:nvPr/>
              </p:nvSpPr>
              <p:spPr bwMode="auto">
                <a:xfrm>
                  <a:off x="2997" y="2220"/>
                  <a:ext cx="27" cy="70"/>
                </a:xfrm>
                <a:custGeom>
                  <a:avLst/>
                  <a:gdLst/>
                  <a:ahLst/>
                  <a:cxnLst>
                    <a:cxn ang="0">
                      <a:pos x="1" y="11"/>
                    </a:cxn>
                    <a:cxn ang="0">
                      <a:pos x="1" y="21"/>
                    </a:cxn>
                    <a:cxn ang="0">
                      <a:pos x="1" y="27"/>
                    </a:cxn>
                    <a:cxn ang="0">
                      <a:pos x="3" y="30"/>
                    </a:cxn>
                    <a:cxn ang="0">
                      <a:pos x="7" y="36"/>
                    </a:cxn>
                    <a:cxn ang="0">
                      <a:pos x="8" y="34"/>
                    </a:cxn>
                    <a:cxn ang="0">
                      <a:pos x="8" y="33"/>
                    </a:cxn>
                    <a:cxn ang="0">
                      <a:pos x="11" y="30"/>
                    </a:cxn>
                    <a:cxn ang="0">
                      <a:pos x="14" y="27"/>
                    </a:cxn>
                    <a:cxn ang="0">
                      <a:pos x="13" y="24"/>
                    </a:cxn>
                    <a:cxn ang="0">
                      <a:pos x="13" y="22"/>
                    </a:cxn>
                    <a:cxn ang="0">
                      <a:pos x="10" y="17"/>
                    </a:cxn>
                    <a:cxn ang="0">
                      <a:pos x="10" y="14"/>
                    </a:cxn>
                    <a:cxn ang="0">
                      <a:pos x="10" y="11"/>
                    </a:cxn>
                    <a:cxn ang="0">
                      <a:pos x="8" y="7"/>
                    </a:cxn>
                    <a:cxn ang="0">
                      <a:pos x="7" y="4"/>
                    </a:cxn>
                    <a:cxn ang="0">
                      <a:pos x="4" y="4"/>
                    </a:cxn>
                    <a:cxn ang="0">
                      <a:pos x="1" y="7"/>
                    </a:cxn>
                    <a:cxn ang="0">
                      <a:pos x="1" y="11"/>
                    </a:cxn>
                  </a:cxnLst>
                  <a:rect l="0" t="0" r="r" b="b"/>
                  <a:pathLst>
                    <a:path w="14" h="36">
                      <a:moveTo>
                        <a:pt x="1" y="11"/>
                      </a:moveTo>
                      <a:cubicBezTo>
                        <a:pt x="4" y="11"/>
                        <a:pt x="1" y="21"/>
                        <a:pt x="1" y="21"/>
                      </a:cubicBezTo>
                      <a:cubicBezTo>
                        <a:pt x="3" y="22"/>
                        <a:pt x="0" y="22"/>
                        <a:pt x="1" y="27"/>
                      </a:cubicBezTo>
                      <a:cubicBezTo>
                        <a:pt x="3" y="30"/>
                        <a:pt x="0" y="27"/>
                        <a:pt x="3" y="30"/>
                      </a:cubicBezTo>
                      <a:cubicBezTo>
                        <a:pt x="7" y="33"/>
                        <a:pt x="4" y="34"/>
                        <a:pt x="7" y="36"/>
                      </a:cubicBezTo>
                      <a:cubicBezTo>
                        <a:pt x="7" y="36"/>
                        <a:pt x="8" y="36"/>
                        <a:pt x="8" y="34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1"/>
                        <a:pt x="11" y="33"/>
                        <a:pt x="11" y="30"/>
                      </a:cubicBezTo>
                      <a:cubicBezTo>
                        <a:pt x="11" y="25"/>
                        <a:pt x="13" y="28"/>
                        <a:pt x="14" y="27"/>
                      </a:cubicBezTo>
                      <a:cubicBezTo>
                        <a:pt x="14" y="24"/>
                        <a:pt x="13" y="24"/>
                        <a:pt x="13" y="24"/>
                      </a:cubicBezTo>
                      <a:cubicBezTo>
                        <a:pt x="13" y="22"/>
                        <a:pt x="13" y="21"/>
                        <a:pt x="13" y="22"/>
                      </a:cubicBezTo>
                      <a:cubicBezTo>
                        <a:pt x="11" y="22"/>
                        <a:pt x="10" y="19"/>
                        <a:pt x="10" y="17"/>
                      </a:cubicBezTo>
                      <a:cubicBezTo>
                        <a:pt x="10" y="16"/>
                        <a:pt x="8" y="16"/>
                        <a:pt x="10" y="14"/>
                      </a:cubicBezTo>
                      <a:cubicBezTo>
                        <a:pt x="10" y="14"/>
                        <a:pt x="10" y="14"/>
                        <a:pt x="10" y="11"/>
                      </a:cubicBezTo>
                      <a:cubicBezTo>
                        <a:pt x="10" y="10"/>
                        <a:pt x="11" y="8"/>
                        <a:pt x="8" y="7"/>
                      </a:cubicBezTo>
                      <a:cubicBezTo>
                        <a:pt x="7" y="7"/>
                        <a:pt x="8" y="5"/>
                        <a:pt x="7" y="4"/>
                      </a:cubicBez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4" y="0"/>
                        <a:pt x="3" y="5"/>
                        <a:pt x="1" y="7"/>
                      </a:cubicBezTo>
                      <a:cubicBezTo>
                        <a:pt x="0" y="10"/>
                        <a:pt x="3" y="8"/>
                        <a:pt x="1" y="11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04" name="Freeform 178"/>
                <p:cNvSpPr>
                  <a:spLocks/>
                </p:cNvSpPr>
                <p:nvPr/>
              </p:nvSpPr>
              <p:spPr bwMode="auto">
                <a:xfrm>
                  <a:off x="2949" y="2090"/>
                  <a:ext cx="103" cy="66"/>
                </a:xfrm>
                <a:custGeom>
                  <a:avLst/>
                  <a:gdLst/>
                  <a:ahLst/>
                  <a:cxnLst>
                    <a:cxn ang="0">
                      <a:pos x="21" y="33"/>
                    </a:cxn>
                    <a:cxn ang="0">
                      <a:pos x="27" y="30"/>
                    </a:cxn>
                    <a:cxn ang="0">
                      <a:pos x="33" y="30"/>
                    </a:cxn>
                    <a:cxn ang="0">
                      <a:pos x="36" y="30"/>
                    </a:cxn>
                    <a:cxn ang="0">
                      <a:pos x="36" y="28"/>
                    </a:cxn>
                    <a:cxn ang="0">
                      <a:pos x="39" y="28"/>
                    </a:cxn>
                    <a:cxn ang="0">
                      <a:pos x="44" y="22"/>
                    </a:cxn>
                    <a:cxn ang="0">
                      <a:pos x="46" y="17"/>
                    </a:cxn>
                    <a:cxn ang="0">
                      <a:pos x="49" y="11"/>
                    </a:cxn>
                    <a:cxn ang="0">
                      <a:pos x="53" y="8"/>
                    </a:cxn>
                    <a:cxn ang="0">
                      <a:pos x="53" y="8"/>
                    </a:cxn>
                    <a:cxn ang="0">
                      <a:pos x="52" y="7"/>
                    </a:cxn>
                    <a:cxn ang="0">
                      <a:pos x="47" y="4"/>
                    </a:cxn>
                    <a:cxn ang="0">
                      <a:pos x="44" y="4"/>
                    </a:cxn>
                    <a:cxn ang="0">
                      <a:pos x="41" y="2"/>
                    </a:cxn>
                    <a:cxn ang="0">
                      <a:pos x="36" y="2"/>
                    </a:cxn>
                    <a:cxn ang="0">
                      <a:pos x="33" y="5"/>
                    </a:cxn>
                    <a:cxn ang="0">
                      <a:pos x="30" y="7"/>
                    </a:cxn>
                    <a:cxn ang="0">
                      <a:pos x="27" y="7"/>
                    </a:cxn>
                    <a:cxn ang="0">
                      <a:pos x="21" y="8"/>
                    </a:cxn>
                    <a:cxn ang="0">
                      <a:pos x="21" y="10"/>
                    </a:cxn>
                    <a:cxn ang="0">
                      <a:pos x="15" y="11"/>
                    </a:cxn>
                    <a:cxn ang="0">
                      <a:pos x="8" y="8"/>
                    </a:cxn>
                    <a:cxn ang="0">
                      <a:pos x="8" y="11"/>
                    </a:cxn>
                    <a:cxn ang="0">
                      <a:pos x="3" y="11"/>
                    </a:cxn>
                    <a:cxn ang="0">
                      <a:pos x="5" y="14"/>
                    </a:cxn>
                    <a:cxn ang="0">
                      <a:pos x="3" y="16"/>
                    </a:cxn>
                    <a:cxn ang="0">
                      <a:pos x="3" y="19"/>
                    </a:cxn>
                    <a:cxn ang="0">
                      <a:pos x="0" y="20"/>
                    </a:cxn>
                    <a:cxn ang="0">
                      <a:pos x="3" y="25"/>
                    </a:cxn>
                    <a:cxn ang="0">
                      <a:pos x="11" y="31"/>
                    </a:cxn>
                    <a:cxn ang="0">
                      <a:pos x="18" y="34"/>
                    </a:cxn>
                    <a:cxn ang="0">
                      <a:pos x="21" y="33"/>
                    </a:cxn>
                  </a:cxnLst>
                  <a:rect l="0" t="0" r="r" b="b"/>
                  <a:pathLst>
                    <a:path w="53" h="34">
                      <a:moveTo>
                        <a:pt x="21" y="33"/>
                      </a:moveTo>
                      <a:cubicBezTo>
                        <a:pt x="26" y="31"/>
                        <a:pt x="26" y="30"/>
                        <a:pt x="27" y="30"/>
                      </a:cubicBezTo>
                      <a:cubicBezTo>
                        <a:pt x="29" y="30"/>
                        <a:pt x="30" y="30"/>
                        <a:pt x="33" y="30"/>
                      </a:cubicBezTo>
                      <a:cubicBezTo>
                        <a:pt x="33" y="30"/>
                        <a:pt x="35" y="30"/>
                        <a:pt x="36" y="30"/>
                      </a:cubicBezTo>
                      <a:cubicBezTo>
                        <a:pt x="38" y="28"/>
                        <a:pt x="36" y="28"/>
                        <a:pt x="36" y="28"/>
                      </a:cubicBezTo>
                      <a:cubicBezTo>
                        <a:pt x="38" y="28"/>
                        <a:pt x="38" y="28"/>
                        <a:pt x="39" y="28"/>
                      </a:cubicBezTo>
                      <a:cubicBezTo>
                        <a:pt x="39" y="28"/>
                        <a:pt x="43" y="24"/>
                        <a:pt x="44" y="22"/>
                      </a:cubicBezTo>
                      <a:cubicBezTo>
                        <a:pt x="44" y="19"/>
                        <a:pt x="43" y="19"/>
                        <a:pt x="46" y="17"/>
                      </a:cubicBezTo>
                      <a:cubicBezTo>
                        <a:pt x="49" y="14"/>
                        <a:pt x="47" y="14"/>
                        <a:pt x="49" y="11"/>
                      </a:cubicBezTo>
                      <a:cubicBezTo>
                        <a:pt x="50" y="10"/>
                        <a:pt x="50" y="13"/>
                        <a:pt x="53" y="8"/>
                      </a:cubicBezTo>
                      <a:cubicBezTo>
                        <a:pt x="53" y="8"/>
                        <a:pt x="53" y="8"/>
                        <a:pt x="53" y="8"/>
                      </a:cubicBezTo>
                      <a:cubicBezTo>
                        <a:pt x="53" y="8"/>
                        <a:pt x="53" y="7"/>
                        <a:pt x="52" y="7"/>
                      </a:cubicBezTo>
                      <a:cubicBezTo>
                        <a:pt x="50" y="8"/>
                        <a:pt x="52" y="5"/>
                        <a:pt x="47" y="4"/>
                      </a:cubicBezTo>
                      <a:cubicBezTo>
                        <a:pt x="47" y="4"/>
                        <a:pt x="44" y="5"/>
                        <a:pt x="44" y="4"/>
                      </a:cubicBezTo>
                      <a:cubicBezTo>
                        <a:pt x="44" y="4"/>
                        <a:pt x="43" y="0"/>
                        <a:pt x="41" y="2"/>
                      </a:cubicBezTo>
                      <a:cubicBezTo>
                        <a:pt x="39" y="4"/>
                        <a:pt x="38" y="2"/>
                        <a:pt x="36" y="2"/>
                      </a:cubicBezTo>
                      <a:cubicBezTo>
                        <a:pt x="33" y="2"/>
                        <a:pt x="35" y="5"/>
                        <a:pt x="33" y="5"/>
                      </a:cubicBezTo>
                      <a:cubicBezTo>
                        <a:pt x="33" y="5"/>
                        <a:pt x="32" y="7"/>
                        <a:pt x="30" y="7"/>
                      </a:cubicBezTo>
                      <a:cubicBezTo>
                        <a:pt x="29" y="7"/>
                        <a:pt x="27" y="4"/>
                        <a:pt x="27" y="7"/>
                      </a:cubicBezTo>
                      <a:cubicBezTo>
                        <a:pt x="26" y="8"/>
                        <a:pt x="24" y="7"/>
                        <a:pt x="21" y="8"/>
                      </a:cubicBezTo>
                      <a:cubicBezTo>
                        <a:pt x="20" y="8"/>
                        <a:pt x="21" y="10"/>
                        <a:pt x="21" y="10"/>
                      </a:cubicBezTo>
                      <a:cubicBezTo>
                        <a:pt x="21" y="11"/>
                        <a:pt x="20" y="11"/>
                        <a:pt x="15" y="11"/>
                      </a:cubicBezTo>
                      <a:cubicBezTo>
                        <a:pt x="12" y="13"/>
                        <a:pt x="11" y="8"/>
                        <a:pt x="8" y="8"/>
                      </a:cubicBezTo>
                      <a:cubicBezTo>
                        <a:pt x="8" y="10"/>
                        <a:pt x="9" y="11"/>
                        <a:pt x="8" y="11"/>
                      </a:cubicBezTo>
                      <a:cubicBezTo>
                        <a:pt x="6" y="11"/>
                        <a:pt x="3" y="11"/>
                        <a:pt x="3" y="11"/>
                      </a:cubicBezTo>
                      <a:cubicBezTo>
                        <a:pt x="3" y="13"/>
                        <a:pt x="5" y="13"/>
                        <a:pt x="5" y="14"/>
                      </a:cubicBezTo>
                      <a:cubicBezTo>
                        <a:pt x="5" y="16"/>
                        <a:pt x="3" y="14"/>
                        <a:pt x="3" y="16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19"/>
                        <a:pt x="2" y="20"/>
                        <a:pt x="0" y="20"/>
                      </a:cubicBezTo>
                      <a:cubicBezTo>
                        <a:pt x="3" y="22"/>
                        <a:pt x="2" y="25"/>
                        <a:pt x="3" y="25"/>
                      </a:cubicBezTo>
                      <a:cubicBezTo>
                        <a:pt x="11" y="30"/>
                        <a:pt x="9" y="31"/>
                        <a:pt x="11" y="31"/>
                      </a:cubicBezTo>
                      <a:cubicBezTo>
                        <a:pt x="12" y="31"/>
                        <a:pt x="15" y="34"/>
                        <a:pt x="18" y="34"/>
                      </a:cubicBezTo>
                      <a:cubicBezTo>
                        <a:pt x="20" y="34"/>
                        <a:pt x="20" y="31"/>
                        <a:pt x="21" y="33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05" name="Freeform 179"/>
                <p:cNvSpPr>
                  <a:spLocks/>
                </p:cNvSpPr>
                <p:nvPr/>
              </p:nvSpPr>
              <p:spPr bwMode="auto">
                <a:xfrm>
                  <a:off x="2958" y="2065"/>
                  <a:ext cx="92" cy="48"/>
                </a:xfrm>
                <a:custGeom>
                  <a:avLst/>
                  <a:gdLst/>
                  <a:ahLst/>
                  <a:cxnLst>
                    <a:cxn ang="0">
                      <a:pos x="45" y="8"/>
                    </a:cxn>
                    <a:cxn ang="0">
                      <a:pos x="41" y="5"/>
                    </a:cxn>
                    <a:cxn ang="0">
                      <a:pos x="30" y="4"/>
                    </a:cxn>
                    <a:cxn ang="0">
                      <a:pos x="25" y="7"/>
                    </a:cxn>
                    <a:cxn ang="0">
                      <a:pos x="24" y="5"/>
                    </a:cxn>
                    <a:cxn ang="0">
                      <a:pos x="19" y="4"/>
                    </a:cxn>
                    <a:cxn ang="0">
                      <a:pos x="18" y="4"/>
                    </a:cxn>
                    <a:cxn ang="0">
                      <a:pos x="16" y="4"/>
                    </a:cxn>
                    <a:cxn ang="0">
                      <a:pos x="9" y="10"/>
                    </a:cxn>
                    <a:cxn ang="0">
                      <a:pos x="3" y="13"/>
                    </a:cxn>
                    <a:cxn ang="0">
                      <a:pos x="3" y="21"/>
                    </a:cxn>
                    <a:cxn ang="0">
                      <a:pos x="10" y="24"/>
                    </a:cxn>
                    <a:cxn ang="0">
                      <a:pos x="16" y="22"/>
                    </a:cxn>
                    <a:cxn ang="0">
                      <a:pos x="16" y="21"/>
                    </a:cxn>
                    <a:cxn ang="0">
                      <a:pos x="22" y="19"/>
                    </a:cxn>
                    <a:cxn ang="0">
                      <a:pos x="25" y="19"/>
                    </a:cxn>
                    <a:cxn ang="0">
                      <a:pos x="28" y="18"/>
                    </a:cxn>
                    <a:cxn ang="0">
                      <a:pos x="31" y="14"/>
                    </a:cxn>
                    <a:cxn ang="0">
                      <a:pos x="36" y="14"/>
                    </a:cxn>
                    <a:cxn ang="0">
                      <a:pos x="39" y="16"/>
                    </a:cxn>
                    <a:cxn ang="0">
                      <a:pos x="42" y="16"/>
                    </a:cxn>
                    <a:cxn ang="0">
                      <a:pos x="45" y="11"/>
                    </a:cxn>
                    <a:cxn ang="0">
                      <a:pos x="45" y="8"/>
                    </a:cxn>
                  </a:cxnLst>
                  <a:rect l="0" t="0" r="r" b="b"/>
                  <a:pathLst>
                    <a:path w="47" h="25">
                      <a:moveTo>
                        <a:pt x="45" y="8"/>
                      </a:moveTo>
                      <a:cubicBezTo>
                        <a:pt x="41" y="7"/>
                        <a:pt x="42" y="5"/>
                        <a:pt x="41" y="5"/>
                      </a:cubicBezTo>
                      <a:cubicBezTo>
                        <a:pt x="36" y="4"/>
                        <a:pt x="31" y="4"/>
                        <a:pt x="30" y="4"/>
                      </a:cubicBezTo>
                      <a:cubicBezTo>
                        <a:pt x="27" y="4"/>
                        <a:pt x="27" y="8"/>
                        <a:pt x="25" y="7"/>
                      </a:cubicBezTo>
                      <a:cubicBezTo>
                        <a:pt x="25" y="7"/>
                        <a:pt x="24" y="7"/>
                        <a:pt x="24" y="5"/>
                      </a:cubicBezTo>
                      <a:cubicBezTo>
                        <a:pt x="25" y="2"/>
                        <a:pt x="21" y="0"/>
                        <a:pt x="19" y="4"/>
                      </a:cubicBezTo>
                      <a:cubicBezTo>
                        <a:pt x="19" y="5"/>
                        <a:pt x="18" y="5"/>
                        <a:pt x="18" y="4"/>
                      </a:cubicBezTo>
                      <a:cubicBezTo>
                        <a:pt x="18" y="4"/>
                        <a:pt x="18" y="4"/>
                        <a:pt x="16" y="4"/>
                      </a:cubicBezTo>
                      <a:cubicBezTo>
                        <a:pt x="9" y="7"/>
                        <a:pt x="13" y="8"/>
                        <a:pt x="9" y="10"/>
                      </a:cubicBezTo>
                      <a:cubicBezTo>
                        <a:pt x="6" y="11"/>
                        <a:pt x="4" y="8"/>
                        <a:pt x="3" y="13"/>
                      </a:cubicBezTo>
                      <a:cubicBezTo>
                        <a:pt x="1" y="16"/>
                        <a:pt x="0" y="16"/>
                        <a:pt x="3" y="21"/>
                      </a:cubicBezTo>
                      <a:cubicBezTo>
                        <a:pt x="6" y="21"/>
                        <a:pt x="7" y="25"/>
                        <a:pt x="10" y="24"/>
                      </a:cubicBezTo>
                      <a:cubicBezTo>
                        <a:pt x="15" y="24"/>
                        <a:pt x="16" y="24"/>
                        <a:pt x="16" y="22"/>
                      </a:cubicBezTo>
                      <a:cubicBezTo>
                        <a:pt x="16" y="22"/>
                        <a:pt x="15" y="21"/>
                        <a:pt x="16" y="21"/>
                      </a:cubicBezTo>
                      <a:cubicBezTo>
                        <a:pt x="19" y="19"/>
                        <a:pt x="21" y="21"/>
                        <a:pt x="22" y="19"/>
                      </a:cubicBezTo>
                      <a:cubicBezTo>
                        <a:pt x="22" y="16"/>
                        <a:pt x="24" y="19"/>
                        <a:pt x="25" y="19"/>
                      </a:cubicBezTo>
                      <a:cubicBezTo>
                        <a:pt x="27" y="19"/>
                        <a:pt x="28" y="18"/>
                        <a:pt x="28" y="18"/>
                      </a:cubicBezTo>
                      <a:cubicBezTo>
                        <a:pt x="30" y="18"/>
                        <a:pt x="28" y="14"/>
                        <a:pt x="31" y="14"/>
                      </a:cubicBezTo>
                      <a:cubicBezTo>
                        <a:pt x="33" y="14"/>
                        <a:pt x="34" y="16"/>
                        <a:pt x="36" y="14"/>
                      </a:cubicBezTo>
                      <a:cubicBezTo>
                        <a:pt x="38" y="13"/>
                        <a:pt x="39" y="16"/>
                        <a:pt x="39" y="16"/>
                      </a:cubicBezTo>
                      <a:cubicBezTo>
                        <a:pt x="39" y="18"/>
                        <a:pt x="42" y="16"/>
                        <a:pt x="42" y="16"/>
                      </a:cubicBezTo>
                      <a:cubicBezTo>
                        <a:pt x="44" y="11"/>
                        <a:pt x="45" y="13"/>
                        <a:pt x="45" y="11"/>
                      </a:cubicBezTo>
                      <a:cubicBezTo>
                        <a:pt x="45" y="10"/>
                        <a:pt x="47" y="10"/>
                        <a:pt x="45" y="8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06" name="Freeform 180"/>
                <p:cNvSpPr>
                  <a:spLocks/>
                </p:cNvSpPr>
                <p:nvPr/>
              </p:nvSpPr>
              <p:spPr bwMode="auto">
                <a:xfrm>
                  <a:off x="2908" y="2129"/>
                  <a:ext cx="47" cy="37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24" y="5"/>
                    </a:cxn>
                    <a:cxn ang="0">
                      <a:pos x="23" y="5"/>
                    </a:cxn>
                    <a:cxn ang="0">
                      <a:pos x="23" y="7"/>
                    </a:cxn>
                    <a:cxn ang="0">
                      <a:pos x="17" y="10"/>
                    </a:cxn>
                    <a:cxn ang="0">
                      <a:pos x="18" y="13"/>
                    </a:cxn>
                    <a:cxn ang="0">
                      <a:pos x="15" y="17"/>
                    </a:cxn>
                    <a:cxn ang="0">
                      <a:pos x="12" y="17"/>
                    </a:cxn>
                    <a:cxn ang="0">
                      <a:pos x="9" y="16"/>
                    </a:cxn>
                    <a:cxn ang="0">
                      <a:pos x="1" y="17"/>
                    </a:cxn>
                    <a:cxn ang="0">
                      <a:pos x="1" y="16"/>
                    </a:cxn>
                    <a:cxn ang="0">
                      <a:pos x="1" y="13"/>
                    </a:cxn>
                    <a:cxn ang="0">
                      <a:pos x="1" y="10"/>
                    </a:cxn>
                    <a:cxn ang="0">
                      <a:pos x="0" y="8"/>
                    </a:cxn>
                    <a:cxn ang="0">
                      <a:pos x="1" y="5"/>
                    </a:cxn>
                    <a:cxn ang="0">
                      <a:pos x="7" y="7"/>
                    </a:cxn>
                    <a:cxn ang="0">
                      <a:pos x="10" y="7"/>
                    </a:cxn>
                    <a:cxn ang="0">
                      <a:pos x="15" y="3"/>
                    </a:cxn>
                    <a:cxn ang="0">
                      <a:pos x="18" y="3"/>
                    </a:cxn>
                    <a:cxn ang="0">
                      <a:pos x="21" y="2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4" h="19">
                      <a:moveTo>
                        <a:pt x="21" y="0"/>
                      </a:moveTo>
                      <a:cubicBezTo>
                        <a:pt x="24" y="2"/>
                        <a:pt x="23" y="5"/>
                        <a:pt x="24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1" y="5"/>
                        <a:pt x="23" y="7"/>
                        <a:pt x="23" y="7"/>
                      </a:cubicBezTo>
                      <a:cubicBezTo>
                        <a:pt x="21" y="8"/>
                        <a:pt x="18" y="8"/>
                        <a:pt x="17" y="10"/>
                      </a:cubicBezTo>
                      <a:cubicBezTo>
                        <a:pt x="17" y="10"/>
                        <a:pt x="18" y="11"/>
                        <a:pt x="18" y="13"/>
                      </a:cubicBezTo>
                      <a:cubicBezTo>
                        <a:pt x="18" y="14"/>
                        <a:pt x="15" y="14"/>
                        <a:pt x="15" y="17"/>
                      </a:cubicBezTo>
                      <a:cubicBezTo>
                        <a:pt x="15" y="19"/>
                        <a:pt x="13" y="17"/>
                        <a:pt x="12" y="17"/>
                      </a:cubicBezTo>
                      <a:cubicBezTo>
                        <a:pt x="10" y="16"/>
                        <a:pt x="12" y="19"/>
                        <a:pt x="9" y="16"/>
                      </a:cubicBezTo>
                      <a:cubicBezTo>
                        <a:pt x="7" y="14"/>
                        <a:pt x="10" y="17"/>
                        <a:pt x="1" y="17"/>
                      </a:cubicBezTo>
                      <a:cubicBezTo>
                        <a:pt x="1" y="16"/>
                        <a:pt x="1" y="17"/>
                        <a:pt x="1" y="16"/>
                      </a:cubicBezTo>
                      <a:cubicBezTo>
                        <a:pt x="4" y="16"/>
                        <a:pt x="3" y="14"/>
                        <a:pt x="1" y="13"/>
                      </a:cubicBezTo>
                      <a:cubicBezTo>
                        <a:pt x="0" y="13"/>
                        <a:pt x="0" y="11"/>
                        <a:pt x="1" y="10"/>
                      </a:cubicBezTo>
                      <a:cubicBezTo>
                        <a:pt x="3" y="8"/>
                        <a:pt x="0" y="10"/>
                        <a:pt x="0" y="8"/>
                      </a:cubicBezTo>
                      <a:cubicBezTo>
                        <a:pt x="0" y="7"/>
                        <a:pt x="1" y="7"/>
                        <a:pt x="1" y="5"/>
                      </a:cubicBezTo>
                      <a:cubicBezTo>
                        <a:pt x="6" y="5"/>
                        <a:pt x="4" y="7"/>
                        <a:pt x="7" y="7"/>
                      </a:cubicBezTo>
                      <a:cubicBezTo>
                        <a:pt x="9" y="5"/>
                        <a:pt x="7" y="8"/>
                        <a:pt x="10" y="7"/>
                      </a:cubicBezTo>
                      <a:cubicBezTo>
                        <a:pt x="12" y="3"/>
                        <a:pt x="12" y="3"/>
                        <a:pt x="15" y="3"/>
                      </a:cubicBezTo>
                      <a:cubicBezTo>
                        <a:pt x="18" y="5"/>
                        <a:pt x="17" y="3"/>
                        <a:pt x="18" y="3"/>
                      </a:cubicBezTo>
                      <a:cubicBezTo>
                        <a:pt x="21" y="3"/>
                        <a:pt x="21" y="3"/>
                        <a:pt x="21" y="2"/>
                      </a:cubicBezTo>
                      <a:cubicBezTo>
                        <a:pt x="20" y="0"/>
                        <a:pt x="21" y="2"/>
                        <a:pt x="21" y="0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07" name="Freeform 181"/>
                <p:cNvSpPr>
                  <a:spLocks/>
                </p:cNvSpPr>
                <p:nvPr/>
              </p:nvSpPr>
              <p:spPr bwMode="auto">
                <a:xfrm>
                  <a:off x="2908" y="2138"/>
                  <a:ext cx="95" cy="94"/>
                </a:xfrm>
                <a:custGeom>
                  <a:avLst/>
                  <a:gdLst/>
                  <a:ahLst/>
                  <a:cxnLst>
                    <a:cxn ang="0">
                      <a:pos x="44" y="19"/>
                    </a:cxn>
                    <a:cxn ang="0">
                      <a:pos x="41" y="17"/>
                    </a:cxn>
                    <a:cxn ang="0">
                      <a:pos x="36" y="17"/>
                    </a:cxn>
                    <a:cxn ang="0">
                      <a:pos x="30" y="16"/>
                    </a:cxn>
                    <a:cxn ang="0">
                      <a:pos x="24" y="16"/>
                    </a:cxn>
                    <a:cxn ang="0">
                      <a:pos x="21" y="17"/>
                    </a:cxn>
                    <a:cxn ang="0">
                      <a:pos x="20" y="21"/>
                    </a:cxn>
                    <a:cxn ang="0">
                      <a:pos x="21" y="25"/>
                    </a:cxn>
                    <a:cxn ang="0">
                      <a:pos x="21" y="27"/>
                    </a:cxn>
                    <a:cxn ang="0">
                      <a:pos x="29" y="35"/>
                    </a:cxn>
                    <a:cxn ang="0">
                      <a:pos x="32" y="38"/>
                    </a:cxn>
                    <a:cxn ang="0">
                      <a:pos x="33" y="41"/>
                    </a:cxn>
                    <a:cxn ang="0">
                      <a:pos x="35" y="42"/>
                    </a:cxn>
                    <a:cxn ang="0">
                      <a:pos x="39" y="45"/>
                    </a:cxn>
                    <a:cxn ang="0">
                      <a:pos x="42" y="48"/>
                    </a:cxn>
                    <a:cxn ang="0">
                      <a:pos x="39" y="47"/>
                    </a:cxn>
                    <a:cxn ang="0">
                      <a:pos x="33" y="44"/>
                    </a:cxn>
                    <a:cxn ang="0">
                      <a:pos x="32" y="41"/>
                    </a:cxn>
                    <a:cxn ang="0">
                      <a:pos x="23" y="35"/>
                    </a:cxn>
                    <a:cxn ang="0">
                      <a:pos x="17" y="30"/>
                    </a:cxn>
                    <a:cxn ang="0">
                      <a:pos x="13" y="24"/>
                    </a:cxn>
                    <a:cxn ang="0">
                      <a:pos x="9" y="14"/>
                    </a:cxn>
                    <a:cxn ang="0">
                      <a:pos x="4" y="21"/>
                    </a:cxn>
                    <a:cxn ang="0">
                      <a:pos x="1" y="13"/>
                    </a:cxn>
                    <a:cxn ang="0">
                      <a:pos x="1" y="13"/>
                    </a:cxn>
                    <a:cxn ang="0">
                      <a:pos x="9" y="11"/>
                    </a:cxn>
                    <a:cxn ang="0">
                      <a:pos x="12" y="13"/>
                    </a:cxn>
                    <a:cxn ang="0">
                      <a:pos x="15" y="13"/>
                    </a:cxn>
                    <a:cxn ang="0">
                      <a:pos x="18" y="8"/>
                    </a:cxn>
                    <a:cxn ang="0">
                      <a:pos x="17" y="5"/>
                    </a:cxn>
                    <a:cxn ang="0">
                      <a:pos x="23" y="2"/>
                    </a:cxn>
                    <a:cxn ang="0">
                      <a:pos x="23" y="0"/>
                    </a:cxn>
                    <a:cxn ang="0">
                      <a:pos x="24" y="0"/>
                    </a:cxn>
                    <a:cxn ang="0">
                      <a:pos x="32" y="7"/>
                    </a:cxn>
                    <a:cxn ang="0">
                      <a:pos x="39" y="10"/>
                    </a:cxn>
                    <a:cxn ang="0">
                      <a:pos x="42" y="8"/>
                    </a:cxn>
                    <a:cxn ang="0">
                      <a:pos x="44" y="14"/>
                    </a:cxn>
                    <a:cxn ang="0">
                      <a:pos x="47" y="16"/>
                    </a:cxn>
                    <a:cxn ang="0">
                      <a:pos x="44" y="19"/>
                    </a:cxn>
                  </a:cxnLst>
                  <a:rect l="0" t="0" r="r" b="b"/>
                  <a:pathLst>
                    <a:path w="49" h="48">
                      <a:moveTo>
                        <a:pt x="44" y="19"/>
                      </a:moveTo>
                      <a:cubicBezTo>
                        <a:pt x="41" y="21"/>
                        <a:pt x="42" y="16"/>
                        <a:pt x="41" y="17"/>
                      </a:cubicBezTo>
                      <a:cubicBezTo>
                        <a:pt x="39" y="17"/>
                        <a:pt x="38" y="16"/>
                        <a:pt x="36" y="17"/>
                      </a:cubicBezTo>
                      <a:cubicBezTo>
                        <a:pt x="33" y="19"/>
                        <a:pt x="32" y="16"/>
                        <a:pt x="30" y="16"/>
                      </a:cubicBezTo>
                      <a:cubicBezTo>
                        <a:pt x="29" y="17"/>
                        <a:pt x="26" y="14"/>
                        <a:pt x="24" y="16"/>
                      </a:cubicBezTo>
                      <a:cubicBezTo>
                        <a:pt x="23" y="17"/>
                        <a:pt x="23" y="19"/>
                        <a:pt x="21" y="17"/>
                      </a:cubicBezTo>
                      <a:cubicBezTo>
                        <a:pt x="18" y="13"/>
                        <a:pt x="17" y="21"/>
                        <a:pt x="20" y="21"/>
                      </a:cubicBezTo>
                      <a:cubicBezTo>
                        <a:pt x="21" y="22"/>
                        <a:pt x="21" y="24"/>
                        <a:pt x="21" y="25"/>
                      </a:cubicBezTo>
                      <a:cubicBezTo>
                        <a:pt x="23" y="25"/>
                        <a:pt x="20" y="27"/>
                        <a:pt x="21" y="27"/>
                      </a:cubicBezTo>
                      <a:cubicBezTo>
                        <a:pt x="23" y="27"/>
                        <a:pt x="27" y="35"/>
                        <a:pt x="29" y="35"/>
                      </a:cubicBezTo>
                      <a:cubicBezTo>
                        <a:pt x="30" y="36"/>
                        <a:pt x="29" y="38"/>
                        <a:pt x="32" y="38"/>
                      </a:cubicBezTo>
                      <a:cubicBezTo>
                        <a:pt x="33" y="39"/>
                        <a:pt x="33" y="41"/>
                        <a:pt x="33" y="41"/>
                      </a:cubicBezTo>
                      <a:cubicBezTo>
                        <a:pt x="33" y="42"/>
                        <a:pt x="35" y="41"/>
                        <a:pt x="35" y="42"/>
                      </a:cubicBezTo>
                      <a:cubicBezTo>
                        <a:pt x="36" y="44"/>
                        <a:pt x="38" y="45"/>
                        <a:pt x="39" y="45"/>
                      </a:cubicBezTo>
                      <a:cubicBezTo>
                        <a:pt x="39" y="47"/>
                        <a:pt x="44" y="47"/>
                        <a:pt x="42" y="48"/>
                      </a:cubicBezTo>
                      <a:cubicBezTo>
                        <a:pt x="41" y="47"/>
                        <a:pt x="41" y="47"/>
                        <a:pt x="39" y="47"/>
                      </a:cubicBezTo>
                      <a:cubicBezTo>
                        <a:pt x="38" y="48"/>
                        <a:pt x="39" y="45"/>
                        <a:pt x="33" y="44"/>
                      </a:cubicBezTo>
                      <a:cubicBezTo>
                        <a:pt x="27" y="41"/>
                        <a:pt x="27" y="39"/>
                        <a:pt x="32" y="41"/>
                      </a:cubicBezTo>
                      <a:cubicBezTo>
                        <a:pt x="29" y="38"/>
                        <a:pt x="26" y="35"/>
                        <a:pt x="23" y="35"/>
                      </a:cubicBezTo>
                      <a:cubicBezTo>
                        <a:pt x="18" y="36"/>
                        <a:pt x="23" y="35"/>
                        <a:pt x="17" y="30"/>
                      </a:cubicBezTo>
                      <a:cubicBezTo>
                        <a:pt x="10" y="25"/>
                        <a:pt x="17" y="28"/>
                        <a:pt x="13" y="24"/>
                      </a:cubicBezTo>
                      <a:cubicBezTo>
                        <a:pt x="9" y="21"/>
                        <a:pt x="13" y="19"/>
                        <a:pt x="9" y="14"/>
                      </a:cubicBezTo>
                      <a:cubicBezTo>
                        <a:pt x="6" y="13"/>
                        <a:pt x="6" y="17"/>
                        <a:pt x="4" y="21"/>
                      </a:cubicBezTo>
                      <a:cubicBezTo>
                        <a:pt x="4" y="24"/>
                        <a:pt x="0" y="14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0" y="13"/>
                        <a:pt x="7" y="10"/>
                        <a:pt x="9" y="11"/>
                      </a:cubicBezTo>
                      <a:cubicBezTo>
                        <a:pt x="12" y="14"/>
                        <a:pt x="10" y="11"/>
                        <a:pt x="12" y="13"/>
                      </a:cubicBezTo>
                      <a:cubicBezTo>
                        <a:pt x="13" y="13"/>
                        <a:pt x="15" y="14"/>
                        <a:pt x="15" y="13"/>
                      </a:cubicBezTo>
                      <a:cubicBezTo>
                        <a:pt x="15" y="10"/>
                        <a:pt x="18" y="10"/>
                        <a:pt x="18" y="8"/>
                      </a:cubicBezTo>
                      <a:cubicBezTo>
                        <a:pt x="18" y="7"/>
                        <a:pt x="17" y="5"/>
                        <a:pt x="17" y="5"/>
                      </a:cubicBezTo>
                      <a:cubicBezTo>
                        <a:pt x="18" y="4"/>
                        <a:pt x="21" y="4"/>
                        <a:pt x="23" y="2"/>
                      </a:cubicBezTo>
                      <a:cubicBezTo>
                        <a:pt x="23" y="2"/>
                        <a:pt x="21" y="0"/>
                        <a:pt x="23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32" y="5"/>
                        <a:pt x="30" y="7"/>
                        <a:pt x="32" y="7"/>
                      </a:cubicBezTo>
                      <a:cubicBezTo>
                        <a:pt x="33" y="7"/>
                        <a:pt x="36" y="10"/>
                        <a:pt x="39" y="10"/>
                      </a:cubicBezTo>
                      <a:cubicBezTo>
                        <a:pt x="41" y="10"/>
                        <a:pt x="41" y="7"/>
                        <a:pt x="42" y="8"/>
                      </a:cubicBezTo>
                      <a:cubicBezTo>
                        <a:pt x="44" y="10"/>
                        <a:pt x="44" y="13"/>
                        <a:pt x="44" y="14"/>
                      </a:cubicBezTo>
                      <a:cubicBezTo>
                        <a:pt x="47" y="16"/>
                        <a:pt x="49" y="14"/>
                        <a:pt x="47" y="16"/>
                      </a:cubicBezTo>
                      <a:cubicBezTo>
                        <a:pt x="47" y="17"/>
                        <a:pt x="46" y="16"/>
                        <a:pt x="44" y="19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08" name="Freeform 182"/>
                <p:cNvSpPr>
                  <a:spLocks/>
                </p:cNvSpPr>
                <p:nvPr/>
              </p:nvSpPr>
              <p:spPr bwMode="auto">
                <a:xfrm>
                  <a:off x="2939" y="2162"/>
                  <a:ext cx="66" cy="64"/>
                </a:xfrm>
                <a:custGeom>
                  <a:avLst/>
                  <a:gdLst/>
                  <a:ahLst/>
                  <a:cxnLst>
                    <a:cxn ang="0">
                      <a:pos x="29" y="22"/>
                    </a:cxn>
                    <a:cxn ang="0">
                      <a:pos x="33" y="22"/>
                    </a:cxn>
                    <a:cxn ang="0">
                      <a:pos x="29" y="18"/>
                    </a:cxn>
                    <a:cxn ang="0">
                      <a:pos x="33" y="18"/>
                    </a:cxn>
                    <a:cxn ang="0">
                      <a:pos x="29" y="11"/>
                    </a:cxn>
                    <a:cxn ang="0">
                      <a:pos x="28" y="7"/>
                    </a:cxn>
                    <a:cxn ang="0">
                      <a:pos x="25" y="5"/>
                    </a:cxn>
                    <a:cxn ang="0">
                      <a:pos x="20" y="5"/>
                    </a:cxn>
                    <a:cxn ang="0">
                      <a:pos x="14" y="4"/>
                    </a:cxn>
                    <a:cxn ang="0">
                      <a:pos x="8" y="4"/>
                    </a:cxn>
                    <a:cxn ang="0">
                      <a:pos x="5" y="5"/>
                    </a:cxn>
                    <a:cxn ang="0">
                      <a:pos x="3" y="8"/>
                    </a:cxn>
                    <a:cxn ang="0">
                      <a:pos x="5" y="13"/>
                    </a:cxn>
                    <a:cxn ang="0">
                      <a:pos x="5" y="15"/>
                    </a:cxn>
                    <a:cxn ang="0">
                      <a:pos x="13" y="22"/>
                    </a:cxn>
                    <a:cxn ang="0">
                      <a:pos x="16" y="26"/>
                    </a:cxn>
                    <a:cxn ang="0">
                      <a:pos x="17" y="29"/>
                    </a:cxn>
                    <a:cxn ang="0">
                      <a:pos x="19" y="30"/>
                    </a:cxn>
                    <a:cxn ang="0">
                      <a:pos x="23" y="33"/>
                    </a:cxn>
                    <a:cxn ang="0">
                      <a:pos x="25" y="29"/>
                    </a:cxn>
                    <a:cxn ang="0">
                      <a:pos x="26" y="26"/>
                    </a:cxn>
                    <a:cxn ang="0">
                      <a:pos x="28" y="26"/>
                    </a:cxn>
                    <a:cxn ang="0">
                      <a:pos x="29" y="22"/>
                    </a:cxn>
                  </a:cxnLst>
                  <a:rect l="0" t="0" r="r" b="b"/>
                  <a:pathLst>
                    <a:path w="34" h="33">
                      <a:moveTo>
                        <a:pt x="29" y="22"/>
                      </a:moveTo>
                      <a:cubicBezTo>
                        <a:pt x="31" y="21"/>
                        <a:pt x="31" y="22"/>
                        <a:pt x="33" y="22"/>
                      </a:cubicBezTo>
                      <a:cubicBezTo>
                        <a:pt x="33" y="21"/>
                        <a:pt x="29" y="18"/>
                        <a:pt x="29" y="18"/>
                      </a:cubicBezTo>
                      <a:cubicBezTo>
                        <a:pt x="31" y="16"/>
                        <a:pt x="31" y="19"/>
                        <a:pt x="33" y="18"/>
                      </a:cubicBezTo>
                      <a:cubicBezTo>
                        <a:pt x="34" y="16"/>
                        <a:pt x="28" y="15"/>
                        <a:pt x="29" y="11"/>
                      </a:cubicBezTo>
                      <a:cubicBezTo>
                        <a:pt x="31" y="7"/>
                        <a:pt x="33" y="7"/>
                        <a:pt x="28" y="7"/>
                      </a:cubicBezTo>
                      <a:cubicBezTo>
                        <a:pt x="25" y="8"/>
                        <a:pt x="26" y="4"/>
                        <a:pt x="25" y="5"/>
                      </a:cubicBezTo>
                      <a:cubicBezTo>
                        <a:pt x="23" y="5"/>
                        <a:pt x="22" y="4"/>
                        <a:pt x="20" y="5"/>
                      </a:cubicBezTo>
                      <a:cubicBezTo>
                        <a:pt x="17" y="7"/>
                        <a:pt x="16" y="4"/>
                        <a:pt x="14" y="4"/>
                      </a:cubicBezTo>
                      <a:cubicBezTo>
                        <a:pt x="13" y="5"/>
                        <a:pt x="9" y="2"/>
                        <a:pt x="8" y="4"/>
                      </a:cubicBezTo>
                      <a:cubicBezTo>
                        <a:pt x="6" y="5"/>
                        <a:pt x="6" y="7"/>
                        <a:pt x="5" y="5"/>
                      </a:cubicBezTo>
                      <a:cubicBezTo>
                        <a:pt x="2" y="0"/>
                        <a:pt x="0" y="8"/>
                        <a:pt x="3" y="8"/>
                      </a:cubicBezTo>
                      <a:cubicBezTo>
                        <a:pt x="5" y="10"/>
                        <a:pt x="5" y="11"/>
                        <a:pt x="5" y="13"/>
                      </a:cubicBezTo>
                      <a:cubicBezTo>
                        <a:pt x="6" y="13"/>
                        <a:pt x="3" y="15"/>
                        <a:pt x="5" y="15"/>
                      </a:cubicBezTo>
                      <a:cubicBezTo>
                        <a:pt x="6" y="15"/>
                        <a:pt x="11" y="22"/>
                        <a:pt x="13" y="22"/>
                      </a:cubicBezTo>
                      <a:cubicBezTo>
                        <a:pt x="14" y="24"/>
                        <a:pt x="13" y="26"/>
                        <a:pt x="16" y="26"/>
                      </a:cubicBezTo>
                      <a:cubicBezTo>
                        <a:pt x="17" y="27"/>
                        <a:pt x="17" y="29"/>
                        <a:pt x="17" y="29"/>
                      </a:cubicBezTo>
                      <a:cubicBezTo>
                        <a:pt x="17" y="30"/>
                        <a:pt x="19" y="29"/>
                        <a:pt x="19" y="30"/>
                      </a:cubicBezTo>
                      <a:cubicBezTo>
                        <a:pt x="20" y="32"/>
                        <a:pt x="22" y="33"/>
                        <a:pt x="23" y="33"/>
                      </a:cubicBezTo>
                      <a:cubicBezTo>
                        <a:pt x="26" y="32"/>
                        <a:pt x="22" y="30"/>
                        <a:pt x="25" y="29"/>
                      </a:cubicBezTo>
                      <a:cubicBezTo>
                        <a:pt x="26" y="27"/>
                        <a:pt x="25" y="26"/>
                        <a:pt x="26" y="26"/>
                      </a:cubicBezTo>
                      <a:cubicBezTo>
                        <a:pt x="28" y="24"/>
                        <a:pt x="28" y="27"/>
                        <a:pt x="28" y="26"/>
                      </a:cubicBezTo>
                      <a:cubicBezTo>
                        <a:pt x="29" y="26"/>
                        <a:pt x="25" y="21"/>
                        <a:pt x="29" y="22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09" name="Freeform 183"/>
                <p:cNvSpPr>
                  <a:spLocks/>
                </p:cNvSpPr>
                <p:nvPr/>
              </p:nvSpPr>
              <p:spPr bwMode="auto">
                <a:xfrm>
                  <a:off x="2982" y="2202"/>
                  <a:ext cx="33" cy="39"/>
                </a:xfrm>
                <a:custGeom>
                  <a:avLst/>
                  <a:gdLst/>
                  <a:ahLst/>
                  <a:cxnLst>
                    <a:cxn ang="0">
                      <a:pos x="7" y="1"/>
                    </a:cxn>
                    <a:cxn ang="0">
                      <a:pos x="17" y="9"/>
                    </a:cxn>
                    <a:cxn ang="0">
                      <a:pos x="14" y="11"/>
                    </a:cxn>
                    <a:cxn ang="0">
                      <a:pos x="15" y="12"/>
                    </a:cxn>
                    <a:cxn ang="0">
                      <a:pos x="12" y="12"/>
                    </a:cxn>
                    <a:cxn ang="0">
                      <a:pos x="9" y="15"/>
                    </a:cxn>
                    <a:cxn ang="0">
                      <a:pos x="9" y="20"/>
                    </a:cxn>
                    <a:cxn ang="0">
                      <a:pos x="6" y="17"/>
                    </a:cxn>
                    <a:cxn ang="0">
                      <a:pos x="4" y="15"/>
                    </a:cxn>
                    <a:cxn ang="0">
                      <a:pos x="1" y="12"/>
                    </a:cxn>
                    <a:cxn ang="0">
                      <a:pos x="3" y="8"/>
                    </a:cxn>
                    <a:cxn ang="0">
                      <a:pos x="4" y="5"/>
                    </a:cxn>
                    <a:cxn ang="0">
                      <a:pos x="6" y="5"/>
                    </a:cxn>
                    <a:cxn ang="0">
                      <a:pos x="7" y="1"/>
                    </a:cxn>
                  </a:cxnLst>
                  <a:rect l="0" t="0" r="r" b="b"/>
                  <a:pathLst>
                    <a:path w="17" h="20">
                      <a:moveTo>
                        <a:pt x="7" y="1"/>
                      </a:moveTo>
                      <a:cubicBezTo>
                        <a:pt x="10" y="6"/>
                        <a:pt x="17" y="8"/>
                        <a:pt x="17" y="9"/>
                      </a:cubicBezTo>
                      <a:cubicBezTo>
                        <a:pt x="17" y="11"/>
                        <a:pt x="12" y="11"/>
                        <a:pt x="14" y="11"/>
                      </a:cubicBezTo>
                      <a:cubicBezTo>
                        <a:pt x="15" y="12"/>
                        <a:pt x="14" y="12"/>
                        <a:pt x="15" y="12"/>
                      </a:cubicBezTo>
                      <a:cubicBezTo>
                        <a:pt x="12" y="14"/>
                        <a:pt x="12" y="14"/>
                        <a:pt x="12" y="12"/>
                      </a:cubicBezTo>
                      <a:cubicBezTo>
                        <a:pt x="12" y="9"/>
                        <a:pt x="10" y="14"/>
                        <a:pt x="9" y="15"/>
                      </a:cubicBezTo>
                      <a:cubicBezTo>
                        <a:pt x="7" y="18"/>
                        <a:pt x="10" y="17"/>
                        <a:pt x="9" y="20"/>
                      </a:cubicBezTo>
                      <a:cubicBezTo>
                        <a:pt x="6" y="20"/>
                        <a:pt x="7" y="20"/>
                        <a:pt x="6" y="17"/>
                      </a:cubicBezTo>
                      <a:cubicBezTo>
                        <a:pt x="6" y="15"/>
                        <a:pt x="4" y="15"/>
                        <a:pt x="4" y="15"/>
                      </a:cubicBezTo>
                      <a:cubicBezTo>
                        <a:pt x="6" y="14"/>
                        <a:pt x="1" y="14"/>
                        <a:pt x="1" y="12"/>
                      </a:cubicBezTo>
                      <a:cubicBezTo>
                        <a:pt x="4" y="11"/>
                        <a:pt x="0" y="9"/>
                        <a:pt x="3" y="8"/>
                      </a:cubicBezTo>
                      <a:cubicBezTo>
                        <a:pt x="4" y="6"/>
                        <a:pt x="3" y="5"/>
                        <a:pt x="4" y="5"/>
                      </a:cubicBezTo>
                      <a:cubicBezTo>
                        <a:pt x="6" y="3"/>
                        <a:pt x="6" y="6"/>
                        <a:pt x="6" y="5"/>
                      </a:cubicBezTo>
                      <a:cubicBezTo>
                        <a:pt x="7" y="5"/>
                        <a:pt x="3" y="0"/>
                        <a:pt x="7" y="1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10" name="Freeform 184"/>
                <p:cNvSpPr>
                  <a:spLocks noEditPoints="1"/>
                </p:cNvSpPr>
                <p:nvPr/>
              </p:nvSpPr>
              <p:spPr bwMode="auto">
                <a:xfrm>
                  <a:off x="2825" y="1873"/>
                  <a:ext cx="112" cy="81"/>
                </a:xfrm>
                <a:custGeom>
                  <a:avLst/>
                  <a:gdLst/>
                  <a:ahLst/>
                  <a:cxnLst>
                    <a:cxn ang="0">
                      <a:pos x="4" y="33"/>
                    </a:cxn>
                    <a:cxn ang="0">
                      <a:pos x="1" y="30"/>
                    </a:cxn>
                    <a:cxn ang="0">
                      <a:pos x="0" y="19"/>
                    </a:cxn>
                    <a:cxn ang="0">
                      <a:pos x="16" y="3"/>
                    </a:cxn>
                    <a:cxn ang="0">
                      <a:pos x="20" y="5"/>
                    </a:cxn>
                    <a:cxn ang="0">
                      <a:pos x="18" y="11"/>
                    </a:cxn>
                    <a:cxn ang="0">
                      <a:pos x="20" y="17"/>
                    </a:cxn>
                    <a:cxn ang="0">
                      <a:pos x="21" y="21"/>
                    </a:cxn>
                    <a:cxn ang="0">
                      <a:pos x="18" y="19"/>
                    </a:cxn>
                    <a:cxn ang="0">
                      <a:pos x="15" y="25"/>
                    </a:cxn>
                    <a:cxn ang="0">
                      <a:pos x="12" y="30"/>
                    </a:cxn>
                    <a:cxn ang="0">
                      <a:pos x="12" y="35"/>
                    </a:cxn>
                    <a:cxn ang="0">
                      <a:pos x="15" y="38"/>
                    </a:cxn>
                    <a:cxn ang="0">
                      <a:pos x="10" y="38"/>
                    </a:cxn>
                    <a:cxn ang="0">
                      <a:pos x="4" y="38"/>
                    </a:cxn>
                    <a:cxn ang="0">
                      <a:pos x="53" y="31"/>
                    </a:cxn>
                    <a:cxn ang="0">
                      <a:pos x="53" y="31"/>
                    </a:cxn>
                    <a:cxn ang="0">
                      <a:pos x="24" y="7"/>
                    </a:cxn>
                    <a:cxn ang="0">
                      <a:pos x="21" y="30"/>
                    </a:cxn>
                    <a:cxn ang="0">
                      <a:pos x="18" y="28"/>
                    </a:cxn>
                    <a:cxn ang="0">
                      <a:pos x="13" y="30"/>
                    </a:cxn>
                    <a:cxn ang="0">
                      <a:pos x="16" y="33"/>
                    </a:cxn>
                    <a:cxn ang="0">
                      <a:pos x="21" y="35"/>
                    </a:cxn>
                    <a:cxn ang="0">
                      <a:pos x="20" y="27"/>
                    </a:cxn>
                    <a:cxn ang="0">
                      <a:pos x="20" y="27"/>
                    </a:cxn>
                    <a:cxn ang="0">
                      <a:pos x="21" y="36"/>
                    </a:cxn>
                    <a:cxn ang="0">
                      <a:pos x="23" y="35"/>
                    </a:cxn>
                    <a:cxn ang="0">
                      <a:pos x="30" y="39"/>
                    </a:cxn>
                    <a:cxn ang="0">
                      <a:pos x="26" y="36"/>
                    </a:cxn>
                    <a:cxn ang="0">
                      <a:pos x="29" y="41"/>
                    </a:cxn>
                    <a:cxn ang="0">
                      <a:pos x="32" y="38"/>
                    </a:cxn>
                    <a:cxn ang="0">
                      <a:pos x="32" y="35"/>
                    </a:cxn>
                    <a:cxn ang="0">
                      <a:pos x="33" y="31"/>
                    </a:cxn>
                    <a:cxn ang="0">
                      <a:pos x="36" y="24"/>
                    </a:cxn>
                    <a:cxn ang="0">
                      <a:pos x="30" y="24"/>
                    </a:cxn>
                    <a:cxn ang="0">
                      <a:pos x="29" y="25"/>
                    </a:cxn>
                    <a:cxn ang="0">
                      <a:pos x="26" y="24"/>
                    </a:cxn>
                    <a:cxn ang="0">
                      <a:pos x="23" y="27"/>
                    </a:cxn>
                    <a:cxn ang="0">
                      <a:pos x="24" y="31"/>
                    </a:cxn>
                    <a:cxn ang="0">
                      <a:pos x="27" y="33"/>
                    </a:cxn>
                    <a:cxn ang="0">
                      <a:pos x="29" y="35"/>
                    </a:cxn>
                    <a:cxn ang="0">
                      <a:pos x="30" y="38"/>
                    </a:cxn>
                    <a:cxn ang="0">
                      <a:pos x="32" y="39"/>
                    </a:cxn>
                    <a:cxn ang="0">
                      <a:pos x="35" y="36"/>
                    </a:cxn>
                  </a:cxnLst>
                  <a:rect l="0" t="0" r="r" b="b"/>
                  <a:pathLst>
                    <a:path w="58" h="42">
                      <a:moveTo>
                        <a:pt x="3" y="35"/>
                      </a:moveTo>
                      <a:cubicBezTo>
                        <a:pt x="3" y="31"/>
                        <a:pt x="4" y="36"/>
                        <a:pt x="4" y="33"/>
                      </a:cubicBezTo>
                      <a:cubicBezTo>
                        <a:pt x="4" y="30"/>
                        <a:pt x="3" y="31"/>
                        <a:pt x="3" y="30"/>
                      </a:cubicBezTo>
                      <a:cubicBezTo>
                        <a:pt x="1" y="28"/>
                        <a:pt x="3" y="31"/>
                        <a:pt x="1" y="30"/>
                      </a:cubicBezTo>
                      <a:cubicBezTo>
                        <a:pt x="0" y="28"/>
                        <a:pt x="0" y="30"/>
                        <a:pt x="0" y="28"/>
                      </a:cubicBezTo>
                      <a:cubicBezTo>
                        <a:pt x="1" y="25"/>
                        <a:pt x="0" y="24"/>
                        <a:pt x="0" y="19"/>
                      </a:cubicBezTo>
                      <a:cubicBezTo>
                        <a:pt x="1" y="14"/>
                        <a:pt x="1" y="8"/>
                        <a:pt x="7" y="8"/>
                      </a:cubicBezTo>
                      <a:cubicBezTo>
                        <a:pt x="13" y="10"/>
                        <a:pt x="13" y="3"/>
                        <a:pt x="16" y="3"/>
                      </a:cubicBezTo>
                      <a:cubicBezTo>
                        <a:pt x="20" y="3"/>
                        <a:pt x="20" y="0"/>
                        <a:pt x="20" y="0"/>
                      </a:cubicBezTo>
                      <a:cubicBezTo>
                        <a:pt x="21" y="2"/>
                        <a:pt x="18" y="2"/>
                        <a:pt x="20" y="5"/>
                      </a:cubicBezTo>
                      <a:cubicBezTo>
                        <a:pt x="20" y="7"/>
                        <a:pt x="20" y="8"/>
                        <a:pt x="20" y="8"/>
                      </a:cubicBezTo>
                      <a:cubicBezTo>
                        <a:pt x="18" y="10"/>
                        <a:pt x="18" y="10"/>
                        <a:pt x="18" y="11"/>
                      </a:cubicBezTo>
                      <a:cubicBezTo>
                        <a:pt x="16" y="13"/>
                        <a:pt x="20" y="14"/>
                        <a:pt x="18" y="16"/>
                      </a:cubicBezTo>
                      <a:cubicBezTo>
                        <a:pt x="16" y="17"/>
                        <a:pt x="18" y="16"/>
                        <a:pt x="20" y="17"/>
                      </a:cubicBezTo>
                      <a:cubicBezTo>
                        <a:pt x="20" y="17"/>
                        <a:pt x="24" y="16"/>
                        <a:pt x="23" y="19"/>
                      </a:cubicBezTo>
                      <a:cubicBezTo>
                        <a:pt x="23" y="21"/>
                        <a:pt x="21" y="22"/>
                        <a:pt x="21" y="21"/>
                      </a:cubicBezTo>
                      <a:cubicBezTo>
                        <a:pt x="20" y="21"/>
                        <a:pt x="20" y="22"/>
                        <a:pt x="20" y="22"/>
                      </a:cubicBezTo>
                      <a:cubicBezTo>
                        <a:pt x="18" y="21"/>
                        <a:pt x="20" y="19"/>
                        <a:pt x="18" y="19"/>
                      </a:cubicBezTo>
                      <a:cubicBezTo>
                        <a:pt x="16" y="19"/>
                        <a:pt x="18" y="24"/>
                        <a:pt x="16" y="25"/>
                      </a:cubicBezTo>
                      <a:cubicBezTo>
                        <a:pt x="16" y="27"/>
                        <a:pt x="13" y="24"/>
                        <a:pt x="15" y="25"/>
                      </a:cubicBezTo>
                      <a:cubicBezTo>
                        <a:pt x="16" y="27"/>
                        <a:pt x="13" y="27"/>
                        <a:pt x="13" y="28"/>
                      </a:cubicBezTo>
                      <a:cubicBezTo>
                        <a:pt x="15" y="28"/>
                        <a:pt x="10" y="28"/>
                        <a:pt x="12" y="30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3" y="33"/>
                        <a:pt x="10" y="33"/>
                        <a:pt x="12" y="35"/>
                      </a:cubicBezTo>
                      <a:cubicBezTo>
                        <a:pt x="12" y="36"/>
                        <a:pt x="12" y="35"/>
                        <a:pt x="15" y="36"/>
                      </a:cubicBezTo>
                      <a:cubicBezTo>
                        <a:pt x="16" y="38"/>
                        <a:pt x="15" y="38"/>
                        <a:pt x="15" y="38"/>
                      </a:cubicBezTo>
                      <a:cubicBezTo>
                        <a:pt x="13" y="36"/>
                        <a:pt x="13" y="38"/>
                        <a:pt x="13" y="38"/>
                      </a:cubicBezTo>
                      <a:cubicBezTo>
                        <a:pt x="12" y="38"/>
                        <a:pt x="12" y="36"/>
                        <a:pt x="10" y="38"/>
                      </a:cubicBezTo>
                      <a:cubicBezTo>
                        <a:pt x="10" y="38"/>
                        <a:pt x="9" y="38"/>
                        <a:pt x="7" y="38"/>
                      </a:cubicBezTo>
                      <a:cubicBezTo>
                        <a:pt x="6" y="36"/>
                        <a:pt x="6" y="38"/>
                        <a:pt x="4" y="38"/>
                      </a:cubicBezTo>
                      <a:cubicBezTo>
                        <a:pt x="4" y="31"/>
                        <a:pt x="3" y="36"/>
                        <a:pt x="3" y="35"/>
                      </a:cubicBezTo>
                      <a:close/>
                      <a:moveTo>
                        <a:pt x="53" y="31"/>
                      </a:moveTo>
                      <a:cubicBezTo>
                        <a:pt x="55" y="31"/>
                        <a:pt x="58" y="35"/>
                        <a:pt x="56" y="36"/>
                      </a:cubicBezTo>
                      <a:cubicBezTo>
                        <a:pt x="53" y="36"/>
                        <a:pt x="52" y="33"/>
                        <a:pt x="53" y="31"/>
                      </a:cubicBezTo>
                      <a:close/>
                      <a:moveTo>
                        <a:pt x="23" y="7"/>
                      </a:moveTo>
                      <a:cubicBezTo>
                        <a:pt x="23" y="7"/>
                        <a:pt x="26" y="7"/>
                        <a:pt x="24" y="7"/>
                      </a:cubicBezTo>
                      <a:cubicBezTo>
                        <a:pt x="24" y="8"/>
                        <a:pt x="23" y="8"/>
                        <a:pt x="23" y="7"/>
                      </a:cubicBezTo>
                      <a:close/>
                      <a:moveTo>
                        <a:pt x="21" y="30"/>
                      </a:move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30"/>
                        <a:pt x="20" y="30"/>
                        <a:pt x="18" y="28"/>
                      </a:cubicBezTo>
                      <a:cubicBezTo>
                        <a:pt x="18" y="28"/>
                        <a:pt x="15" y="30"/>
                        <a:pt x="13" y="30"/>
                      </a:cubicBezTo>
                      <a:cubicBezTo>
                        <a:pt x="13" y="28"/>
                        <a:pt x="12" y="30"/>
                        <a:pt x="13" y="30"/>
                      </a:cubicBezTo>
                      <a:cubicBezTo>
                        <a:pt x="15" y="31"/>
                        <a:pt x="15" y="31"/>
                        <a:pt x="15" y="33"/>
                      </a:cubicBezTo>
                      <a:cubicBezTo>
                        <a:pt x="15" y="35"/>
                        <a:pt x="15" y="33"/>
                        <a:pt x="16" y="33"/>
                      </a:cubicBezTo>
                      <a:cubicBezTo>
                        <a:pt x="16" y="35"/>
                        <a:pt x="15" y="35"/>
                        <a:pt x="16" y="35"/>
                      </a:cubicBezTo>
                      <a:cubicBezTo>
                        <a:pt x="20" y="35"/>
                        <a:pt x="20" y="36"/>
                        <a:pt x="21" y="35"/>
                      </a:cubicBezTo>
                      <a:cubicBezTo>
                        <a:pt x="23" y="33"/>
                        <a:pt x="21" y="31"/>
                        <a:pt x="21" y="30"/>
                      </a:cubicBezTo>
                      <a:close/>
                      <a:moveTo>
                        <a:pt x="20" y="27"/>
                      </a:moveTo>
                      <a:cubicBezTo>
                        <a:pt x="20" y="25"/>
                        <a:pt x="20" y="24"/>
                        <a:pt x="20" y="24"/>
                      </a:cubicBezTo>
                      <a:cubicBezTo>
                        <a:pt x="21" y="25"/>
                        <a:pt x="20" y="27"/>
                        <a:pt x="20" y="27"/>
                      </a:cubicBezTo>
                      <a:close/>
                      <a:moveTo>
                        <a:pt x="23" y="35"/>
                      </a:moveTo>
                      <a:cubicBezTo>
                        <a:pt x="23" y="35"/>
                        <a:pt x="21" y="35"/>
                        <a:pt x="21" y="36"/>
                      </a:cubicBezTo>
                      <a:cubicBezTo>
                        <a:pt x="21" y="36"/>
                        <a:pt x="20" y="38"/>
                        <a:pt x="20" y="39"/>
                      </a:cubicBezTo>
                      <a:cubicBezTo>
                        <a:pt x="21" y="41"/>
                        <a:pt x="21" y="36"/>
                        <a:pt x="23" y="35"/>
                      </a:cubicBezTo>
                      <a:close/>
                      <a:moveTo>
                        <a:pt x="29" y="41"/>
                      </a:moveTo>
                      <a:cubicBezTo>
                        <a:pt x="30" y="41"/>
                        <a:pt x="30" y="39"/>
                        <a:pt x="30" y="39"/>
                      </a:cubicBezTo>
                      <a:cubicBezTo>
                        <a:pt x="29" y="38"/>
                        <a:pt x="29" y="36"/>
                        <a:pt x="29" y="38"/>
                      </a:cubicBezTo>
                      <a:cubicBezTo>
                        <a:pt x="29" y="38"/>
                        <a:pt x="27" y="38"/>
                        <a:pt x="26" y="36"/>
                      </a:cubicBezTo>
                      <a:cubicBezTo>
                        <a:pt x="24" y="36"/>
                        <a:pt x="24" y="38"/>
                        <a:pt x="24" y="38"/>
                      </a:cubicBezTo>
                      <a:cubicBezTo>
                        <a:pt x="23" y="39"/>
                        <a:pt x="27" y="41"/>
                        <a:pt x="29" y="41"/>
                      </a:cubicBezTo>
                      <a:close/>
                      <a:moveTo>
                        <a:pt x="32" y="39"/>
                      </a:moveTo>
                      <a:cubicBezTo>
                        <a:pt x="33" y="38"/>
                        <a:pt x="32" y="38"/>
                        <a:pt x="32" y="38"/>
                      </a:cubicBezTo>
                      <a:cubicBezTo>
                        <a:pt x="30" y="36"/>
                        <a:pt x="30" y="36"/>
                        <a:pt x="32" y="36"/>
                      </a:cubicBezTo>
                      <a:cubicBezTo>
                        <a:pt x="32" y="36"/>
                        <a:pt x="33" y="36"/>
                        <a:pt x="32" y="35"/>
                      </a:cubicBezTo>
                      <a:cubicBezTo>
                        <a:pt x="32" y="33"/>
                        <a:pt x="32" y="33"/>
                        <a:pt x="33" y="33"/>
                      </a:cubicBezTo>
                      <a:cubicBezTo>
                        <a:pt x="35" y="33"/>
                        <a:pt x="35" y="31"/>
                        <a:pt x="33" y="31"/>
                      </a:cubicBezTo>
                      <a:cubicBezTo>
                        <a:pt x="32" y="30"/>
                        <a:pt x="33" y="28"/>
                        <a:pt x="35" y="28"/>
                      </a:cubicBezTo>
                      <a:cubicBezTo>
                        <a:pt x="36" y="28"/>
                        <a:pt x="35" y="25"/>
                        <a:pt x="36" y="24"/>
                      </a:cubicBezTo>
                      <a:cubicBezTo>
                        <a:pt x="36" y="22"/>
                        <a:pt x="35" y="22"/>
                        <a:pt x="33" y="22"/>
                      </a:cubicBezTo>
                      <a:cubicBezTo>
                        <a:pt x="32" y="21"/>
                        <a:pt x="30" y="24"/>
                        <a:pt x="30" y="24"/>
                      </a:cubicBezTo>
                      <a:cubicBezTo>
                        <a:pt x="30" y="25"/>
                        <a:pt x="30" y="25"/>
                        <a:pt x="30" y="27"/>
                      </a:cubicBezTo>
                      <a:cubicBezTo>
                        <a:pt x="30" y="28"/>
                        <a:pt x="29" y="27"/>
                        <a:pt x="29" y="25"/>
                      </a:cubicBezTo>
                      <a:cubicBezTo>
                        <a:pt x="29" y="25"/>
                        <a:pt x="30" y="24"/>
                        <a:pt x="29" y="24"/>
                      </a:cubicBezTo>
                      <a:cubicBezTo>
                        <a:pt x="27" y="25"/>
                        <a:pt x="26" y="24"/>
                        <a:pt x="26" y="24"/>
                      </a:cubicBezTo>
                      <a:cubicBezTo>
                        <a:pt x="24" y="24"/>
                        <a:pt x="29" y="24"/>
                        <a:pt x="26" y="27"/>
                      </a:cubicBezTo>
                      <a:cubicBezTo>
                        <a:pt x="24" y="27"/>
                        <a:pt x="23" y="27"/>
                        <a:pt x="23" y="27"/>
                      </a:cubicBezTo>
                      <a:cubicBezTo>
                        <a:pt x="21" y="27"/>
                        <a:pt x="24" y="28"/>
                        <a:pt x="24" y="28"/>
                      </a:cubicBezTo>
                      <a:cubicBezTo>
                        <a:pt x="24" y="30"/>
                        <a:pt x="26" y="30"/>
                        <a:pt x="24" y="31"/>
                      </a:cubicBezTo>
                      <a:cubicBezTo>
                        <a:pt x="23" y="31"/>
                        <a:pt x="26" y="31"/>
                        <a:pt x="26" y="33"/>
                      </a:cubicBezTo>
                      <a:cubicBezTo>
                        <a:pt x="26" y="35"/>
                        <a:pt x="26" y="33"/>
                        <a:pt x="27" y="33"/>
                      </a:cubicBezTo>
                      <a:cubicBezTo>
                        <a:pt x="29" y="35"/>
                        <a:pt x="29" y="33"/>
                        <a:pt x="29" y="35"/>
                      </a:cubicBezTo>
                      <a:cubicBezTo>
                        <a:pt x="29" y="36"/>
                        <a:pt x="29" y="35"/>
                        <a:pt x="29" y="35"/>
                      </a:cubicBezTo>
                      <a:cubicBezTo>
                        <a:pt x="27" y="36"/>
                        <a:pt x="30" y="36"/>
                        <a:pt x="29" y="36"/>
                      </a:cubicBezTo>
                      <a:cubicBezTo>
                        <a:pt x="29" y="36"/>
                        <a:pt x="29" y="38"/>
                        <a:pt x="30" y="38"/>
                      </a:cubicBezTo>
                      <a:cubicBezTo>
                        <a:pt x="30" y="39"/>
                        <a:pt x="30" y="41"/>
                        <a:pt x="32" y="41"/>
                      </a:cubicBezTo>
                      <a:cubicBezTo>
                        <a:pt x="32" y="42"/>
                        <a:pt x="32" y="39"/>
                        <a:pt x="32" y="39"/>
                      </a:cubicBezTo>
                      <a:close/>
                      <a:moveTo>
                        <a:pt x="33" y="36"/>
                      </a:moveTo>
                      <a:cubicBezTo>
                        <a:pt x="33" y="36"/>
                        <a:pt x="33" y="35"/>
                        <a:pt x="35" y="36"/>
                      </a:cubicBezTo>
                      <a:cubicBezTo>
                        <a:pt x="36" y="36"/>
                        <a:pt x="32" y="38"/>
                        <a:pt x="33" y="36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11" name="Freeform 185"/>
                <p:cNvSpPr>
                  <a:spLocks noEditPoints="1"/>
                </p:cNvSpPr>
                <p:nvPr/>
              </p:nvSpPr>
              <p:spPr bwMode="auto">
                <a:xfrm>
                  <a:off x="2790" y="1943"/>
                  <a:ext cx="143" cy="178"/>
                </a:xfrm>
                <a:custGeom>
                  <a:avLst/>
                  <a:gdLst/>
                  <a:ahLst/>
                  <a:cxnLst>
                    <a:cxn ang="0">
                      <a:pos x="56" y="81"/>
                    </a:cxn>
                    <a:cxn ang="0">
                      <a:pos x="57" y="90"/>
                    </a:cxn>
                    <a:cxn ang="0">
                      <a:pos x="51" y="87"/>
                    </a:cxn>
                    <a:cxn ang="0">
                      <a:pos x="41" y="90"/>
                    </a:cxn>
                    <a:cxn ang="0">
                      <a:pos x="36" y="92"/>
                    </a:cxn>
                    <a:cxn ang="0">
                      <a:pos x="26" y="89"/>
                    </a:cxn>
                    <a:cxn ang="0">
                      <a:pos x="20" y="89"/>
                    </a:cxn>
                    <a:cxn ang="0">
                      <a:pos x="18" y="73"/>
                    </a:cxn>
                    <a:cxn ang="0">
                      <a:pos x="9" y="70"/>
                    </a:cxn>
                    <a:cxn ang="0">
                      <a:pos x="6" y="62"/>
                    </a:cxn>
                    <a:cxn ang="0">
                      <a:pos x="4" y="55"/>
                    </a:cxn>
                    <a:cxn ang="0">
                      <a:pos x="1" y="48"/>
                    </a:cxn>
                    <a:cxn ang="0">
                      <a:pos x="3" y="42"/>
                    </a:cxn>
                    <a:cxn ang="0">
                      <a:pos x="7" y="36"/>
                    </a:cxn>
                    <a:cxn ang="0">
                      <a:pos x="7" y="30"/>
                    </a:cxn>
                    <a:cxn ang="0">
                      <a:pos x="12" y="22"/>
                    </a:cxn>
                    <a:cxn ang="0">
                      <a:pos x="15" y="16"/>
                    </a:cxn>
                    <a:cxn ang="0">
                      <a:pos x="21" y="17"/>
                    </a:cxn>
                    <a:cxn ang="0">
                      <a:pos x="23" y="14"/>
                    </a:cxn>
                    <a:cxn ang="0">
                      <a:pos x="26" y="13"/>
                    </a:cxn>
                    <a:cxn ang="0">
                      <a:pos x="24" y="10"/>
                    </a:cxn>
                    <a:cxn ang="0">
                      <a:pos x="26" y="5"/>
                    </a:cxn>
                    <a:cxn ang="0">
                      <a:pos x="26" y="2"/>
                    </a:cxn>
                    <a:cxn ang="0">
                      <a:pos x="32" y="2"/>
                    </a:cxn>
                    <a:cxn ang="0">
                      <a:pos x="33" y="7"/>
                    </a:cxn>
                    <a:cxn ang="0">
                      <a:pos x="41" y="8"/>
                    </a:cxn>
                    <a:cxn ang="0">
                      <a:pos x="39" y="13"/>
                    </a:cxn>
                    <a:cxn ang="0">
                      <a:pos x="48" y="10"/>
                    </a:cxn>
                    <a:cxn ang="0">
                      <a:pos x="56" y="7"/>
                    </a:cxn>
                    <a:cxn ang="0">
                      <a:pos x="64" y="11"/>
                    </a:cxn>
                    <a:cxn ang="0">
                      <a:pos x="67" y="16"/>
                    </a:cxn>
                    <a:cxn ang="0">
                      <a:pos x="68" y="28"/>
                    </a:cxn>
                    <a:cxn ang="0">
                      <a:pos x="70" y="41"/>
                    </a:cxn>
                    <a:cxn ang="0">
                      <a:pos x="68" y="48"/>
                    </a:cxn>
                    <a:cxn ang="0">
                      <a:pos x="54" y="56"/>
                    </a:cxn>
                    <a:cxn ang="0">
                      <a:pos x="56" y="67"/>
                    </a:cxn>
                    <a:cxn ang="0">
                      <a:pos x="61" y="80"/>
                    </a:cxn>
                    <a:cxn ang="0">
                      <a:pos x="64" y="11"/>
                    </a:cxn>
                    <a:cxn ang="0">
                      <a:pos x="64" y="14"/>
                    </a:cxn>
                    <a:cxn ang="0">
                      <a:pos x="67" y="13"/>
                    </a:cxn>
                    <a:cxn ang="0">
                      <a:pos x="44" y="7"/>
                    </a:cxn>
                    <a:cxn ang="0">
                      <a:pos x="61" y="10"/>
                    </a:cxn>
                    <a:cxn ang="0">
                      <a:pos x="62" y="8"/>
                    </a:cxn>
                    <a:cxn ang="0">
                      <a:pos x="59" y="3"/>
                    </a:cxn>
                    <a:cxn ang="0">
                      <a:pos x="59" y="5"/>
                    </a:cxn>
                    <a:cxn ang="0">
                      <a:pos x="59" y="10"/>
                    </a:cxn>
                  </a:cxnLst>
                  <a:rect l="0" t="0" r="r" b="b"/>
                  <a:pathLst>
                    <a:path w="74" h="92">
                      <a:moveTo>
                        <a:pt x="61" y="80"/>
                      </a:moveTo>
                      <a:cubicBezTo>
                        <a:pt x="61" y="81"/>
                        <a:pt x="59" y="80"/>
                        <a:pt x="56" y="81"/>
                      </a:cubicBezTo>
                      <a:cubicBezTo>
                        <a:pt x="54" y="84"/>
                        <a:pt x="59" y="86"/>
                        <a:pt x="57" y="86"/>
                      </a:cubicBezTo>
                      <a:cubicBezTo>
                        <a:pt x="54" y="87"/>
                        <a:pt x="59" y="89"/>
                        <a:pt x="57" y="90"/>
                      </a:cubicBezTo>
                      <a:cubicBezTo>
                        <a:pt x="56" y="92"/>
                        <a:pt x="56" y="87"/>
                        <a:pt x="54" y="89"/>
                      </a:cubicBezTo>
                      <a:cubicBezTo>
                        <a:pt x="53" y="89"/>
                        <a:pt x="51" y="86"/>
                        <a:pt x="51" y="87"/>
                      </a:cubicBezTo>
                      <a:cubicBezTo>
                        <a:pt x="50" y="90"/>
                        <a:pt x="48" y="87"/>
                        <a:pt x="47" y="89"/>
                      </a:cubicBezTo>
                      <a:cubicBezTo>
                        <a:pt x="44" y="90"/>
                        <a:pt x="42" y="92"/>
                        <a:pt x="41" y="90"/>
                      </a:cubicBezTo>
                      <a:cubicBezTo>
                        <a:pt x="41" y="89"/>
                        <a:pt x="39" y="90"/>
                        <a:pt x="38" y="89"/>
                      </a:cubicBezTo>
                      <a:cubicBezTo>
                        <a:pt x="36" y="89"/>
                        <a:pt x="38" y="92"/>
                        <a:pt x="36" y="92"/>
                      </a:cubicBezTo>
                      <a:cubicBezTo>
                        <a:pt x="35" y="92"/>
                        <a:pt x="33" y="87"/>
                        <a:pt x="30" y="90"/>
                      </a:cubicBezTo>
                      <a:cubicBezTo>
                        <a:pt x="29" y="89"/>
                        <a:pt x="27" y="87"/>
                        <a:pt x="26" y="89"/>
                      </a:cubicBezTo>
                      <a:cubicBezTo>
                        <a:pt x="24" y="89"/>
                        <a:pt x="24" y="86"/>
                        <a:pt x="23" y="87"/>
                      </a:cubicBezTo>
                      <a:cubicBezTo>
                        <a:pt x="20" y="87"/>
                        <a:pt x="23" y="89"/>
                        <a:pt x="20" y="89"/>
                      </a:cubicBezTo>
                      <a:cubicBezTo>
                        <a:pt x="16" y="89"/>
                        <a:pt x="16" y="90"/>
                        <a:pt x="13" y="89"/>
                      </a:cubicBezTo>
                      <a:cubicBezTo>
                        <a:pt x="13" y="76"/>
                        <a:pt x="21" y="73"/>
                        <a:pt x="18" y="73"/>
                      </a:cubicBezTo>
                      <a:cubicBezTo>
                        <a:pt x="16" y="72"/>
                        <a:pt x="15" y="70"/>
                        <a:pt x="12" y="72"/>
                      </a:cubicBezTo>
                      <a:cubicBezTo>
                        <a:pt x="9" y="72"/>
                        <a:pt x="10" y="70"/>
                        <a:pt x="9" y="70"/>
                      </a:cubicBezTo>
                      <a:cubicBezTo>
                        <a:pt x="6" y="70"/>
                        <a:pt x="7" y="67"/>
                        <a:pt x="4" y="67"/>
                      </a:cubicBezTo>
                      <a:cubicBezTo>
                        <a:pt x="4" y="64"/>
                        <a:pt x="7" y="64"/>
                        <a:pt x="6" y="62"/>
                      </a:cubicBezTo>
                      <a:cubicBezTo>
                        <a:pt x="6" y="62"/>
                        <a:pt x="3" y="62"/>
                        <a:pt x="3" y="58"/>
                      </a:cubicBezTo>
                      <a:cubicBezTo>
                        <a:pt x="7" y="55"/>
                        <a:pt x="3" y="56"/>
                        <a:pt x="4" y="55"/>
                      </a:cubicBezTo>
                      <a:cubicBezTo>
                        <a:pt x="4" y="53"/>
                        <a:pt x="3" y="53"/>
                        <a:pt x="1" y="52"/>
                      </a:cubicBezTo>
                      <a:cubicBezTo>
                        <a:pt x="1" y="52"/>
                        <a:pt x="4" y="50"/>
                        <a:pt x="1" y="48"/>
                      </a:cubicBezTo>
                      <a:cubicBezTo>
                        <a:pt x="0" y="48"/>
                        <a:pt x="3" y="48"/>
                        <a:pt x="3" y="47"/>
                      </a:cubicBezTo>
                      <a:cubicBezTo>
                        <a:pt x="3" y="45"/>
                        <a:pt x="4" y="45"/>
                        <a:pt x="3" y="42"/>
                      </a:cubicBezTo>
                      <a:cubicBezTo>
                        <a:pt x="1" y="39"/>
                        <a:pt x="1" y="38"/>
                        <a:pt x="4" y="39"/>
                      </a:cubicBezTo>
                      <a:cubicBezTo>
                        <a:pt x="6" y="39"/>
                        <a:pt x="9" y="38"/>
                        <a:pt x="7" y="36"/>
                      </a:cubicBezTo>
                      <a:cubicBezTo>
                        <a:pt x="6" y="36"/>
                        <a:pt x="10" y="34"/>
                        <a:pt x="10" y="33"/>
                      </a:cubicBezTo>
                      <a:cubicBezTo>
                        <a:pt x="10" y="30"/>
                        <a:pt x="7" y="33"/>
                        <a:pt x="7" y="30"/>
                      </a:cubicBezTo>
                      <a:cubicBezTo>
                        <a:pt x="7" y="28"/>
                        <a:pt x="7" y="28"/>
                        <a:pt x="9" y="28"/>
                      </a:cubicBezTo>
                      <a:cubicBezTo>
                        <a:pt x="10" y="30"/>
                        <a:pt x="10" y="28"/>
                        <a:pt x="12" y="22"/>
                      </a:cubicBezTo>
                      <a:cubicBezTo>
                        <a:pt x="12" y="21"/>
                        <a:pt x="9" y="22"/>
                        <a:pt x="10" y="19"/>
                      </a:cubicBezTo>
                      <a:cubicBezTo>
                        <a:pt x="10" y="16"/>
                        <a:pt x="12" y="16"/>
                        <a:pt x="15" y="16"/>
                      </a:cubicBezTo>
                      <a:cubicBezTo>
                        <a:pt x="21" y="16"/>
                        <a:pt x="16" y="17"/>
                        <a:pt x="20" y="19"/>
                      </a:cubicBezTo>
                      <a:cubicBezTo>
                        <a:pt x="21" y="21"/>
                        <a:pt x="18" y="17"/>
                        <a:pt x="21" y="17"/>
                      </a:cubicBezTo>
                      <a:cubicBezTo>
                        <a:pt x="23" y="17"/>
                        <a:pt x="21" y="21"/>
                        <a:pt x="23" y="21"/>
                      </a:cubicBezTo>
                      <a:cubicBezTo>
                        <a:pt x="24" y="19"/>
                        <a:pt x="21" y="13"/>
                        <a:pt x="23" y="14"/>
                      </a:cubicBezTo>
                      <a:cubicBezTo>
                        <a:pt x="26" y="14"/>
                        <a:pt x="27" y="14"/>
                        <a:pt x="29" y="16"/>
                      </a:cubicBezTo>
                      <a:cubicBezTo>
                        <a:pt x="30" y="17"/>
                        <a:pt x="29" y="14"/>
                        <a:pt x="26" y="13"/>
                      </a:cubicBezTo>
                      <a:cubicBezTo>
                        <a:pt x="24" y="13"/>
                        <a:pt x="24" y="13"/>
                        <a:pt x="26" y="11"/>
                      </a:cubicBezTo>
                      <a:cubicBezTo>
                        <a:pt x="27" y="11"/>
                        <a:pt x="23" y="11"/>
                        <a:pt x="24" y="10"/>
                      </a:cubicBezTo>
                      <a:cubicBezTo>
                        <a:pt x="26" y="8"/>
                        <a:pt x="23" y="10"/>
                        <a:pt x="23" y="8"/>
                      </a:cubicBezTo>
                      <a:cubicBezTo>
                        <a:pt x="23" y="7"/>
                        <a:pt x="27" y="8"/>
                        <a:pt x="26" y="5"/>
                      </a:cubicBezTo>
                      <a:cubicBezTo>
                        <a:pt x="24" y="3"/>
                        <a:pt x="23" y="3"/>
                        <a:pt x="23" y="2"/>
                      </a:cubicBezTo>
                      <a:cubicBezTo>
                        <a:pt x="24" y="2"/>
                        <a:pt x="24" y="0"/>
                        <a:pt x="26" y="2"/>
                      </a:cubicBezTo>
                      <a:cubicBezTo>
                        <a:pt x="27" y="2"/>
                        <a:pt x="29" y="2"/>
                        <a:pt x="29" y="2"/>
                      </a:cubicBezTo>
                      <a:cubicBezTo>
                        <a:pt x="30" y="3"/>
                        <a:pt x="30" y="2"/>
                        <a:pt x="32" y="2"/>
                      </a:cubicBezTo>
                      <a:cubicBezTo>
                        <a:pt x="33" y="3"/>
                        <a:pt x="33" y="2"/>
                        <a:pt x="33" y="3"/>
                      </a:cubicBezTo>
                      <a:cubicBezTo>
                        <a:pt x="35" y="7"/>
                        <a:pt x="32" y="7"/>
                        <a:pt x="33" y="7"/>
                      </a:cubicBezTo>
                      <a:cubicBezTo>
                        <a:pt x="35" y="7"/>
                        <a:pt x="35" y="8"/>
                        <a:pt x="36" y="7"/>
                      </a:cubicBezTo>
                      <a:cubicBezTo>
                        <a:pt x="38" y="7"/>
                        <a:pt x="36" y="10"/>
                        <a:pt x="41" y="8"/>
                      </a:cubicBezTo>
                      <a:cubicBezTo>
                        <a:pt x="44" y="7"/>
                        <a:pt x="42" y="8"/>
                        <a:pt x="42" y="10"/>
                      </a:cubicBezTo>
                      <a:cubicBezTo>
                        <a:pt x="44" y="11"/>
                        <a:pt x="39" y="11"/>
                        <a:pt x="39" y="13"/>
                      </a:cubicBezTo>
                      <a:cubicBezTo>
                        <a:pt x="41" y="14"/>
                        <a:pt x="42" y="11"/>
                        <a:pt x="44" y="13"/>
                      </a:cubicBezTo>
                      <a:cubicBezTo>
                        <a:pt x="47" y="14"/>
                        <a:pt x="44" y="10"/>
                        <a:pt x="48" y="10"/>
                      </a:cubicBezTo>
                      <a:cubicBezTo>
                        <a:pt x="51" y="10"/>
                        <a:pt x="53" y="7"/>
                        <a:pt x="53" y="7"/>
                      </a:cubicBezTo>
                      <a:cubicBezTo>
                        <a:pt x="54" y="5"/>
                        <a:pt x="54" y="8"/>
                        <a:pt x="56" y="7"/>
                      </a:cubicBezTo>
                      <a:cubicBezTo>
                        <a:pt x="57" y="7"/>
                        <a:pt x="56" y="8"/>
                        <a:pt x="59" y="10"/>
                      </a:cubicBezTo>
                      <a:cubicBezTo>
                        <a:pt x="61" y="13"/>
                        <a:pt x="64" y="10"/>
                        <a:pt x="64" y="11"/>
                      </a:cubicBezTo>
                      <a:cubicBezTo>
                        <a:pt x="64" y="13"/>
                        <a:pt x="64" y="13"/>
                        <a:pt x="64" y="13"/>
                      </a:cubicBezTo>
                      <a:cubicBezTo>
                        <a:pt x="64" y="14"/>
                        <a:pt x="64" y="16"/>
                        <a:pt x="67" y="16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70" y="24"/>
                        <a:pt x="64" y="25"/>
                        <a:pt x="68" y="28"/>
                      </a:cubicBezTo>
                      <a:cubicBezTo>
                        <a:pt x="73" y="31"/>
                        <a:pt x="68" y="31"/>
                        <a:pt x="70" y="33"/>
                      </a:cubicBezTo>
                      <a:cubicBezTo>
                        <a:pt x="73" y="38"/>
                        <a:pt x="70" y="38"/>
                        <a:pt x="70" y="41"/>
                      </a:cubicBezTo>
                      <a:cubicBezTo>
                        <a:pt x="71" y="45"/>
                        <a:pt x="74" y="41"/>
                        <a:pt x="73" y="50"/>
                      </a:cubicBezTo>
                      <a:cubicBezTo>
                        <a:pt x="70" y="52"/>
                        <a:pt x="68" y="48"/>
                        <a:pt x="68" y="48"/>
                      </a:cubicBezTo>
                      <a:cubicBezTo>
                        <a:pt x="67" y="48"/>
                        <a:pt x="70" y="50"/>
                        <a:pt x="65" y="52"/>
                      </a:cubicBezTo>
                      <a:cubicBezTo>
                        <a:pt x="61" y="52"/>
                        <a:pt x="59" y="55"/>
                        <a:pt x="54" y="56"/>
                      </a:cubicBezTo>
                      <a:cubicBezTo>
                        <a:pt x="51" y="58"/>
                        <a:pt x="50" y="58"/>
                        <a:pt x="51" y="61"/>
                      </a:cubicBezTo>
                      <a:cubicBezTo>
                        <a:pt x="54" y="64"/>
                        <a:pt x="50" y="66"/>
                        <a:pt x="56" y="67"/>
                      </a:cubicBezTo>
                      <a:cubicBezTo>
                        <a:pt x="59" y="69"/>
                        <a:pt x="59" y="72"/>
                        <a:pt x="64" y="75"/>
                      </a:cubicBezTo>
                      <a:cubicBezTo>
                        <a:pt x="64" y="80"/>
                        <a:pt x="61" y="76"/>
                        <a:pt x="61" y="80"/>
                      </a:cubicBezTo>
                      <a:close/>
                      <a:moveTo>
                        <a:pt x="67" y="13"/>
                      </a:moveTo>
                      <a:cubicBezTo>
                        <a:pt x="65" y="13"/>
                        <a:pt x="65" y="11"/>
                        <a:pt x="64" y="11"/>
                      </a:cubicBezTo>
                      <a:cubicBezTo>
                        <a:pt x="64" y="10"/>
                        <a:pt x="64" y="13"/>
                        <a:pt x="65" y="13"/>
                      </a:cubicBezTo>
                      <a:cubicBezTo>
                        <a:pt x="65" y="14"/>
                        <a:pt x="64" y="14"/>
                        <a:pt x="64" y="14"/>
                      </a:cubicBezTo>
                      <a:cubicBezTo>
                        <a:pt x="65" y="14"/>
                        <a:pt x="67" y="14"/>
                        <a:pt x="67" y="14"/>
                      </a:cubicBezTo>
                      <a:cubicBezTo>
                        <a:pt x="67" y="13"/>
                        <a:pt x="67" y="13"/>
                        <a:pt x="67" y="13"/>
                      </a:cubicBezTo>
                      <a:close/>
                      <a:moveTo>
                        <a:pt x="42" y="7"/>
                      </a:moveTo>
                      <a:cubicBezTo>
                        <a:pt x="42" y="5"/>
                        <a:pt x="44" y="7"/>
                        <a:pt x="44" y="7"/>
                      </a:cubicBezTo>
                      <a:cubicBezTo>
                        <a:pt x="44" y="8"/>
                        <a:pt x="41" y="7"/>
                        <a:pt x="42" y="7"/>
                      </a:cubicBezTo>
                      <a:close/>
                      <a:moveTo>
                        <a:pt x="61" y="10"/>
                      </a:moveTo>
                      <a:cubicBezTo>
                        <a:pt x="61" y="8"/>
                        <a:pt x="61" y="7"/>
                        <a:pt x="62" y="8"/>
                      </a:cubicBezTo>
                      <a:cubicBezTo>
                        <a:pt x="64" y="10"/>
                        <a:pt x="64" y="8"/>
                        <a:pt x="62" y="8"/>
                      </a:cubicBezTo>
                      <a:cubicBezTo>
                        <a:pt x="61" y="7"/>
                        <a:pt x="64" y="5"/>
                        <a:pt x="62" y="5"/>
                      </a:cubicBezTo>
                      <a:cubicBezTo>
                        <a:pt x="61" y="5"/>
                        <a:pt x="61" y="3"/>
                        <a:pt x="59" y="3"/>
                      </a:cubicBezTo>
                      <a:cubicBezTo>
                        <a:pt x="57" y="5"/>
                        <a:pt x="61" y="5"/>
                        <a:pt x="61" y="7"/>
                      </a:cubicBezTo>
                      <a:cubicBezTo>
                        <a:pt x="59" y="5"/>
                        <a:pt x="59" y="5"/>
                        <a:pt x="59" y="5"/>
                      </a:cubicBezTo>
                      <a:cubicBezTo>
                        <a:pt x="57" y="5"/>
                        <a:pt x="59" y="7"/>
                        <a:pt x="59" y="8"/>
                      </a:cubicBezTo>
                      <a:cubicBezTo>
                        <a:pt x="57" y="8"/>
                        <a:pt x="59" y="8"/>
                        <a:pt x="59" y="10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12" name="Freeform 186"/>
                <p:cNvSpPr>
                  <a:spLocks/>
                </p:cNvSpPr>
                <p:nvPr/>
              </p:nvSpPr>
              <p:spPr bwMode="auto">
                <a:xfrm>
                  <a:off x="2755" y="1979"/>
                  <a:ext cx="58" cy="62"/>
                </a:xfrm>
                <a:custGeom>
                  <a:avLst/>
                  <a:gdLst/>
                  <a:ahLst/>
                  <a:cxnLst>
                    <a:cxn ang="0">
                      <a:pos x="27" y="9"/>
                    </a:cxn>
                    <a:cxn ang="0">
                      <a:pos x="25" y="11"/>
                    </a:cxn>
                    <a:cxn ang="0">
                      <a:pos x="28" y="14"/>
                    </a:cxn>
                    <a:cxn ang="0">
                      <a:pos x="25" y="17"/>
                    </a:cxn>
                    <a:cxn ang="0">
                      <a:pos x="22" y="20"/>
                    </a:cxn>
                    <a:cxn ang="0">
                      <a:pos x="21" y="23"/>
                    </a:cxn>
                    <a:cxn ang="0">
                      <a:pos x="21" y="28"/>
                    </a:cxn>
                    <a:cxn ang="0">
                      <a:pos x="19" y="29"/>
                    </a:cxn>
                    <a:cxn ang="0">
                      <a:pos x="19" y="32"/>
                    </a:cxn>
                    <a:cxn ang="0">
                      <a:pos x="16" y="26"/>
                    </a:cxn>
                    <a:cxn ang="0">
                      <a:pos x="12" y="25"/>
                    </a:cxn>
                    <a:cxn ang="0">
                      <a:pos x="9" y="25"/>
                    </a:cxn>
                    <a:cxn ang="0">
                      <a:pos x="7" y="25"/>
                    </a:cxn>
                    <a:cxn ang="0">
                      <a:pos x="4" y="26"/>
                    </a:cxn>
                    <a:cxn ang="0">
                      <a:pos x="1" y="26"/>
                    </a:cxn>
                    <a:cxn ang="0">
                      <a:pos x="0" y="25"/>
                    </a:cxn>
                    <a:cxn ang="0">
                      <a:pos x="1" y="26"/>
                    </a:cxn>
                    <a:cxn ang="0">
                      <a:pos x="4" y="25"/>
                    </a:cxn>
                    <a:cxn ang="0">
                      <a:pos x="4" y="25"/>
                    </a:cxn>
                    <a:cxn ang="0">
                      <a:pos x="0" y="23"/>
                    </a:cxn>
                    <a:cxn ang="0">
                      <a:pos x="4" y="23"/>
                    </a:cxn>
                    <a:cxn ang="0">
                      <a:pos x="1" y="22"/>
                    </a:cxn>
                    <a:cxn ang="0">
                      <a:pos x="4" y="18"/>
                    </a:cxn>
                    <a:cxn ang="0">
                      <a:pos x="7" y="14"/>
                    </a:cxn>
                    <a:cxn ang="0">
                      <a:pos x="10" y="6"/>
                    </a:cxn>
                    <a:cxn ang="0">
                      <a:pos x="12" y="8"/>
                    </a:cxn>
                    <a:cxn ang="0">
                      <a:pos x="13" y="9"/>
                    </a:cxn>
                    <a:cxn ang="0">
                      <a:pos x="13" y="14"/>
                    </a:cxn>
                    <a:cxn ang="0">
                      <a:pos x="16" y="11"/>
                    </a:cxn>
                    <a:cxn ang="0">
                      <a:pos x="16" y="8"/>
                    </a:cxn>
                    <a:cxn ang="0">
                      <a:pos x="15" y="5"/>
                    </a:cxn>
                    <a:cxn ang="0">
                      <a:pos x="19" y="0"/>
                    </a:cxn>
                    <a:cxn ang="0">
                      <a:pos x="27" y="1"/>
                    </a:cxn>
                    <a:cxn ang="0">
                      <a:pos x="30" y="3"/>
                    </a:cxn>
                    <a:cxn ang="0">
                      <a:pos x="27" y="9"/>
                    </a:cxn>
                  </a:cxnLst>
                  <a:rect l="0" t="0" r="r" b="b"/>
                  <a:pathLst>
                    <a:path w="30" h="32">
                      <a:moveTo>
                        <a:pt x="27" y="9"/>
                      </a:moveTo>
                      <a:cubicBezTo>
                        <a:pt x="25" y="9"/>
                        <a:pt x="25" y="9"/>
                        <a:pt x="25" y="11"/>
                      </a:cubicBezTo>
                      <a:cubicBezTo>
                        <a:pt x="25" y="14"/>
                        <a:pt x="28" y="11"/>
                        <a:pt x="28" y="14"/>
                      </a:cubicBezTo>
                      <a:cubicBezTo>
                        <a:pt x="28" y="15"/>
                        <a:pt x="24" y="17"/>
                        <a:pt x="25" y="17"/>
                      </a:cubicBezTo>
                      <a:cubicBezTo>
                        <a:pt x="27" y="18"/>
                        <a:pt x="24" y="20"/>
                        <a:pt x="22" y="20"/>
                      </a:cubicBezTo>
                      <a:cubicBezTo>
                        <a:pt x="19" y="18"/>
                        <a:pt x="19" y="20"/>
                        <a:pt x="21" y="23"/>
                      </a:cubicBezTo>
                      <a:cubicBezTo>
                        <a:pt x="22" y="26"/>
                        <a:pt x="21" y="26"/>
                        <a:pt x="21" y="28"/>
                      </a:cubicBezTo>
                      <a:cubicBezTo>
                        <a:pt x="21" y="29"/>
                        <a:pt x="18" y="29"/>
                        <a:pt x="19" y="29"/>
                      </a:cubicBezTo>
                      <a:cubicBezTo>
                        <a:pt x="22" y="31"/>
                        <a:pt x="19" y="32"/>
                        <a:pt x="19" y="32"/>
                      </a:cubicBezTo>
                      <a:cubicBezTo>
                        <a:pt x="13" y="32"/>
                        <a:pt x="22" y="28"/>
                        <a:pt x="16" y="26"/>
                      </a:cubicBezTo>
                      <a:cubicBezTo>
                        <a:pt x="12" y="26"/>
                        <a:pt x="13" y="23"/>
                        <a:pt x="12" y="25"/>
                      </a:cubicBezTo>
                      <a:cubicBezTo>
                        <a:pt x="10" y="25"/>
                        <a:pt x="12" y="23"/>
                        <a:pt x="9" y="25"/>
                      </a:cubicBezTo>
                      <a:cubicBezTo>
                        <a:pt x="7" y="25"/>
                        <a:pt x="9" y="23"/>
                        <a:pt x="7" y="25"/>
                      </a:cubicBezTo>
                      <a:cubicBezTo>
                        <a:pt x="7" y="26"/>
                        <a:pt x="6" y="25"/>
                        <a:pt x="4" y="26"/>
                      </a:cubicBezTo>
                      <a:cubicBezTo>
                        <a:pt x="3" y="28"/>
                        <a:pt x="1" y="26"/>
                        <a:pt x="1" y="26"/>
                      </a:cubicBezTo>
                      <a:cubicBezTo>
                        <a:pt x="0" y="26"/>
                        <a:pt x="0" y="26"/>
                        <a:pt x="0" y="25"/>
                      </a:cubicBezTo>
                      <a:cubicBezTo>
                        <a:pt x="1" y="25"/>
                        <a:pt x="1" y="25"/>
                        <a:pt x="1" y="26"/>
                      </a:cubicBezTo>
                      <a:cubicBezTo>
                        <a:pt x="3" y="26"/>
                        <a:pt x="4" y="25"/>
                        <a:pt x="4" y="25"/>
                      </a:cubicBezTo>
                      <a:cubicBezTo>
                        <a:pt x="6" y="25"/>
                        <a:pt x="4" y="23"/>
                        <a:pt x="4" y="25"/>
                      </a:cubicBezTo>
                      <a:cubicBezTo>
                        <a:pt x="3" y="25"/>
                        <a:pt x="0" y="23"/>
                        <a:pt x="0" y="23"/>
                      </a:cubicBezTo>
                      <a:cubicBezTo>
                        <a:pt x="1" y="22"/>
                        <a:pt x="1" y="23"/>
                        <a:pt x="4" y="23"/>
                      </a:cubicBezTo>
                      <a:cubicBezTo>
                        <a:pt x="9" y="22"/>
                        <a:pt x="3" y="22"/>
                        <a:pt x="1" y="22"/>
                      </a:cubicBezTo>
                      <a:cubicBezTo>
                        <a:pt x="1" y="20"/>
                        <a:pt x="6" y="20"/>
                        <a:pt x="4" y="18"/>
                      </a:cubicBezTo>
                      <a:cubicBezTo>
                        <a:pt x="4" y="17"/>
                        <a:pt x="6" y="20"/>
                        <a:pt x="7" y="14"/>
                      </a:cubicBezTo>
                      <a:cubicBezTo>
                        <a:pt x="10" y="9"/>
                        <a:pt x="9" y="5"/>
                        <a:pt x="10" y="6"/>
                      </a:cubicBezTo>
                      <a:cubicBezTo>
                        <a:pt x="15" y="5"/>
                        <a:pt x="12" y="6"/>
                        <a:pt x="12" y="8"/>
                      </a:cubicBezTo>
                      <a:cubicBezTo>
                        <a:pt x="12" y="9"/>
                        <a:pt x="15" y="9"/>
                        <a:pt x="13" y="9"/>
                      </a:cubicBezTo>
                      <a:cubicBezTo>
                        <a:pt x="12" y="11"/>
                        <a:pt x="12" y="12"/>
                        <a:pt x="13" y="14"/>
                      </a:cubicBezTo>
                      <a:cubicBezTo>
                        <a:pt x="16" y="15"/>
                        <a:pt x="19" y="11"/>
                        <a:pt x="16" y="11"/>
                      </a:cubicBezTo>
                      <a:cubicBezTo>
                        <a:pt x="15" y="9"/>
                        <a:pt x="18" y="8"/>
                        <a:pt x="16" y="8"/>
                      </a:cubicBezTo>
                      <a:cubicBezTo>
                        <a:pt x="15" y="8"/>
                        <a:pt x="16" y="5"/>
                        <a:pt x="15" y="5"/>
                      </a:cubicBezTo>
                      <a:cubicBezTo>
                        <a:pt x="13" y="5"/>
                        <a:pt x="15" y="1"/>
                        <a:pt x="19" y="0"/>
                      </a:cubicBezTo>
                      <a:cubicBezTo>
                        <a:pt x="24" y="0"/>
                        <a:pt x="25" y="0"/>
                        <a:pt x="27" y="1"/>
                      </a:cubicBezTo>
                      <a:cubicBezTo>
                        <a:pt x="28" y="1"/>
                        <a:pt x="28" y="3"/>
                        <a:pt x="30" y="3"/>
                      </a:cubicBezTo>
                      <a:cubicBezTo>
                        <a:pt x="28" y="9"/>
                        <a:pt x="28" y="11"/>
                        <a:pt x="27" y="9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13" name="Freeform 187"/>
                <p:cNvSpPr>
                  <a:spLocks/>
                </p:cNvSpPr>
                <p:nvPr/>
              </p:nvSpPr>
              <p:spPr bwMode="auto">
                <a:xfrm>
                  <a:off x="2739" y="2024"/>
                  <a:ext cx="66" cy="49"/>
                </a:xfrm>
                <a:custGeom>
                  <a:avLst/>
                  <a:gdLst/>
                  <a:ahLst/>
                  <a:cxnLst>
                    <a:cxn ang="0">
                      <a:pos x="31" y="13"/>
                    </a:cxn>
                    <a:cxn ang="0">
                      <a:pos x="29" y="16"/>
                    </a:cxn>
                    <a:cxn ang="0">
                      <a:pos x="26" y="25"/>
                    </a:cxn>
                    <a:cxn ang="0">
                      <a:pos x="21" y="22"/>
                    </a:cxn>
                    <a:cxn ang="0">
                      <a:pos x="18" y="18"/>
                    </a:cxn>
                    <a:cxn ang="0">
                      <a:pos x="14" y="18"/>
                    </a:cxn>
                    <a:cxn ang="0">
                      <a:pos x="9" y="14"/>
                    </a:cxn>
                    <a:cxn ang="0">
                      <a:pos x="6" y="11"/>
                    </a:cxn>
                    <a:cxn ang="0">
                      <a:pos x="0" y="7"/>
                    </a:cxn>
                    <a:cxn ang="0">
                      <a:pos x="8" y="2"/>
                    </a:cxn>
                    <a:cxn ang="0">
                      <a:pos x="9" y="4"/>
                    </a:cxn>
                    <a:cxn ang="0">
                      <a:pos x="12" y="4"/>
                    </a:cxn>
                    <a:cxn ang="0">
                      <a:pos x="15" y="2"/>
                    </a:cxn>
                    <a:cxn ang="0">
                      <a:pos x="17" y="2"/>
                    </a:cxn>
                    <a:cxn ang="0">
                      <a:pos x="20" y="2"/>
                    </a:cxn>
                    <a:cxn ang="0">
                      <a:pos x="24" y="4"/>
                    </a:cxn>
                    <a:cxn ang="0">
                      <a:pos x="28" y="10"/>
                    </a:cxn>
                    <a:cxn ang="0">
                      <a:pos x="31" y="13"/>
                    </a:cxn>
                  </a:cxnLst>
                  <a:rect l="0" t="0" r="r" b="b"/>
                  <a:pathLst>
                    <a:path w="34" h="25">
                      <a:moveTo>
                        <a:pt x="31" y="13"/>
                      </a:moveTo>
                      <a:cubicBezTo>
                        <a:pt x="29" y="14"/>
                        <a:pt x="34" y="13"/>
                        <a:pt x="29" y="16"/>
                      </a:cubicBezTo>
                      <a:cubicBezTo>
                        <a:pt x="24" y="19"/>
                        <a:pt x="26" y="24"/>
                        <a:pt x="26" y="25"/>
                      </a:cubicBezTo>
                      <a:cubicBezTo>
                        <a:pt x="23" y="25"/>
                        <a:pt x="23" y="22"/>
                        <a:pt x="21" y="22"/>
                      </a:cubicBezTo>
                      <a:cubicBezTo>
                        <a:pt x="17" y="21"/>
                        <a:pt x="20" y="18"/>
                        <a:pt x="18" y="18"/>
                      </a:cubicBezTo>
                      <a:cubicBezTo>
                        <a:pt x="17" y="16"/>
                        <a:pt x="15" y="22"/>
                        <a:pt x="14" y="18"/>
                      </a:cubicBezTo>
                      <a:cubicBezTo>
                        <a:pt x="14" y="14"/>
                        <a:pt x="11" y="16"/>
                        <a:pt x="9" y="14"/>
                      </a:cubicBezTo>
                      <a:cubicBezTo>
                        <a:pt x="8" y="11"/>
                        <a:pt x="8" y="14"/>
                        <a:pt x="6" y="11"/>
                      </a:cubicBezTo>
                      <a:cubicBezTo>
                        <a:pt x="4" y="8"/>
                        <a:pt x="3" y="13"/>
                        <a:pt x="0" y="7"/>
                      </a:cubicBezTo>
                      <a:cubicBezTo>
                        <a:pt x="3" y="5"/>
                        <a:pt x="4" y="4"/>
                        <a:pt x="8" y="2"/>
                      </a:cubicBezTo>
                      <a:cubicBezTo>
                        <a:pt x="8" y="4"/>
                        <a:pt x="8" y="4"/>
                        <a:pt x="9" y="4"/>
                      </a:cubicBezTo>
                      <a:cubicBezTo>
                        <a:pt x="9" y="4"/>
                        <a:pt x="11" y="5"/>
                        <a:pt x="12" y="4"/>
                      </a:cubicBezTo>
                      <a:cubicBezTo>
                        <a:pt x="14" y="2"/>
                        <a:pt x="15" y="4"/>
                        <a:pt x="15" y="2"/>
                      </a:cubicBezTo>
                      <a:cubicBezTo>
                        <a:pt x="17" y="0"/>
                        <a:pt x="15" y="2"/>
                        <a:pt x="17" y="2"/>
                      </a:cubicBezTo>
                      <a:cubicBezTo>
                        <a:pt x="20" y="0"/>
                        <a:pt x="18" y="2"/>
                        <a:pt x="20" y="2"/>
                      </a:cubicBezTo>
                      <a:cubicBezTo>
                        <a:pt x="21" y="0"/>
                        <a:pt x="20" y="4"/>
                        <a:pt x="24" y="4"/>
                      </a:cubicBezTo>
                      <a:cubicBezTo>
                        <a:pt x="31" y="5"/>
                        <a:pt x="21" y="10"/>
                        <a:pt x="28" y="10"/>
                      </a:cubicBezTo>
                      <a:cubicBezTo>
                        <a:pt x="29" y="11"/>
                        <a:pt x="31" y="11"/>
                        <a:pt x="31" y="13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14" name="Freeform 188"/>
                <p:cNvSpPr>
                  <a:spLocks/>
                </p:cNvSpPr>
                <p:nvPr/>
              </p:nvSpPr>
              <p:spPr bwMode="auto">
                <a:xfrm>
                  <a:off x="2786" y="2053"/>
                  <a:ext cx="19" cy="20"/>
                </a:xfrm>
                <a:custGeom>
                  <a:avLst/>
                  <a:gdLst/>
                  <a:ahLst/>
                  <a:cxnLst>
                    <a:cxn ang="0">
                      <a:pos x="7" y="10"/>
                    </a:cxn>
                    <a:cxn ang="0">
                      <a:pos x="8" y="5"/>
                    </a:cxn>
                    <a:cxn ang="0">
                      <a:pos x="5" y="0"/>
                    </a:cxn>
                    <a:cxn ang="0">
                      <a:pos x="2" y="10"/>
                    </a:cxn>
                    <a:cxn ang="0">
                      <a:pos x="7" y="10"/>
                    </a:cxn>
                  </a:cxnLst>
                  <a:rect l="0" t="0" r="r" b="b"/>
                  <a:pathLst>
                    <a:path w="10" h="10">
                      <a:moveTo>
                        <a:pt x="7" y="10"/>
                      </a:moveTo>
                      <a:cubicBezTo>
                        <a:pt x="7" y="7"/>
                        <a:pt x="10" y="7"/>
                        <a:pt x="8" y="5"/>
                      </a:cubicBezTo>
                      <a:cubicBezTo>
                        <a:pt x="8" y="5"/>
                        <a:pt x="5" y="5"/>
                        <a:pt x="5" y="0"/>
                      </a:cubicBezTo>
                      <a:cubicBezTo>
                        <a:pt x="0" y="4"/>
                        <a:pt x="2" y="9"/>
                        <a:pt x="2" y="10"/>
                      </a:cubicBezTo>
                      <a:cubicBezTo>
                        <a:pt x="5" y="10"/>
                        <a:pt x="5" y="10"/>
                        <a:pt x="7" y="10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15" name="Freeform 189"/>
                <p:cNvSpPr>
                  <a:spLocks/>
                </p:cNvSpPr>
                <p:nvPr/>
              </p:nvSpPr>
              <p:spPr bwMode="auto">
                <a:xfrm>
                  <a:off x="3034" y="1851"/>
                  <a:ext cx="27" cy="18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3" y="8"/>
                    </a:cxn>
                    <a:cxn ang="0">
                      <a:pos x="3" y="6"/>
                    </a:cxn>
                    <a:cxn ang="0">
                      <a:pos x="1" y="5"/>
                    </a:cxn>
                    <a:cxn ang="0">
                      <a:pos x="1" y="2"/>
                    </a:cxn>
                    <a:cxn ang="0">
                      <a:pos x="3" y="2"/>
                    </a:cxn>
                    <a:cxn ang="0">
                      <a:pos x="7" y="0"/>
                    </a:cxn>
                    <a:cxn ang="0">
                      <a:pos x="11" y="2"/>
                    </a:cxn>
                    <a:cxn ang="0">
                      <a:pos x="12" y="3"/>
                    </a:cxn>
                    <a:cxn ang="0">
                      <a:pos x="11" y="3"/>
                    </a:cxn>
                    <a:cxn ang="0">
                      <a:pos x="6" y="6"/>
                    </a:cxn>
                    <a:cxn ang="0">
                      <a:pos x="4" y="8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14" h="9">
                      <a:moveTo>
                        <a:pt x="3" y="9"/>
                      </a:moveTo>
                      <a:cubicBezTo>
                        <a:pt x="1" y="9"/>
                        <a:pt x="1" y="8"/>
                        <a:pt x="3" y="8"/>
                      </a:cubicBezTo>
                      <a:cubicBezTo>
                        <a:pt x="4" y="8"/>
                        <a:pt x="4" y="6"/>
                        <a:pt x="3" y="6"/>
                      </a:cubicBezTo>
                      <a:cubicBezTo>
                        <a:pt x="0" y="5"/>
                        <a:pt x="1" y="5"/>
                        <a:pt x="1" y="5"/>
                      </a:cubicBezTo>
                      <a:cubicBezTo>
                        <a:pt x="3" y="3"/>
                        <a:pt x="0" y="2"/>
                        <a:pt x="1" y="2"/>
                      </a:cubicBezTo>
                      <a:cubicBezTo>
                        <a:pt x="3" y="2"/>
                        <a:pt x="3" y="3"/>
                        <a:pt x="3" y="2"/>
                      </a:cubicBezTo>
                      <a:cubicBezTo>
                        <a:pt x="4" y="0"/>
                        <a:pt x="7" y="0"/>
                        <a:pt x="7" y="0"/>
                      </a:cubicBezTo>
                      <a:cubicBezTo>
                        <a:pt x="7" y="2"/>
                        <a:pt x="9" y="0"/>
                        <a:pt x="11" y="2"/>
                      </a:cubicBezTo>
                      <a:cubicBezTo>
                        <a:pt x="14" y="3"/>
                        <a:pt x="14" y="3"/>
                        <a:pt x="12" y="3"/>
                      </a:cubicBezTo>
                      <a:cubicBezTo>
                        <a:pt x="12" y="3"/>
                        <a:pt x="12" y="2"/>
                        <a:pt x="11" y="3"/>
                      </a:cubicBezTo>
                      <a:cubicBezTo>
                        <a:pt x="11" y="5"/>
                        <a:pt x="7" y="6"/>
                        <a:pt x="6" y="6"/>
                      </a:cubicBezTo>
                      <a:cubicBezTo>
                        <a:pt x="6" y="5"/>
                        <a:pt x="4" y="8"/>
                        <a:pt x="4" y="8"/>
                      </a:cubicBezTo>
                      <a:cubicBezTo>
                        <a:pt x="4" y="9"/>
                        <a:pt x="3" y="9"/>
                        <a:pt x="3" y="9"/>
                      </a:cubicBezTo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16" name="Freeform 190"/>
                <p:cNvSpPr>
                  <a:spLocks/>
                </p:cNvSpPr>
                <p:nvPr/>
              </p:nvSpPr>
              <p:spPr bwMode="auto">
                <a:xfrm>
                  <a:off x="3040" y="1840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5" y="6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5" y="2"/>
                    </a:cxn>
                    <a:cxn ang="0">
                      <a:pos x="6" y="3"/>
                    </a:cxn>
                    <a:cxn ang="0">
                      <a:pos x="8" y="5"/>
                    </a:cxn>
                    <a:cxn ang="0">
                      <a:pos x="6" y="5"/>
                    </a:cxn>
                    <a:cxn ang="0">
                      <a:pos x="5" y="6"/>
                    </a:cxn>
                  </a:cxnLst>
                  <a:rect l="0" t="0" r="r" b="b"/>
                  <a:pathLst>
                    <a:path w="9" h="6">
                      <a:moveTo>
                        <a:pt x="5" y="6"/>
                      </a:moveTo>
                      <a:cubicBezTo>
                        <a:pt x="3" y="6"/>
                        <a:pt x="3" y="3"/>
                        <a:pt x="2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2"/>
                        <a:pt x="3" y="3"/>
                        <a:pt x="5" y="2"/>
                      </a:cubicBezTo>
                      <a:cubicBezTo>
                        <a:pt x="5" y="0"/>
                        <a:pt x="5" y="2"/>
                        <a:pt x="6" y="3"/>
                      </a:cubicBezTo>
                      <a:cubicBezTo>
                        <a:pt x="9" y="3"/>
                        <a:pt x="8" y="5"/>
                        <a:pt x="8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5"/>
                        <a:pt x="5" y="6"/>
                        <a:pt x="5" y="6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17" name="Freeform 191"/>
                <p:cNvSpPr>
                  <a:spLocks/>
                </p:cNvSpPr>
                <p:nvPr/>
              </p:nvSpPr>
              <p:spPr bwMode="auto">
                <a:xfrm>
                  <a:off x="3055" y="1849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3" y="3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3" h="4">
                      <a:moveTo>
                        <a:pt x="0" y="1"/>
                      </a:moveTo>
                      <a:cubicBezTo>
                        <a:pt x="1" y="0"/>
                        <a:pt x="3" y="1"/>
                        <a:pt x="3" y="3"/>
                      </a:cubicBezTo>
                      <a:cubicBezTo>
                        <a:pt x="1" y="4"/>
                        <a:pt x="0" y="3"/>
                        <a:pt x="0" y="1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18" name="Freeform 192"/>
                <p:cNvSpPr>
                  <a:spLocks/>
                </p:cNvSpPr>
                <p:nvPr/>
              </p:nvSpPr>
              <p:spPr bwMode="auto">
                <a:xfrm>
                  <a:off x="3055" y="1844"/>
                  <a:ext cx="6" cy="2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0" y="0"/>
                        <a:pt x="3" y="0"/>
                        <a:pt x="3" y="0"/>
                      </a:cubicBezTo>
                      <a:cubicBezTo>
                        <a:pt x="3" y="1"/>
                        <a:pt x="1" y="0"/>
                        <a:pt x="1" y="0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19" name="Freeform 193"/>
                <p:cNvSpPr>
                  <a:spLocks noEditPoints="1"/>
                </p:cNvSpPr>
                <p:nvPr/>
              </p:nvSpPr>
              <p:spPr bwMode="auto">
                <a:xfrm>
                  <a:off x="2871" y="1578"/>
                  <a:ext cx="202" cy="359"/>
                </a:xfrm>
                <a:custGeom>
                  <a:avLst/>
                  <a:gdLst/>
                  <a:ahLst/>
                  <a:cxnLst>
                    <a:cxn ang="0">
                      <a:pos x="3" y="138"/>
                    </a:cxn>
                    <a:cxn ang="0">
                      <a:pos x="6" y="127"/>
                    </a:cxn>
                    <a:cxn ang="0">
                      <a:pos x="11" y="120"/>
                    </a:cxn>
                    <a:cxn ang="0">
                      <a:pos x="12" y="109"/>
                    </a:cxn>
                    <a:cxn ang="0">
                      <a:pos x="9" y="92"/>
                    </a:cxn>
                    <a:cxn ang="0">
                      <a:pos x="8" y="82"/>
                    </a:cxn>
                    <a:cxn ang="0">
                      <a:pos x="15" y="70"/>
                    </a:cxn>
                    <a:cxn ang="0">
                      <a:pos x="22" y="64"/>
                    </a:cxn>
                    <a:cxn ang="0">
                      <a:pos x="28" y="51"/>
                    </a:cxn>
                    <a:cxn ang="0">
                      <a:pos x="34" y="39"/>
                    </a:cxn>
                    <a:cxn ang="0">
                      <a:pos x="41" y="28"/>
                    </a:cxn>
                    <a:cxn ang="0">
                      <a:pos x="44" y="18"/>
                    </a:cxn>
                    <a:cxn ang="0">
                      <a:pos x="55" y="15"/>
                    </a:cxn>
                    <a:cxn ang="0">
                      <a:pos x="72" y="9"/>
                    </a:cxn>
                    <a:cxn ang="0">
                      <a:pos x="76" y="0"/>
                    </a:cxn>
                    <a:cxn ang="0">
                      <a:pos x="90" y="9"/>
                    </a:cxn>
                    <a:cxn ang="0">
                      <a:pos x="98" y="14"/>
                    </a:cxn>
                    <a:cxn ang="0">
                      <a:pos x="98" y="23"/>
                    </a:cxn>
                    <a:cxn ang="0">
                      <a:pos x="99" y="28"/>
                    </a:cxn>
                    <a:cxn ang="0">
                      <a:pos x="101" y="37"/>
                    </a:cxn>
                    <a:cxn ang="0">
                      <a:pos x="96" y="46"/>
                    </a:cxn>
                    <a:cxn ang="0">
                      <a:pos x="87" y="51"/>
                    </a:cxn>
                    <a:cxn ang="0">
                      <a:pos x="81" y="60"/>
                    </a:cxn>
                    <a:cxn ang="0">
                      <a:pos x="75" y="74"/>
                    </a:cxn>
                    <a:cxn ang="0">
                      <a:pos x="67" y="78"/>
                    </a:cxn>
                    <a:cxn ang="0">
                      <a:pos x="55" y="87"/>
                    </a:cxn>
                    <a:cxn ang="0">
                      <a:pos x="49" y="92"/>
                    </a:cxn>
                    <a:cxn ang="0">
                      <a:pos x="50" y="102"/>
                    </a:cxn>
                    <a:cxn ang="0">
                      <a:pos x="53" y="116"/>
                    </a:cxn>
                    <a:cxn ang="0">
                      <a:pos x="60" y="123"/>
                    </a:cxn>
                    <a:cxn ang="0">
                      <a:pos x="55" y="132"/>
                    </a:cxn>
                    <a:cxn ang="0">
                      <a:pos x="41" y="130"/>
                    </a:cxn>
                    <a:cxn ang="0">
                      <a:pos x="60" y="132"/>
                    </a:cxn>
                    <a:cxn ang="0">
                      <a:pos x="55" y="138"/>
                    </a:cxn>
                    <a:cxn ang="0">
                      <a:pos x="46" y="143"/>
                    </a:cxn>
                    <a:cxn ang="0">
                      <a:pos x="44" y="151"/>
                    </a:cxn>
                    <a:cxn ang="0">
                      <a:pos x="43" y="162"/>
                    </a:cxn>
                    <a:cxn ang="0">
                      <a:pos x="32" y="172"/>
                    </a:cxn>
                    <a:cxn ang="0">
                      <a:pos x="25" y="183"/>
                    </a:cxn>
                    <a:cxn ang="0">
                      <a:pos x="12" y="172"/>
                    </a:cxn>
                    <a:cxn ang="0">
                      <a:pos x="14" y="168"/>
                    </a:cxn>
                    <a:cxn ang="0">
                      <a:pos x="6" y="146"/>
                    </a:cxn>
                    <a:cxn ang="0">
                      <a:pos x="0" y="138"/>
                    </a:cxn>
                    <a:cxn ang="0">
                      <a:pos x="61" y="158"/>
                    </a:cxn>
                    <a:cxn ang="0">
                      <a:pos x="63" y="151"/>
                    </a:cxn>
                    <a:cxn ang="0">
                      <a:pos x="56" y="160"/>
                    </a:cxn>
                    <a:cxn ang="0">
                      <a:pos x="61" y="158"/>
                    </a:cxn>
                    <a:cxn ang="0">
                      <a:pos x="44" y="163"/>
                    </a:cxn>
                    <a:cxn ang="0">
                      <a:pos x="47" y="158"/>
                    </a:cxn>
                    <a:cxn ang="0">
                      <a:pos x="58" y="116"/>
                    </a:cxn>
                  </a:cxnLst>
                  <a:rect l="0" t="0" r="r" b="b"/>
                  <a:pathLst>
                    <a:path w="104" h="185">
                      <a:moveTo>
                        <a:pt x="2" y="135"/>
                      </a:moveTo>
                      <a:cubicBezTo>
                        <a:pt x="2" y="135"/>
                        <a:pt x="2" y="137"/>
                        <a:pt x="3" y="138"/>
                      </a:cubicBezTo>
                      <a:cubicBezTo>
                        <a:pt x="3" y="140"/>
                        <a:pt x="6" y="137"/>
                        <a:pt x="5" y="132"/>
                      </a:cubicBezTo>
                      <a:cubicBezTo>
                        <a:pt x="3" y="129"/>
                        <a:pt x="6" y="129"/>
                        <a:pt x="6" y="127"/>
                      </a:cubicBezTo>
                      <a:cubicBezTo>
                        <a:pt x="5" y="124"/>
                        <a:pt x="8" y="127"/>
                        <a:pt x="9" y="124"/>
                      </a:cubicBezTo>
                      <a:cubicBezTo>
                        <a:pt x="12" y="121"/>
                        <a:pt x="9" y="121"/>
                        <a:pt x="11" y="120"/>
                      </a:cubicBezTo>
                      <a:cubicBezTo>
                        <a:pt x="14" y="118"/>
                        <a:pt x="8" y="112"/>
                        <a:pt x="9" y="110"/>
                      </a:cubicBezTo>
                      <a:cubicBezTo>
                        <a:pt x="9" y="109"/>
                        <a:pt x="12" y="112"/>
                        <a:pt x="12" y="109"/>
                      </a:cubicBezTo>
                      <a:cubicBezTo>
                        <a:pt x="14" y="107"/>
                        <a:pt x="15" y="106"/>
                        <a:pt x="11" y="104"/>
                      </a:cubicBezTo>
                      <a:cubicBezTo>
                        <a:pt x="5" y="101"/>
                        <a:pt x="11" y="96"/>
                        <a:pt x="9" y="92"/>
                      </a:cubicBezTo>
                      <a:cubicBezTo>
                        <a:pt x="6" y="88"/>
                        <a:pt x="9" y="88"/>
                        <a:pt x="8" y="87"/>
                      </a:cubicBezTo>
                      <a:cubicBezTo>
                        <a:pt x="6" y="85"/>
                        <a:pt x="9" y="85"/>
                        <a:pt x="8" y="82"/>
                      </a:cubicBezTo>
                      <a:cubicBezTo>
                        <a:pt x="5" y="79"/>
                        <a:pt x="9" y="79"/>
                        <a:pt x="8" y="78"/>
                      </a:cubicBezTo>
                      <a:cubicBezTo>
                        <a:pt x="8" y="74"/>
                        <a:pt x="14" y="71"/>
                        <a:pt x="15" y="70"/>
                      </a:cubicBezTo>
                      <a:cubicBezTo>
                        <a:pt x="18" y="68"/>
                        <a:pt x="23" y="73"/>
                        <a:pt x="25" y="67"/>
                      </a:cubicBezTo>
                      <a:cubicBezTo>
                        <a:pt x="26" y="64"/>
                        <a:pt x="23" y="65"/>
                        <a:pt x="22" y="64"/>
                      </a:cubicBezTo>
                      <a:cubicBezTo>
                        <a:pt x="18" y="62"/>
                        <a:pt x="26" y="57"/>
                        <a:pt x="26" y="56"/>
                      </a:cubicBezTo>
                      <a:cubicBezTo>
                        <a:pt x="26" y="53"/>
                        <a:pt x="28" y="54"/>
                        <a:pt x="28" y="51"/>
                      </a:cubicBezTo>
                      <a:cubicBezTo>
                        <a:pt x="26" y="46"/>
                        <a:pt x="29" y="48"/>
                        <a:pt x="26" y="42"/>
                      </a:cubicBezTo>
                      <a:cubicBezTo>
                        <a:pt x="26" y="40"/>
                        <a:pt x="37" y="42"/>
                        <a:pt x="34" y="39"/>
                      </a:cubicBezTo>
                      <a:cubicBezTo>
                        <a:pt x="32" y="36"/>
                        <a:pt x="35" y="37"/>
                        <a:pt x="37" y="32"/>
                      </a:cubicBezTo>
                      <a:cubicBezTo>
                        <a:pt x="40" y="29"/>
                        <a:pt x="41" y="31"/>
                        <a:pt x="41" y="28"/>
                      </a:cubicBezTo>
                      <a:cubicBezTo>
                        <a:pt x="43" y="26"/>
                        <a:pt x="40" y="25"/>
                        <a:pt x="40" y="23"/>
                      </a:cubicBezTo>
                      <a:cubicBezTo>
                        <a:pt x="40" y="22"/>
                        <a:pt x="41" y="23"/>
                        <a:pt x="44" y="18"/>
                      </a:cubicBezTo>
                      <a:cubicBezTo>
                        <a:pt x="44" y="15"/>
                        <a:pt x="47" y="15"/>
                        <a:pt x="49" y="14"/>
                      </a:cubicBezTo>
                      <a:cubicBezTo>
                        <a:pt x="50" y="14"/>
                        <a:pt x="52" y="17"/>
                        <a:pt x="55" y="15"/>
                      </a:cubicBezTo>
                      <a:cubicBezTo>
                        <a:pt x="58" y="14"/>
                        <a:pt x="53" y="9"/>
                        <a:pt x="55" y="8"/>
                      </a:cubicBezTo>
                      <a:cubicBezTo>
                        <a:pt x="60" y="4"/>
                        <a:pt x="67" y="12"/>
                        <a:pt x="72" y="9"/>
                      </a:cubicBezTo>
                      <a:cubicBezTo>
                        <a:pt x="75" y="8"/>
                        <a:pt x="67" y="9"/>
                        <a:pt x="72" y="6"/>
                      </a:cubicBezTo>
                      <a:cubicBezTo>
                        <a:pt x="76" y="1"/>
                        <a:pt x="67" y="0"/>
                        <a:pt x="76" y="0"/>
                      </a:cubicBezTo>
                      <a:cubicBezTo>
                        <a:pt x="79" y="1"/>
                        <a:pt x="75" y="1"/>
                        <a:pt x="79" y="3"/>
                      </a:cubicBezTo>
                      <a:cubicBezTo>
                        <a:pt x="82" y="6"/>
                        <a:pt x="87" y="9"/>
                        <a:pt x="90" y="9"/>
                      </a:cubicBezTo>
                      <a:cubicBezTo>
                        <a:pt x="93" y="9"/>
                        <a:pt x="96" y="11"/>
                        <a:pt x="96" y="12"/>
                      </a:cubicBezTo>
                      <a:cubicBezTo>
                        <a:pt x="96" y="14"/>
                        <a:pt x="94" y="12"/>
                        <a:pt x="98" y="14"/>
                      </a:cubicBezTo>
                      <a:cubicBezTo>
                        <a:pt x="102" y="18"/>
                        <a:pt x="98" y="15"/>
                        <a:pt x="98" y="18"/>
                      </a:cubicBezTo>
                      <a:cubicBezTo>
                        <a:pt x="99" y="23"/>
                        <a:pt x="98" y="22"/>
                        <a:pt x="98" y="23"/>
                      </a:cubicBezTo>
                      <a:cubicBezTo>
                        <a:pt x="98" y="25"/>
                        <a:pt x="101" y="22"/>
                        <a:pt x="101" y="23"/>
                      </a:cubicBezTo>
                      <a:cubicBezTo>
                        <a:pt x="101" y="25"/>
                        <a:pt x="99" y="25"/>
                        <a:pt x="99" y="28"/>
                      </a:cubicBezTo>
                      <a:cubicBezTo>
                        <a:pt x="99" y="29"/>
                        <a:pt x="104" y="31"/>
                        <a:pt x="102" y="32"/>
                      </a:cubicBezTo>
                      <a:cubicBezTo>
                        <a:pt x="101" y="34"/>
                        <a:pt x="102" y="34"/>
                        <a:pt x="101" y="37"/>
                      </a:cubicBezTo>
                      <a:cubicBezTo>
                        <a:pt x="98" y="40"/>
                        <a:pt x="104" y="42"/>
                        <a:pt x="104" y="46"/>
                      </a:cubicBezTo>
                      <a:cubicBezTo>
                        <a:pt x="101" y="48"/>
                        <a:pt x="99" y="45"/>
                        <a:pt x="96" y="46"/>
                      </a:cubicBezTo>
                      <a:cubicBezTo>
                        <a:pt x="93" y="48"/>
                        <a:pt x="94" y="45"/>
                        <a:pt x="91" y="46"/>
                      </a:cubicBezTo>
                      <a:cubicBezTo>
                        <a:pt x="90" y="48"/>
                        <a:pt x="87" y="50"/>
                        <a:pt x="87" y="51"/>
                      </a:cubicBezTo>
                      <a:cubicBezTo>
                        <a:pt x="87" y="53"/>
                        <a:pt x="84" y="51"/>
                        <a:pt x="82" y="54"/>
                      </a:cubicBezTo>
                      <a:cubicBezTo>
                        <a:pt x="82" y="59"/>
                        <a:pt x="79" y="57"/>
                        <a:pt x="81" y="60"/>
                      </a:cubicBezTo>
                      <a:cubicBezTo>
                        <a:pt x="81" y="64"/>
                        <a:pt x="85" y="64"/>
                        <a:pt x="81" y="67"/>
                      </a:cubicBezTo>
                      <a:cubicBezTo>
                        <a:pt x="76" y="70"/>
                        <a:pt x="78" y="74"/>
                        <a:pt x="75" y="74"/>
                      </a:cubicBezTo>
                      <a:cubicBezTo>
                        <a:pt x="72" y="74"/>
                        <a:pt x="73" y="76"/>
                        <a:pt x="72" y="76"/>
                      </a:cubicBezTo>
                      <a:cubicBezTo>
                        <a:pt x="69" y="76"/>
                        <a:pt x="70" y="79"/>
                        <a:pt x="67" y="78"/>
                      </a:cubicBezTo>
                      <a:cubicBezTo>
                        <a:pt x="63" y="78"/>
                        <a:pt x="66" y="84"/>
                        <a:pt x="63" y="82"/>
                      </a:cubicBezTo>
                      <a:cubicBezTo>
                        <a:pt x="60" y="81"/>
                        <a:pt x="61" y="87"/>
                        <a:pt x="55" y="87"/>
                      </a:cubicBezTo>
                      <a:cubicBezTo>
                        <a:pt x="50" y="88"/>
                        <a:pt x="58" y="88"/>
                        <a:pt x="53" y="92"/>
                      </a:cubicBezTo>
                      <a:cubicBezTo>
                        <a:pt x="49" y="93"/>
                        <a:pt x="50" y="88"/>
                        <a:pt x="49" y="92"/>
                      </a:cubicBezTo>
                      <a:cubicBezTo>
                        <a:pt x="49" y="95"/>
                        <a:pt x="53" y="92"/>
                        <a:pt x="50" y="96"/>
                      </a:cubicBezTo>
                      <a:cubicBezTo>
                        <a:pt x="49" y="99"/>
                        <a:pt x="52" y="102"/>
                        <a:pt x="50" y="102"/>
                      </a:cubicBezTo>
                      <a:cubicBezTo>
                        <a:pt x="47" y="102"/>
                        <a:pt x="47" y="116"/>
                        <a:pt x="50" y="116"/>
                      </a:cubicBezTo>
                      <a:cubicBezTo>
                        <a:pt x="53" y="116"/>
                        <a:pt x="50" y="118"/>
                        <a:pt x="53" y="116"/>
                      </a:cubicBezTo>
                      <a:cubicBezTo>
                        <a:pt x="56" y="116"/>
                        <a:pt x="56" y="120"/>
                        <a:pt x="58" y="120"/>
                      </a:cubicBezTo>
                      <a:cubicBezTo>
                        <a:pt x="61" y="120"/>
                        <a:pt x="56" y="123"/>
                        <a:pt x="60" y="123"/>
                      </a:cubicBezTo>
                      <a:cubicBezTo>
                        <a:pt x="61" y="123"/>
                        <a:pt x="63" y="124"/>
                        <a:pt x="64" y="126"/>
                      </a:cubicBezTo>
                      <a:cubicBezTo>
                        <a:pt x="64" y="127"/>
                        <a:pt x="58" y="130"/>
                        <a:pt x="55" y="132"/>
                      </a:cubicBezTo>
                      <a:cubicBezTo>
                        <a:pt x="53" y="134"/>
                        <a:pt x="52" y="129"/>
                        <a:pt x="50" y="130"/>
                      </a:cubicBezTo>
                      <a:cubicBezTo>
                        <a:pt x="49" y="130"/>
                        <a:pt x="46" y="127"/>
                        <a:pt x="41" y="130"/>
                      </a:cubicBezTo>
                      <a:cubicBezTo>
                        <a:pt x="38" y="134"/>
                        <a:pt x="46" y="129"/>
                        <a:pt x="49" y="132"/>
                      </a:cubicBezTo>
                      <a:cubicBezTo>
                        <a:pt x="53" y="137"/>
                        <a:pt x="58" y="130"/>
                        <a:pt x="60" y="132"/>
                      </a:cubicBezTo>
                      <a:cubicBezTo>
                        <a:pt x="61" y="135"/>
                        <a:pt x="58" y="134"/>
                        <a:pt x="58" y="135"/>
                      </a:cubicBezTo>
                      <a:cubicBezTo>
                        <a:pt x="58" y="137"/>
                        <a:pt x="56" y="135"/>
                        <a:pt x="55" y="138"/>
                      </a:cubicBezTo>
                      <a:cubicBezTo>
                        <a:pt x="53" y="140"/>
                        <a:pt x="52" y="135"/>
                        <a:pt x="52" y="138"/>
                      </a:cubicBezTo>
                      <a:cubicBezTo>
                        <a:pt x="50" y="141"/>
                        <a:pt x="44" y="141"/>
                        <a:pt x="46" y="143"/>
                      </a:cubicBezTo>
                      <a:cubicBezTo>
                        <a:pt x="46" y="144"/>
                        <a:pt x="43" y="143"/>
                        <a:pt x="44" y="146"/>
                      </a:cubicBezTo>
                      <a:cubicBezTo>
                        <a:pt x="46" y="148"/>
                        <a:pt x="44" y="148"/>
                        <a:pt x="44" y="151"/>
                      </a:cubicBezTo>
                      <a:cubicBezTo>
                        <a:pt x="46" y="152"/>
                        <a:pt x="43" y="154"/>
                        <a:pt x="44" y="155"/>
                      </a:cubicBezTo>
                      <a:cubicBezTo>
                        <a:pt x="44" y="157"/>
                        <a:pt x="43" y="160"/>
                        <a:pt x="43" y="162"/>
                      </a:cubicBezTo>
                      <a:cubicBezTo>
                        <a:pt x="43" y="165"/>
                        <a:pt x="41" y="166"/>
                        <a:pt x="40" y="171"/>
                      </a:cubicBezTo>
                      <a:cubicBezTo>
                        <a:pt x="38" y="177"/>
                        <a:pt x="38" y="172"/>
                        <a:pt x="32" y="172"/>
                      </a:cubicBezTo>
                      <a:cubicBezTo>
                        <a:pt x="26" y="174"/>
                        <a:pt x="31" y="176"/>
                        <a:pt x="28" y="176"/>
                      </a:cubicBezTo>
                      <a:cubicBezTo>
                        <a:pt x="25" y="174"/>
                        <a:pt x="28" y="183"/>
                        <a:pt x="25" y="183"/>
                      </a:cubicBezTo>
                      <a:cubicBezTo>
                        <a:pt x="20" y="182"/>
                        <a:pt x="12" y="185"/>
                        <a:pt x="14" y="182"/>
                      </a:cubicBezTo>
                      <a:cubicBezTo>
                        <a:pt x="17" y="177"/>
                        <a:pt x="8" y="169"/>
                        <a:pt x="12" y="172"/>
                      </a:cubicBezTo>
                      <a:cubicBezTo>
                        <a:pt x="15" y="174"/>
                        <a:pt x="11" y="169"/>
                        <a:pt x="12" y="169"/>
                      </a:cubicBezTo>
                      <a:cubicBezTo>
                        <a:pt x="15" y="169"/>
                        <a:pt x="15" y="166"/>
                        <a:pt x="14" y="168"/>
                      </a:cubicBezTo>
                      <a:cubicBezTo>
                        <a:pt x="11" y="168"/>
                        <a:pt x="8" y="158"/>
                        <a:pt x="6" y="154"/>
                      </a:cubicBezTo>
                      <a:cubicBezTo>
                        <a:pt x="5" y="149"/>
                        <a:pt x="8" y="149"/>
                        <a:pt x="6" y="146"/>
                      </a:cubicBezTo>
                      <a:cubicBezTo>
                        <a:pt x="5" y="144"/>
                        <a:pt x="3" y="149"/>
                        <a:pt x="2" y="146"/>
                      </a:cubicBezTo>
                      <a:cubicBezTo>
                        <a:pt x="0" y="143"/>
                        <a:pt x="2" y="141"/>
                        <a:pt x="0" y="138"/>
                      </a:cubicBezTo>
                      <a:cubicBezTo>
                        <a:pt x="0" y="137"/>
                        <a:pt x="2" y="137"/>
                        <a:pt x="2" y="135"/>
                      </a:cubicBezTo>
                      <a:close/>
                      <a:moveTo>
                        <a:pt x="61" y="158"/>
                      </a:moveTo>
                      <a:cubicBezTo>
                        <a:pt x="64" y="155"/>
                        <a:pt x="60" y="155"/>
                        <a:pt x="63" y="152"/>
                      </a:cubicBezTo>
                      <a:cubicBezTo>
                        <a:pt x="66" y="151"/>
                        <a:pt x="66" y="149"/>
                        <a:pt x="63" y="151"/>
                      </a:cubicBezTo>
                      <a:cubicBezTo>
                        <a:pt x="60" y="154"/>
                        <a:pt x="61" y="149"/>
                        <a:pt x="58" y="152"/>
                      </a:cubicBezTo>
                      <a:cubicBezTo>
                        <a:pt x="55" y="155"/>
                        <a:pt x="55" y="158"/>
                        <a:pt x="56" y="160"/>
                      </a:cubicBezTo>
                      <a:cubicBezTo>
                        <a:pt x="56" y="162"/>
                        <a:pt x="55" y="165"/>
                        <a:pt x="56" y="163"/>
                      </a:cubicBezTo>
                      <a:cubicBezTo>
                        <a:pt x="58" y="163"/>
                        <a:pt x="58" y="162"/>
                        <a:pt x="61" y="158"/>
                      </a:cubicBezTo>
                      <a:close/>
                      <a:moveTo>
                        <a:pt x="47" y="158"/>
                      </a:moveTo>
                      <a:cubicBezTo>
                        <a:pt x="46" y="158"/>
                        <a:pt x="46" y="162"/>
                        <a:pt x="44" y="163"/>
                      </a:cubicBezTo>
                      <a:cubicBezTo>
                        <a:pt x="43" y="165"/>
                        <a:pt x="41" y="171"/>
                        <a:pt x="43" y="172"/>
                      </a:cubicBezTo>
                      <a:cubicBezTo>
                        <a:pt x="43" y="172"/>
                        <a:pt x="49" y="158"/>
                        <a:pt x="47" y="158"/>
                      </a:cubicBezTo>
                      <a:close/>
                      <a:moveTo>
                        <a:pt x="60" y="120"/>
                      </a:moveTo>
                      <a:cubicBezTo>
                        <a:pt x="58" y="120"/>
                        <a:pt x="58" y="118"/>
                        <a:pt x="58" y="116"/>
                      </a:cubicBezTo>
                      <a:cubicBezTo>
                        <a:pt x="60" y="120"/>
                        <a:pt x="60" y="120"/>
                        <a:pt x="60" y="12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20" name="Freeform 194"/>
                <p:cNvSpPr>
                  <a:spLocks/>
                </p:cNvSpPr>
                <p:nvPr/>
              </p:nvSpPr>
              <p:spPr bwMode="auto">
                <a:xfrm>
                  <a:off x="3395" y="2237"/>
                  <a:ext cx="81" cy="82"/>
                </a:xfrm>
                <a:custGeom>
                  <a:avLst/>
                  <a:gdLst/>
                  <a:ahLst/>
                  <a:cxnLst>
                    <a:cxn ang="0">
                      <a:pos x="30" y="41"/>
                    </a:cxn>
                    <a:cxn ang="0">
                      <a:pos x="26" y="38"/>
                    </a:cxn>
                    <a:cxn ang="0">
                      <a:pos x="26" y="39"/>
                    </a:cxn>
                    <a:cxn ang="0">
                      <a:pos x="24" y="38"/>
                    </a:cxn>
                    <a:cxn ang="0">
                      <a:pos x="23" y="36"/>
                    </a:cxn>
                    <a:cxn ang="0">
                      <a:pos x="23" y="35"/>
                    </a:cxn>
                    <a:cxn ang="0">
                      <a:pos x="26" y="33"/>
                    </a:cxn>
                    <a:cxn ang="0">
                      <a:pos x="24" y="32"/>
                    </a:cxn>
                    <a:cxn ang="0">
                      <a:pos x="26" y="30"/>
                    </a:cxn>
                    <a:cxn ang="0">
                      <a:pos x="23" y="27"/>
                    </a:cxn>
                    <a:cxn ang="0">
                      <a:pos x="18" y="30"/>
                    </a:cxn>
                    <a:cxn ang="0">
                      <a:pos x="15" y="32"/>
                    </a:cxn>
                    <a:cxn ang="0">
                      <a:pos x="14" y="33"/>
                    </a:cxn>
                    <a:cxn ang="0">
                      <a:pos x="12" y="35"/>
                    </a:cxn>
                    <a:cxn ang="0">
                      <a:pos x="11" y="36"/>
                    </a:cxn>
                    <a:cxn ang="0">
                      <a:pos x="11" y="33"/>
                    </a:cxn>
                    <a:cxn ang="0">
                      <a:pos x="11" y="33"/>
                    </a:cxn>
                    <a:cxn ang="0">
                      <a:pos x="12" y="32"/>
                    </a:cxn>
                    <a:cxn ang="0">
                      <a:pos x="11" y="30"/>
                    </a:cxn>
                    <a:cxn ang="0">
                      <a:pos x="12" y="28"/>
                    </a:cxn>
                    <a:cxn ang="0">
                      <a:pos x="9" y="27"/>
                    </a:cxn>
                    <a:cxn ang="0">
                      <a:pos x="6" y="24"/>
                    </a:cxn>
                    <a:cxn ang="0">
                      <a:pos x="4" y="24"/>
                    </a:cxn>
                    <a:cxn ang="0">
                      <a:pos x="6" y="24"/>
                    </a:cxn>
                    <a:cxn ang="0">
                      <a:pos x="8" y="21"/>
                    </a:cxn>
                    <a:cxn ang="0">
                      <a:pos x="3" y="18"/>
                    </a:cxn>
                    <a:cxn ang="0">
                      <a:pos x="4" y="14"/>
                    </a:cxn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4" y="8"/>
                    </a:cxn>
                    <a:cxn ang="0">
                      <a:pos x="6" y="10"/>
                    </a:cxn>
                    <a:cxn ang="0">
                      <a:pos x="9" y="10"/>
                    </a:cxn>
                    <a:cxn ang="0">
                      <a:pos x="12" y="10"/>
                    </a:cxn>
                    <a:cxn ang="0">
                      <a:pos x="9" y="7"/>
                    </a:cxn>
                    <a:cxn ang="0">
                      <a:pos x="9" y="5"/>
                    </a:cxn>
                    <a:cxn ang="0">
                      <a:pos x="11" y="2"/>
                    </a:cxn>
                    <a:cxn ang="0">
                      <a:pos x="14" y="4"/>
                    </a:cxn>
                    <a:cxn ang="0">
                      <a:pos x="17" y="7"/>
                    </a:cxn>
                    <a:cxn ang="0">
                      <a:pos x="23" y="8"/>
                    </a:cxn>
                    <a:cxn ang="0">
                      <a:pos x="27" y="4"/>
                    </a:cxn>
                    <a:cxn ang="0">
                      <a:pos x="32" y="11"/>
                    </a:cxn>
                    <a:cxn ang="0">
                      <a:pos x="35" y="16"/>
                    </a:cxn>
                    <a:cxn ang="0">
                      <a:pos x="42" y="19"/>
                    </a:cxn>
                    <a:cxn ang="0">
                      <a:pos x="36" y="19"/>
                    </a:cxn>
                    <a:cxn ang="0">
                      <a:pos x="33" y="27"/>
                    </a:cxn>
                    <a:cxn ang="0">
                      <a:pos x="33" y="32"/>
                    </a:cxn>
                    <a:cxn ang="0">
                      <a:pos x="32" y="35"/>
                    </a:cxn>
                    <a:cxn ang="0">
                      <a:pos x="30" y="35"/>
                    </a:cxn>
                    <a:cxn ang="0">
                      <a:pos x="30" y="41"/>
                    </a:cxn>
                  </a:cxnLst>
                  <a:rect l="0" t="0" r="r" b="b"/>
                  <a:pathLst>
                    <a:path w="42" h="42">
                      <a:moveTo>
                        <a:pt x="30" y="41"/>
                      </a:moveTo>
                      <a:cubicBezTo>
                        <a:pt x="26" y="42"/>
                        <a:pt x="27" y="39"/>
                        <a:pt x="26" y="38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4" y="39"/>
                        <a:pt x="24" y="38"/>
                        <a:pt x="24" y="38"/>
                      </a:cubicBezTo>
                      <a:cubicBezTo>
                        <a:pt x="24" y="36"/>
                        <a:pt x="24" y="36"/>
                        <a:pt x="23" y="36"/>
                      </a:cubicBezTo>
                      <a:cubicBezTo>
                        <a:pt x="23" y="36"/>
                        <a:pt x="23" y="36"/>
                        <a:pt x="23" y="35"/>
                      </a:cubicBezTo>
                      <a:cubicBezTo>
                        <a:pt x="23" y="35"/>
                        <a:pt x="26" y="35"/>
                        <a:pt x="26" y="33"/>
                      </a:cubicBezTo>
                      <a:cubicBezTo>
                        <a:pt x="26" y="33"/>
                        <a:pt x="24" y="33"/>
                        <a:pt x="24" y="32"/>
                      </a:cubicBezTo>
                      <a:cubicBezTo>
                        <a:pt x="24" y="30"/>
                        <a:pt x="26" y="30"/>
                        <a:pt x="26" y="30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1" y="25"/>
                        <a:pt x="18" y="28"/>
                        <a:pt x="18" y="30"/>
                      </a:cubicBezTo>
                      <a:cubicBezTo>
                        <a:pt x="17" y="30"/>
                        <a:pt x="15" y="32"/>
                        <a:pt x="15" y="32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2" y="36"/>
                        <a:pt x="12" y="36"/>
                        <a:pt x="11" y="36"/>
                      </a:cubicBezTo>
                      <a:cubicBezTo>
                        <a:pt x="11" y="35"/>
                        <a:pt x="11" y="35"/>
                        <a:pt x="11" y="33"/>
                      </a:cubicBezTo>
                      <a:cubicBezTo>
                        <a:pt x="11" y="33"/>
                        <a:pt x="11" y="33"/>
                        <a:pt x="11" y="33"/>
                      </a:cubicBezTo>
                      <a:cubicBezTo>
                        <a:pt x="9" y="32"/>
                        <a:pt x="12" y="32"/>
                        <a:pt x="12" y="32"/>
                      </a:cubicBezTo>
                      <a:cubicBezTo>
                        <a:pt x="12" y="32"/>
                        <a:pt x="9" y="30"/>
                        <a:pt x="11" y="30"/>
                      </a:cubicBezTo>
                      <a:cubicBezTo>
                        <a:pt x="11" y="28"/>
                        <a:pt x="12" y="30"/>
                        <a:pt x="12" y="28"/>
                      </a:cubicBezTo>
                      <a:cubicBezTo>
                        <a:pt x="12" y="27"/>
                        <a:pt x="9" y="28"/>
                        <a:pt x="9" y="27"/>
                      </a:cubicBezTo>
                      <a:cubicBezTo>
                        <a:pt x="8" y="27"/>
                        <a:pt x="6" y="25"/>
                        <a:pt x="6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3" y="22"/>
                        <a:pt x="6" y="24"/>
                        <a:pt x="6" y="24"/>
                      </a:cubicBezTo>
                      <a:cubicBezTo>
                        <a:pt x="6" y="22"/>
                        <a:pt x="8" y="21"/>
                        <a:pt x="8" y="21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1" y="14"/>
                        <a:pt x="4" y="14"/>
                        <a:pt x="4" y="14"/>
                      </a:cubicBezTo>
                      <a:cubicBezTo>
                        <a:pt x="4" y="13"/>
                        <a:pt x="0" y="10"/>
                        <a:pt x="0" y="8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6" y="8"/>
                        <a:pt x="4" y="10"/>
                        <a:pt x="6" y="10"/>
                      </a:cubicBezTo>
                      <a:cubicBezTo>
                        <a:pt x="8" y="10"/>
                        <a:pt x="8" y="10"/>
                        <a:pt x="9" y="10"/>
                      </a:cubicBezTo>
                      <a:cubicBezTo>
                        <a:pt x="11" y="10"/>
                        <a:pt x="11" y="13"/>
                        <a:pt x="12" y="10"/>
                      </a:cubicBezTo>
                      <a:cubicBezTo>
                        <a:pt x="14" y="8"/>
                        <a:pt x="9" y="7"/>
                        <a:pt x="9" y="7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4"/>
                        <a:pt x="11" y="2"/>
                        <a:pt x="11" y="2"/>
                      </a:cubicBezTo>
                      <a:cubicBezTo>
                        <a:pt x="12" y="5"/>
                        <a:pt x="14" y="0"/>
                        <a:pt x="14" y="4"/>
                      </a:cubicBezTo>
                      <a:cubicBezTo>
                        <a:pt x="15" y="7"/>
                        <a:pt x="17" y="4"/>
                        <a:pt x="17" y="7"/>
                      </a:cubicBezTo>
                      <a:cubicBezTo>
                        <a:pt x="18" y="11"/>
                        <a:pt x="23" y="10"/>
                        <a:pt x="23" y="8"/>
                      </a:cubicBezTo>
                      <a:cubicBezTo>
                        <a:pt x="24" y="7"/>
                        <a:pt x="26" y="5"/>
                        <a:pt x="27" y="4"/>
                      </a:cubicBezTo>
                      <a:cubicBezTo>
                        <a:pt x="29" y="4"/>
                        <a:pt x="32" y="10"/>
                        <a:pt x="32" y="11"/>
                      </a:cubicBezTo>
                      <a:cubicBezTo>
                        <a:pt x="33" y="13"/>
                        <a:pt x="35" y="13"/>
                        <a:pt x="35" y="16"/>
                      </a:cubicBezTo>
                      <a:cubicBezTo>
                        <a:pt x="35" y="18"/>
                        <a:pt x="41" y="16"/>
                        <a:pt x="42" y="19"/>
                      </a:cubicBezTo>
                      <a:cubicBezTo>
                        <a:pt x="42" y="22"/>
                        <a:pt x="41" y="18"/>
                        <a:pt x="36" y="19"/>
                      </a:cubicBezTo>
                      <a:cubicBezTo>
                        <a:pt x="33" y="22"/>
                        <a:pt x="36" y="25"/>
                        <a:pt x="33" y="27"/>
                      </a:cubicBezTo>
                      <a:cubicBezTo>
                        <a:pt x="32" y="28"/>
                        <a:pt x="35" y="30"/>
                        <a:pt x="33" y="32"/>
                      </a:cubicBezTo>
                      <a:cubicBezTo>
                        <a:pt x="32" y="32"/>
                        <a:pt x="33" y="33"/>
                        <a:pt x="32" y="35"/>
                      </a:cubicBezTo>
                      <a:cubicBezTo>
                        <a:pt x="32" y="35"/>
                        <a:pt x="32" y="28"/>
                        <a:pt x="30" y="35"/>
                      </a:cubicBezTo>
                      <a:cubicBezTo>
                        <a:pt x="29" y="38"/>
                        <a:pt x="29" y="39"/>
                        <a:pt x="30" y="41"/>
                      </a:cubicBezTo>
                    </a:path>
                  </a:pathLst>
                </a:custGeom>
                <a:solidFill>
                  <a:srgbClr val="FF990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21" name="Freeform 195"/>
                <p:cNvSpPr>
                  <a:spLocks/>
                </p:cNvSpPr>
                <p:nvPr/>
              </p:nvSpPr>
              <p:spPr bwMode="auto">
                <a:xfrm>
                  <a:off x="3389" y="2286"/>
                  <a:ext cx="23" cy="21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4" y="3"/>
                    </a:cxn>
                    <a:cxn ang="0">
                      <a:pos x="6" y="3"/>
                    </a:cxn>
                    <a:cxn ang="0">
                      <a:pos x="7" y="3"/>
                    </a:cxn>
                    <a:cxn ang="0">
                      <a:pos x="9" y="5"/>
                    </a:cxn>
                    <a:cxn ang="0">
                      <a:pos x="10" y="6"/>
                    </a:cxn>
                    <a:cxn ang="0">
                      <a:pos x="12" y="11"/>
                    </a:cxn>
                    <a:cxn ang="0">
                      <a:pos x="9" y="11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2" h="11">
                      <a:moveTo>
                        <a:pt x="0" y="2"/>
                      </a:moveTo>
                      <a:cubicBezTo>
                        <a:pt x="1" y="2"/>
                        <a:pt x="1" y="0"/>
                        <a:pt x="3" y="0"/>
                      </a:cubicBezTo>
                      <a:cubicBezTo>
                        <a:pt x="4" y="2"/>
                        <a:pt x="3" y="3"/>
                        <a:pt x="4" y="3"/>
                      </a:cubicBezTo>
                      <a:cubicBezTo>
                        <a:pt x="6" y="2"/>
                        <a:pt x="4" y="3"/>
                        <a:pt x="6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9" y="3"/>
                        <a:pt x="7" y="5"/>
                        <a:pt x="9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8"/>
                        <a:pt x="10" y="9"/>
                        <a:pt x="12" y="11"/>
                      </a:cubicBezTo>
                      <a:cubicBezTo>
                        <a:pt x="10" y="11"/>
                        <a:pt x="10" y="11"/>
                        <a:pt x="9" y="11"/>
                      </a:cubicBezTo>
                      <a:cubicBezTo>
                        <a:pt x="4" y="9"/>
                        <a:pt x="3" y="5"/>
                        <a:pt x="0" y="2"/>
                      </a:cubicBezTo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22" name="Freeform 196"/>
                <p:cNvSpPr>
                  <a:spLocks/>
                </p:cNvSpPr>
                <p:nvPr/>
              </p:nvSpPr>
              <p:spPr bwMode="auto">
                <a:xfrm>
                  <a:off x="3368" y="2253"/>
                  <a:ext cx="50" cy="54"/>
                </a:xfrm>
                <a:custGeom>
                  <a:avLst/>
                  <a:gdLst/>
                  <a:ahLst/>
                  <a:cxnLst>
                    <a:cxn ang="0">
                      <a:pos x="24" y="28"/>
                    </a:cxn>
                    <a:cxn ang="0">
                      <a:pos x="24" y="25"/>
                    </a:cxn>
                    <a:cxn ang="0">
                      <a:pos x="24" y="25"/>
                    </a:cxn>
                    <a:cxn ang="0">
                      <a:pos x="26" y="23"/>
                    </a:cxn>
                    <a:cxn ang="0">
                      <a:pos x="24" y="22"/>
                    </a:cxn>
                    <a:cxn ang="0">
                      <a:pos x="26" y="20"/>
                    </a:cxn>
                    <a:cxn ang="0">
                      <a:pos x="23" y="19"/>
                    </a:cxn>
                    <a:cxn ang="0">
                      <a:pos x="20" y="16"/>
                    </a:cxn>
                    <a:cxn ang="0">
                      <a:pos x="18" y="16"/>
                    </a:cxn>
                    <a:cxn ang="0">
                      <a:pos x="20" y="16"/>
                    </a:cxn>
                    <a:cxn ang="0">
                      <a:pos x="21" y="12"/>
                    </a:cxn>
                    <a:cxn ang="0">
                      <a:pos x="17" y="9"/>
                    </a:cxn>
                    <a:cxn ang="0">
                      <a:pos x="18" y="6"/>
                    </a:cxn>
                    <a:cxn ang="0">
                      <a:pos x="14" y="0"/>
                    </a:cxn>
                    <a:cxn ang="0">
                      <a:pos x="12" y="2"/>
                    </a:cxn>
                    <a:cxn ang="0">
                      <a:pos x="8" y="2"/>
                    </a:cxn>
                    <a:cxn ang="0">
                      <a:pos x="6" y="2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1" y="3"/>
                    </a:cxn>
                    <a:cxn ang="0">
                      <a:pos x="3" y="8"/>
                    </a:cxn>
                    <a:cxn ang="0">
                      <a:pos x="1" y="11"/>
                    </a:cxn>
                    <a:cxn ang="0">
                      <a:pos x="3" y="12"/>
                    </a:cxn>
                    <a:cxn ang="0">
                      <a:pos x="1" y="14"/>
                    </a:cxn>
                    <a:cxn ang="0">
                      <a:pos x="9" y="16"/>
                    </a:cxn>
                    <a:cxn ang="0">
                      <a:pos x="11" y="19"/>
                    </a:cxn>
                    <a:cxn ang="0">
                      <a:pos x="14" y="17"/>
                    </a:cxn>
                    <a:cxn ang="0">
                      <a:pos x="15" y="20"/>
                    </a:cxn>
                    <a:cxn ang="0">
                      <a:pos x="17" y="20"/>
                    </a:cxn>
                    <a:cxn ang="0">
                      <a:pos x="18" y="20"/>
                    </a:cxn>
                    <a:cxn ang="0">
                      <a:pos x="20" y="22"/>
                    </a:cxn>
                    <a:cxn ang="0">
                      <a:pos x="21" y="23"/>
                    </a:cxn>
                    <a:cxn ang="0">
                      <a:pos x="23" y="28"/>
                    </a:cxn>
                    <a:cxn ang="0">
                      <a:pos x="24" y="26"/>
                    </a:cxn>
                    <a:cxn ang="0">
                      <a:pos x="24" y="28"/>
                    </a:cxn>
                  </a:cxnLst>
                  <a:rect l="0" t="0" r="r" b="b"/>
                  <a:pathLst>
                    <a:path w="26" h="28">
                      <a:moveTo>
                        <a:pt x="24" y="28"/>
                      </a:moveTo>
                      <a:cubicBezTo>
                        <a:pt x="24" y="26"/>
                        <a:pt x="24" y="26"/>
                        <a:pt x="24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3" y="23"/>
                        <a:pt x="26" y="23"/>
                        <a:pt x="26" y="23"/>
                      </a:cubicBezTo>
                      <a:cubicBezTo>
                        <a:pt x="26" y="23"/>
                        <a:pt x="23" y="22"/>
                        <a:pt x="24" y="22"/>
                      </a:cubicBezTo>
                      <a:cubicBezTo>
                        <a:pt x="24" y="20"/>
                        <a:pt x="26" y="22"/>
                        <a:pt x="26" y="20"/>
                      </a:cubicBezTo>
                      <a:cubicBezTo>
                        <a:pt x="26" y="19"/>
                        <a:pt x="23" y="20"/>
                        <a:pt x="23" y="19"/>
                      </a:cubicBezTo>
                      <a:cubicBezTo>
                        <a:pt x="21" y="19"/>
                        <a:pt x="20" y="17"/>
                        <a:pt x="20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7" y="14"/>
                        <a:pt x="20" y="16"/>
                        <a:pt x="20" y="16"/>
                      </a:cubicBezTo>
                      <a:cubicBezTo>
                        <a:pt x="20" y="14"/>
                        <a:pt x="21" y="12"/>
                        <a:pt x="21" y="12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5" y="6"/>
                        <a:pt x="18" y="6"/>
                        <a:pt x="18" y="6"/>
                      </a:cubicBezTo>
                      <a:cubicBezTo>
                        <a:pt x="18" y="5"/>
                        <a:pt x="14" y="2"/>
                        <a:pt x="14" y="0"/>
                      </a:cubicBezTo>
                      <a:cubicBezTo>
                        <a:pt x="12" y="0"/>
                        <a:pt x="12" y="2"/>
                        <a:pt x="12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6" y="2"/>
                      </a:cubicBezTo>
                      <a:cubicBezTo>
                        <a:pt x="5" y="2"/>
                        <a:pt x="3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1" y="3"/>
                      </a:cubicBezTo>
                      <a:cubicBezTo>
                        <a:pt x="1" y="5"/>
                        <a:pt x="3" y="6"/>
                        <a:pt x="3" y="8"/>
                      </a:cubicBezTo>
                      <a:cubicBezTo>
                        <a:pt x="3" y="9"/>
                        <a:pt x="1" y="9"/>
                        <a:pt x="1" y="11"/>
                      </a:cubicBezTo>
                      <a:cubicBezTo>
                        <a:pt x="1" y="12"/>
                        <a:pt x="3" y="12"/>
                        <a:pt x="3" y="12"/>
                      </a:cubicBezTo>
                      <a:cubicBezTo>
                        <a:pt x="3" y="14"/>
                        <a:pt x="1" y="14"/>
                        <a:pt x="1" y="14"/>
                      </a:cubicBezTo>
                      <a:cubicBezTo>
                        <a:pt x="5" y="16"/>
                        <a:pt x="8" y="14"/>
                        <a:pt x="9" y="16"/>
                      </a:cubicBezTo>
                      <a:cubicBezTo>
                        <a:pt x="11" y="17"/>
                        <a:pt x="11" y="17"/>
                        <a:pt x="11" y="19"/>
                      </a:cubicBezTo>
                      <a:cubicBezTo>
                        <a:pt x="12" y="19"/>
                        <a:pt x="12" y="17"/>
                        <a:pt x="14" y="17"/>
                      </a:cubicBezTo>
                      <a:cubicBezTo>
                        <a:pt x="15" y="19"/>
                        <a:pt x="14" y="20"/>
                        <a:pt x="15" y="20"/>
                      </a:cubicBezTo>
                      <a:cubicBezTo>
                        <a:pt x="17" y="19"/>
                        <a:pt x="15" y="20"/>
                        <a:pt x="17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20" y="20"/>
                        <a:pt x="18" y="22"/>
                        <a:pt x="20" y="22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1" y="25"/>
                        <a:pt x="21" y="26"/>
                        <a:pt x="23" y="28"/>
                      </a:cubicBezTo>
                      <a:cubicBezTo>
                        <a:pt x="23" y="28"/>
                        <a:pt x="23" y="26"/>
                        <a:pt x="24" y="26"/>
                      </a:cubicBezTo>
                      <a:cubicBezTo>
                        <a:pt x="24" y="28"/>
                        <a:pt x="24" y="28"/>
                        <a:pt x="24" y="28"/>
                      </a:cubicBezTo>
                    </a:path>
                  </a:pathLst>
                </a:custGeom>
                <a:solidFill>
                  <a:srgbClr val="FF990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23" name="Freeform 197"/>
                <p:cNvSpPr>
                  <a:spLocks/>
                </p:cNvSpPr>
                <p:nvPr/>
              </p:nvSpPr>
              <p:spPr bwMode="auto">
                <a:xfrm>
                  <a:off x="3313" y="2204"/>
                  <a:ext cx="109" cy="57"/>
                </a:xfrm>
                <a:custGeom>
                  <a:avLst/>
                  <a:gdLst/>
                  <a:ahLst/>
                  <a:cxnLst>
                    <a:cxn ang="0">
                      <a:pos x="30" y="28"/>
                    </a:cxn>
                    <a:cxn ang="0">
                      <a:pos x="34" y="26"/>
                    </a:cxn>
                    <a:cxn ang="0">
                      <a:pos x="36" y="26"/>
                    </a:cxn>
                    <a:cxn ang="0">
                      <a:pos x="41" y="26"/>
                    </a:cxn>
                    <a:cxn ang="0">
                      <a:pos x="42" y="25"/>
                    </a:cxn>
                    <a:cxn ang="0">
                      <a:pos x="44" y="23"/>
                    </a:cxn>
                    <a:cxn ang="0">
                      <a:pos x="47" y="25"/>
                    </a:cxn>
                    <a:cxn ang="0">
                      <a:pos x="48" y="26"/>
                    </a:cxn>
                    <a:cxn ang="0">
                      <a:pos x="51" y="26"/>
                    </a:cxn>
                    <a:cxn ang="0">
                      <a:pos x="54" y="26"/>
                    </a:cxn>
                    <a:cxn ang="0">
                      <a:pos x="51" y="23"/>
                    </a:cxn>
                    <a:cxn ang="0">
                      <a:pos x="51" y="22"/>
                    </a:cxn>
                    <a:cxn ang="0">
                      <a:pos x="53" y="19"/>
                    </a:cxn>
                    <a:cxn ang="0">
                      <a:pos x="47" y="16"/>
                    </a:cxn>
                    <a:cxn ang="0">
                      <a:pos x="47" y="11"/>
                    </a:cxn>
                    <a:cxn ang="0">
                      <a:pos x="42" y="10"/>
                    </a:cxn>
                    <a:cxn ang="0">
                      <a:pos x="37" y="10"/>
                    </a:cxn>
                    <a:cxn ang="0">
                      <a:pos x="31" y="11"/>
                    </a:cxn>
                    <a:cxn ang="0">
                      <a:pos x="30" y="8"/>
                    </a:cxn>
                    <a:cxn ang="0">
                      <a:pos x="24" y="5"/>
                    </a:cxn>
                    <a:cxn ang="0">
                      <a:pos x="17" y="4"/>
                    </a:cxn>
                    <a:cxn ang="0">
                      <a:pos x="11" y="4"/>
                    </a:cxn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10" y="8"/>
                    </a:cxn>
                    <a:cxn ang="0">
                      <a:pos x="14" y="14"/>
                    </a:cxn>
                    <a:cxn ang="0">
                      <a:pos x="13" y="23"/>
                    </a:cxn>
                    <a:cxn ang="0">
                      <a:pos x="17" y="23"/>
                    </a:cxn>
                    <a:cxn ang="0">
                      <a:pos x="21" y="23"/>
                    </a:cxn>
                    <a:cxn ang="0">
                      <a:pos x="22" y="22"/>
                    </a:cxn>
                    <a:cxn ang="0">
                      <a:pos x="27" y="25"/>
                    </a:cxn>
                    <a:cxn ang="0">
                      <a:pos x="27" y="25"/>
                    </a:cxn>
                    <a:cxn ang="0">
                      <a:pos x="27" y="26"/>
                    </a:cxn>
                    <a:cxn ang="0">
                      <a:pos x="30" y="26"/>
                    </a:cxn>
                    <a:cxn ang="0">
                      <a:pos x="30" y="28"/>
                    </a:cxn>
                  </a:cxnLst>
                  <a:rect l="0" t="0" r="r" b="b"/>
                  <a:pathLst>
                    <a:path w="56" h="29">
                      <a:moveTo>
                        <a:pt x="30" y="28"/>
                      </a:moveTo>
                      <a:cubicBezTo>
                        <a:pt x="31" y="28"/>
                        <a:pt x="33" y="26"/>
                        <a:pt x="34" y="26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41" y="26"/>
                        <a:pt x="41" y="26"/>
                        <a:pt x="41" y="26"/>
                      </a:cubicBezTo>
                      <a:cubicBezTo>
                        <a:pt x="41" y="26"/>
                        <a:pt x="41" y="25"/>
                        <a:pt x="42" y="25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7" y="25"/>
                        <a:pt x="47" y="25"/>
                        <a:pt x="47" y="25"/>
                      </a:cubicBezTo>
                      <a:cubicBezTo>
                        <a:pt x="48" y="25"/>
                        <a:pt x="47" y="26"/>
                        <a:pt x="48" y="26"/>
                      </a:cubicBezTo>
                      <a:cubicBezTo>
                        <a:pt x="50" y="26"/>
                        <a:pt x="50" y="26"/>
                        <a:pt x="51" y="26"/>
                      </a:cubicBezTo>
                      <a:cubicBezTo>
                        <a:pt x="53" y="26"/>
                        <a:pt x="53" y="29"/>
                        <a:pt x="54" y="26"/>
                      </a:cubicBezTo>
                      <a:cubicBezTo>
                        <a:pt x="56" y="25"/>
                        <a:pt x="51" y="23"/>
                        <a:pt x="51" y="23"/>
                      </a:cubicBezTo>
                      <a:cubicBezTo>
                        <a:pt x="51" y="22"/>
                        <a:pt x="51" y="22"/>
                        <a:pt x="51" y="22"/>
                      </a:cubicBezTo>
                      <a:cubicBezTo>
                        <a:pt x="51" y="20"/>
                        <a:pt x="53" y="19"/>
                        <a:pt x="53" y="19"/>
                      </a:cubicBezTo>
                      <a:cubicBezTo>
                        <a:pt x="48" y="17"/>
                        <a:pt x="48" y="17"/>
                        <a:pt x="47" y="16"/>
                      </a:cubicBezTo>
                      <a:cubicBezTo>
                        <a:pt x="45" y="14"/>
                        <a:pt x="50" y="11"/>
                        <a:pt x="47" y="11"/>
                      </a:cubicBezTo>
                      <a:cubicBezTo>
                        <a:pt x="44" y="11"/>
                        <a:pt x="44" y="10"/>
                        <a:pt x="42" y="10"/>
                      </a:cubicBezTo>
                      <a:cubicBezTo>
                        <a:pt x="41" y="8"/>
                        <a:pt x="41" y="11"/>
                        <a:pt x="37" y="10"/>
                      </a:cubicBezTo>
                      <a:cubicBezTo>
                        <a:pt x="36" y="8"/>
                        <a:pt x="34" y="13"/>
                        <a:pt x="31" y="11"/>
                      </a:cubicBezTo>
                      <a:cubicBezTo>
                        <a:pt x="30" y="10"/>
                        <a:pt x="34" y="10"/>
                        <a:pt x="30" y="8"/>
                      </a:cubicBezTo>
                      <a:cubicBezTo>
                        <a:pt x="25" y="7"/>
                        <a:pt x="25" y="5"/>
                        <a:pt x="24" y="5"/>
                      </a:cubicBezTo>
                      <a:cubicBezTo>
                        <a:pt x="22" y="5"/>
                        <a:pt x="21" y="2"/>
                        <a:pt x="17" y="4"/>
                      </a:cubicBezTo>
                      <a:cubicBezTo>
                        <a:pt x="13" y="7"/>
                        <a:pt x="14" y="4"/>
                        <a:pt x="11" y="4"/>
                      </a:cubicBezTo>
                      <a:cubicBezTo>
                        <a:pt x="8" y="4"/>
                        <a:pt x="8" y="0"/>
                        <a:pt x="7" y="0"/>
                      </a:cubicBezTo>
                      <a:cubicBezTo>
                        <a:pt x="5" y="0"/>
                        <a:pt x="2" y="0"/>
                        <a:pt x="0" y="2"/>
                      </a:cubicBezTo>
                      <a:cubicBezTo>
                        <a:pt x="7" y="7"/>
                        <a:pt x="8" y="5"/>
                        <a:pt x="10" y="8"/>
                      </a:cubicBezTo>
                      <a:cubicBezTo>
                        <a:pt x="11" y="11"/>
                        <a:pt x="13" y="7"/>
                        <a:pt x="14" y="14"/>
                      </a:cubicBezTo>
                      <a:cubicBezTo>
                        <a:pt x="16" y="22"/>
                        <a:pt x="14" y="22"/>
                        <a:pt x="13" y="23"/>
                      </a:cubicBezTo>
                      <a:cubicBezTo>
                        <a:pt x="16" y="25"/>
                        <a:pt x="14" y="23"/>
                        <a:pt x="17" y="23"/>
                      </a:cubicBezTo>
                      <a:cubicBezTo>
                        <a:pt x="17" y="23"/>
                        <a:pt x="21" y="25"/>
                        <a:pt x="21" y="23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4" y="22"/>
                        <a:pt x="27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8"/>
                        <a:pt x="28" y="26"/>
                        <a:pt x="30" y="26"/>
                      </a:cubicBezTo>
                      <a:cubicBezTo>
                        <a:pt x="30" y="28"/>
                        <a:pt x="30" y="28"/>
                        <a:pt x="30" y="28"/>
                      </a:cubicBezTo>
                    </a:path>
                  </a:pathLst>
                </a:custGeom>
                <a:solidFill>
                  <a:srgbClr val="FF990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24" name="Freeform 198"/>
                <p:cNvSpPr>
                  <a:spLocks/>
                </p:cNvSpPr>
                <p:nvPr/>
              </p:nvSpPr>
              <p:spPr bwMode="auto">
                <a:xfrm>
                  <a:off x="3408" y="1925"/>
                  <a:ext cx="637" cy="347"/>
                </a:xfrm>
                <a:custGeom>
                  <a:avLst/>
                  <a:gdLst/>
                  <a:ahLst/>
                  <a:cxnLst>
                    <a:cxn ang="0">
                      <a:pos x="197" y="160"/>
                    </a:cxn>
                    <a:cxn ang="0">
                      <a:pos x="194" y="162"/>
                    </a:cxn>
                    <a:cxn ang="0">
                      <a:pos x="185" y="168"/>
                    </a:cxn>
                    <a:cxn ang="0">
                      <a:pos x="179" y="176"/>
                    </a:cxn>
                    <a:cxn ang="0">
                      <a:pos x="174" y="176"/>
                    </a:cxn>
                    <a:cxn ang="0">
                      <a:pos x="174" y="173"/>
                    </a:cxn>
                    <a:cxn ang="0">
                      <a:pos x="163" y="168"/>
                    </a:cxn>
                    <a:cxn ang="0">
                      <a:pos x="159" y="162"/>
                    </a:cxn>
                    <a:cxn ang="0">
                      <a:pos x="159" y="153"/>
                    </a:cxn>
                    <a:cxn ang="0">
                      <a:pos x="148" y="143"/>
                    </a:cxn>
                    <a:cxn ang="0">
                      <a:pos x="124" y="143"/>
                    </a:cxn>
                    <a:cxn ang="0">
                      <a:pos x="121" y="135"/>
                    </a:cxn>
                    <a:cxn ang="0">
                      <a:pos x="122" y="124"/>
                    </a:cxn>
                    <a:cxn ang="0">
                      <a:pos x="122" y="114"/>
                    </a:cxn>
                    <a:cxn ang="0">
                      <a:pos x="121" y="109"/>
                    </a:cxn>
                    <a:cxn ang="0">
                      <a:pos x="112" y="109"/>
                    </a:cxn>
                    <a:cxn ang="0">
                      <a:pos x="107" y="114"/>
                    </a:cxn>
                    <a:cxn ang="0">
                      <a:pos x="99" y="121"/>
                    </a:cxn>
                    <a:cxn ang="0">
                      <a:pos x="80" y="132"/>
                    </a:cxn>
                    <a:cxn ang="0">
                      <a:pos x="75" y="170"/>
                    </a:cxn>
                    <a:cxn ang="0">
                      <a:pos x="63" y="159"/>
                    </a:cxn>
                    <a:cxn ang="0">
                      <a:pos x="51" y="165"/>
                    </a:cxn>
                    <a:cxn ang="0">
                      <a:pos x="46" y="151"/>
                    </a:cxn>
                    <a:cxn ang="0">
                      <a:pos x="37" y="137"/>
                    </a:cxn>
                    <a:cxn ang="0">
                      <a:pos x="43" y="134"/>
                    </a:cxn>
                    <a:cxn ang="0">
                      <a:pos x="43" y="124"/>
                    </a:cxn>
                    <a:cxn ang="0">
                      <a:pos x="55" y="123"/>
                    </a:cxn>
                    <a:cxn ang="0">
                      <a:pos x="57" y="107"/>
                    </a:cxn>
                    <a:cxn ang="0">
                      <a:pos x="45" y="106"/>
                    </a:cxn>
                    <a:cxn ang="0">
                      <a:pos x="25" y="112"/>
                    </a:cxn>
                    <a:cxn ang="0">
                      <a:pos x="23" y="112"/>
                    </a:cxn>
                    <a:cxn ang="0">
                      <a:pos x="11" y="96"/>
                    </a:cxn>
                    <a:cxn ang="0">
                      <a:pos x="7" y="76"/>
                    </a:cxn>
                    <a:cxn ang="0">
                      <a:pos x="22" y="65"/>
                    </a:cxn>
                    <a:cxn ang="0">
                      <a:pos x="46" y="50"/>
                    </a:cxn>
                    <a:cxn ang="0">
                      <a:pos x="80" y="62"/>
                    </a:cxn>
                    <a:cxn ang="0">
                      <a:pos x="103" y="61"/>
                    </a:cxn>
                    <a:cxn ang="0">
                      <a:pos x="119" y="51"/>
                    </a:cxn>
                    <a:cxn ang="0">
                      <a:pos x="125" y="31"/>
                    </a:cxn>
                    <a:cxn ang="0">
                      <a:pos x="171" y="9"/>
                    </a:cxn>
                    <a:cxn ang="0">
                      <a:pos x="199" y="11"/>
                    </a:cxn>
                    <a:cxn ang="0">
                      <a:pos x="218" y="23"/>
                    </a:cxn>
                    <a:cxn ang="0">
                      <a:pos x="243" y="20"/>
                    </a:cxn>
                    <a:cxn ang="0">
                      <a:pos x="279" y="56"/>
                    </a:cxn>
                    <a:cxn ang="0">
                      <a:pos x="321" y="73"/>
                    </a:cxn>
                    <a:cxn ang="0">
                      <a:pos x="321" y="87"/>
                    </a:cxn>
                    <a:cxn ang="0">
                      <a:pos x="310" y="106"/>
                    </a:cxn>
                    <a:cxn ang="0">
                      <a:pos x="293" y="104"/>
                    </a:cxn>
                    <a:cxn ang="0">
                      <a:pos x="292" y="124"/>
                    </a:cxn>
                    <a:cxn ang="0">
                      <a:pos x="272" y="128"/>
                    </a:cxn>
                    <a:cxn ang="0">
                      <a:pos x="275" y="149"/>
                    </a:cxn>
                    <a:cxn ang="0">
                      <a:pos x="272" y="160"/>
                    </a:cxn>
                    <a:cxn ang="0">
                      <a:pos x="247" y="153"/>
                    </a:cxn>
                    <a:cxn ang="0">
                      <a:pos x="221" y="149"/>
                    </a:cxn>
                    <a:cxn ang="0">
                      <a:pos x="203" y="153"/>
                    </a:cxn>
                  </a:cxnLst>
                  <a:rect l="0" t="0" r="r" b="b"/>
                  <a:pathLst>
                    <a:path w="328" h="179">
                      <a:moveTo>
                        <a:pt x="199" y="159"/>
                      </a:moveTo>
                      <a:cubicBezTo>
                        <a:pt x="197" y="160"/>
                        <a:pt x="197" y="160"/>
                        <a:pt x="197" y="160"/>
                      </a:cubicBezTo>
                      <a:cubicBezTo>
                        <a:pt x="196" y="160"/>
                        <a:pt x="197" y="162"/>
                        <a:pt x="196" y="162"/>
                      </a:cubicBezTo>
                      <a:cubicBezTo>
                        <a:pt x="194" y="162"/>
                        <a:pt x="196" y="160"/>
                        <a:pt x="194" y="162"/>
                      </a:cubicBezTo>
                      <a:cubicBezTo>
                        <a:pt x="191" y="163"/>
                        <a:pt x="189" y="165"/>
                        <a:pt x="188" y="166"/>
                      </a:cubicBezTo>
                      <a:cubicBezTo>
                        <a:pt x="186" y="168"/>
                        <a:pt x="186" y="168"/>
                        <a:pt x="185" y="168"/>
                      </a:cubicBezTo>
                      <a:cubicBezTo>
                        <a:pt x="182" y="170"/>
                        <a:pt x="183" y="171"/>
                        <a:pt x="182" y="171"/>
                      </a:cubicBezTo>
                      <a:cubicBezTo>
                        <a:pt x="180" y="173"/>
                        <a:pt x="179" y="174"/>
                        <a:pt x="179" y="176"/>
                      </a:cubicBezTo>
                      <a:cubicBezTo>
                        <a:pt x="180" y="177"/>
                        <a:pt x="179" y="179"/>
                        <a:pt x="177" y="177"/>
                      </a:cubicBezTo>
                      <a:cubicBezTo>
                        <a:pt x="174" y="176"/>
                        <a:pt x="174" y="176"/>
                        <a:pt x="174" y="176"/>
                      </a:cubicBezTo>
                      <a:cubicBezTo>
                        <a:pt x="176" y="173"/>
                        <a:pt x="176" y="173"/>
                        <a:pt x="176" y="173"/>
                      </a:cubicBezTo>
                      <a:cubicBezTo>
                        <a:pt x="176" y="173"/>
                        <a:pt x="176" y="174"/>
                        <a:pt x="174" y="173"/>
                      </a:cubicBezTo>
                      <a:cubicBezTo>
                        <a:pt x="174" y="171"/>
                        <a:pt x="174" y="171"/>
                        <a:pt x="168" y="171"/>
                      </a:cubicBezTo>
                      <a:cubicBezTo>
                        <a:pt x="163" y="173"/>
                        <a:pt x="163" y="171"/>
                        <a:pt x="163" y="168"/>
                      </a:cubicBezTo>
                      <a:cubicBezTo>
                        <a:pt x="163" y="165"/>
                        <a:pt x="163" y="162"/>
                        <a:pt x="162" y="162"/>
                      </a:cubicBezTo>
                      <a:cubicBezTo>
                        <a:pt x="159" y="162"/>
                        <a:pt x="159" y="162"/>
                        <a:pt x="159" y="162"/>
                      </a:cubicBezTo>
                      <a:cubicBezTo>
                        <a:pt x="159" y="162"/>
                        <a:pt x="159" y="160"/>
                        <a:pt x="159" y="157"/>
                      </a:cubicBezTo>
                      <a:cubicBezTo>
                        <a:pt x="160" y="153"/>
                        <a:pt x="160" y="149"/>
                        <a:pt x="159" y="153"/>
                      </a:cubicBezTo>
                      <a:cubicBezTo>
                        <a:pt x="156" y="154"/>
                        <a:pt x="157" y="148"/>
                        <a:pt x="154" y="146"/>
                      </a:cubicBezTo>
                      <a:cubicBezTo>
                        <a:pt x="151" y="145"/>
                        <a:pt x="151" y="142"/>
                        <a:pt x="148" y="143"/>
                      </a:cubicBezTo>
                      <a:cubicBezTo>
                        <a:pt x="144" y="146"/>
                        <a:pt x="141" y="143"/>
                        <a:pt x="133" y="145"/>
                      </a:cubicBezTo>
                      <a:cubicBezTo>
                        <a:pt x="127" y="146"/>
                        <a:pt x="127" y="146"/>
                        <a:pt x="124" y="143"/>
                      </a:cubicBezTo>
                      <a:cubicBezTo>
                        <a:pt x="122" y="140"/>
                        <a:pt x="121" y="139"/>
                        <a:pt x="121" y="137"/>
                      </a:cubicBezTo>
                      <a:cubicBezTo>
                        <a:pt x="119" y="137"/>
                        <a:pt x="121" y="135"/>
                        <a:pt x="121" y="135"/>
                      </a:cubicBezTo>
                      <a:cubicBezTo>
                        <a:pt x="119" y="131"/>
                        <a:pt x="121" y="135"/>
                        <a:pt x="127" y="128"/>
                      </a:cubicBezTo>
                      <a:cubicBezTo>
                        <a:pt x="125" y="123"/>
                        <a:pt x="122" y="129"/>
                        <a:pt x="122" y="124"/>
                      </a:cubicBezTo>
                      <a:cubicBezTo>
                        <a:pt x="122" y="120"/>
                        <a:pt x="121" y="121"/>
                        <a:pt x="119" y="117"/>
                      </a:cubicBezTo>
                      <a:cubicBezTo>
                        <a:pt x="118" y="112"/>
                        <a:pt x="122" y="117"/>
                        <a:pt x="122" y="114"/>
                      </a:cubicBezTo>
                      <a:cubicBezTo>
                        <a:pt x="122" y="110"/>
                        <a:pt x="124" y="114"/>
                        <a:pt x="124" y="107"/>
                      </a:cubicBezTo>
                      <a:cubicBezTo>
                        <a:pt x="124" y="106"/>
                        <a:pt x="121" y="107"/>
                        <a:pt x="121" y="109"/>
                      </a:cubicBezTo>
                      <a:cubicBezTo>
                        <a:pt x="119" y="112"/>
                        <a:pt x="116" y="112"/>
                        <a:pt x="118" y="109"/>
                      </a:cubicBezTo>
                      <a:cubicBezTo>
                        <a:pt x="119" y="106"/>
                        <a:pt x="116" y="107"/>
                        <a:pt x="112" y="109"/>
                      </a:cubicBezTo>
                      <a:cubicBezTo>
                        <a:pt x="107" y="112"/>
                        <a:pt x="113" y="110"/>
                        <a:pt x="112" y="114"/>
                      </a:cubicBezTo>
                      <a:cubicBezTo>
                        <a:pt x="110" y="117"/>
                        <a:pt x="109" y="112"/>
                        <a:pt x="107" y="114"/>
                      </a:cubicBezTo>
                      <a:cubicBezTo>
                        <a:pt x="106" y="114"/>
                        <a:pt x="109" y="115"/>
                        <a:pt x="107" y="117"/>
                      </a:cubicBezTo>
                      <a:cubicBezTo>
                        <a:pt x="104" y="118"/>
                        <a:pt x="103" y="114"/>
                        <a:pt x="99" y="121"/>
                      </a:cubicBezTo>
                      <a:cubicBezTo>
                        <a:pt x="98" y="121"/>
                        <a:pt x="84" y="126"/>
                        <a:pt x="81" y="128"/>
                      </a:cubicBezTo>
                      <a:cubicBezTo>
                        <a:pt x="78" y="128"/>
                        <a:pt x="80" y="128"/>
                        <a:pt x="80" y="132"/>
                      </a:cubicBezTo>
                      <a:cubicBezTo>
                        <a:pt x="80" y="135"/>
                        <a:pt x="80" y="170"/>
                        <a:pt x="80" y="170"/>
                      </a:cubicBezTo>
                      <a:cubicBezTo>
                        <a:pt x="77" y="170"/>
                        <a:pt x="75" y="171"/>
                        <a:pt x="75" y="170"/>
                      </a:cubicBezTo>
                      <a:cubicBezTo>
                        <a:pt x="71" y="163"/>
                        <a:pt x="72" y="163"/>
                        <a:pt x="69" y="162"/>
                      </a:cubicBezTo>
                      <a:cubicBezTo>
                        <a:pt x="67" y="160"/>
                        <a:pt x="66" y="157"/>
                        <a:pt x="63" y="159"/>
                      </a:cubicBezTo>
                      <a:cubicBezTo>
                        <a:pt x="60" y="159"/>
                        <a:pt x="57" y="160"/>
                        <a:pt x="55" y="162"/>
                      </a:cubicBezTo>
                      <a:cubicBezTo>
                        <a:pt x="52" y="163"/>
                        <a:pt x="51" y="165"/>
                        <a:pt x="51" y="165"/>
                      </a:cubicBezTo>
                      <a:cubicBezTo>
                        <a:pt x="49" y="157"/>
                        <a:pt x="57" y="157"/>
                        <a:pt x="52" y="154"/>
                      </a:cubicBezTo>
                      <a:cubicBezTo>
                        <a:pt x="49" y="149"/>
                        <a:pt x="48" y="154"/>
                        <a:pt x="46" y="151"/>
                      </a:cubicBezTo>
                      <a:cubicBezTo>
                        <a:pt x="45" y="148"/>
                        <a:pt x="42" y="151"/>
                        <a:pt x="42" y="148"/>
                      </a:cubicBezTo>
                      <a:cubicBezTo>
                        <a:pt x="42" y="148"/>
                        <a:pt x="40" y="137"/>
                        <a:pt x="37" y="137"/>
                      </a:cubicBezTo>
                      <a:cubicBezTo>
                        <a:pt x="32" y="137"/>
                        <a:pt x="31" y="134"/>
                        <a:pt x="35" y="132"/>
                      </a:cubicBezTo>
                      <a:cubicBezTo>
                        <a:pt x="42" y="132"/>
                        <a:pt x="37" y="135"/>
                        <a:pt x="43" y="134"/>
                      </a:cubicBezTo>
                      <a:cubicBezTo>
                        <a:pt x="48" y="134"/>
                        <a:pt x="35" y="129"/>
                        <a:pt x="40" y="128"/>
                      </a:cubicBezTo>
                      <a:cubicBezTo>
                        <a:pt x="45" y="126"/>
                        <a:pt x="40" y="126"/>
                        <a:pt x="43" y="124"/>
                      </a:cubicBezTo>
                      <a:cubicBezTo>
                        <a:pt x="46" y="121"/>
                        <a:pt x="45" y="124"/>
                        <a:pt x="49" y="124"/>
                      </a:cubicBezTo>
                      <a:cubicBezTo>
                        <a:pt x="52" y="123"/>
                        <a:pt x="60" y="126"/>
                        <a:pt x="55" y="123"/>
                      </a:cubicBezTo>
                      <a:cubicBezTo>
                        <a:pt x="52" y="120"/>
                        <a:pt x="58" y="115"/>
                        <a:pt x="57" y="112"/>
                      </a:cubicBezTo>
                      <a:cubicBezTo>
                        <a:pt x="55" y="110"/>
                        <a:pt x="57" y="109"/>
                        <a:pt x="57" y="107"/>
                      </a:cubicBezTo>
                      <a:cubicBezTo>
                        <a:pt x="55" y="106"/>
                        <a:pt x="52" y="104"/>
                        <a:pt x="51" y="106"/>
                      </a:cubicBezTo>
                      <a:cubicBezTo>
                        <a:pt x="49" y="109"/>
                        <a:pt x="49" y="107"/>
                        <a:pt x="45" y="106"/>
                      </a:cubicBezTo>
                      <a:cubicBezTo>
                        <a:pt x="42" y="103"/>
                        <a:pt x="39" y="104"/>
                        <a:pt x="32" y="109"/>
                      </a:cubicBezTo>
                      <a:cubicBezTo>
                        <a:pt x="28" y="114"/>
                        <a:pt x="28" y="109"/>
                        <a:pt x="25" y="112"/>
                      </a:cubicBezTo>
                      <a:cubicBezTo>
                        <a:pt x="23" y="117"/>
                        <a:pt x="22" y="115"/>
                        <a:pt x="22" y="117"/>
                      </a:cubicBezTo>
                      <a:cubicBezTo>
                        <a:pt x="22" y="115"/>
                        <a:pt x="22" y="117"/>
                        <a:pt x="23" y="112"/>
                      </a:cubicBezTo>
                      <a:cubicBezTo>
                        <a:pt x="16" y="107"/>
                        <a:pt x="28" y="110"/>
                        <a:pt x="20" y="103"/>
                      </a:cubicBezTo>
                      <a:cubicBezTo>
                        <a:pt x="14" y="95"/>
                        <a:pt x="14" y="95"/>
                        <a:pt x="11" y="96"/>
                      </a:cubicBezTo>
                      <a:cubicBezTo>
                        <a:pt x="8" y="96"/>
                        <a:pt x="11" y="92"/>
                        <a:pt x="7" y="89"/>
                      </a:cubicBezTo>
                      <a:cubicBezTo>
                        <a:pt x="0" y="87"/>
                        <a:pt x="10" y="81"/>
                        <a:pt x="7" y="76"/>
                      </a:cubicBezTo>
                      <a:cubicBezTo>
                        <a:pt x="3" y="73"/>
                        <a:pt x="11" y="62"/>
                        <a:pt x="14" y="65"/>
                      </a:cubicBezTo>
                      <a:cubicBezTo>
                        <a:pt x="20" y="75"/>
                        <a:pt x="22" y="72"/>
                        <a:pt x="22" y="65"/>
                      </a:cubicBezTo>
                      <a:cubicBezTo>
                        <a:pt x="22" y="59"/>
                        <a:pt x="32" y="56"/>
                        <a:pt x="37" y="51"/>
                      </a:cubicBezTo>
                      <a:cubicBezTo>
                        <a:pt x="40" y="45"/>
                        <a:pt x="42" y="54"/>
                        <a:pt x="46" y="50"/>
                      </a:cubicBezTo>
                      <a:cubicBezTo>
                        <a:pt x="52" y="47"/>
                        <a:pt x="51" y="51"/>
                        <a:pt x="58" y="53"/>
                      </a:cubicBezTo>
                      <a:cubicBezTo>
                        <a:pt x="66" y="53"/>
                        <a:pt x="74" y="67"/>
                        <a:pt x="80" y="62"/>
                      </a:cubicBezTo>
                      <a:cubicBezTo>
                        <a:pt x="83" y="57"/>
                        <a:pt x="84" y="54"/>
                        <a:pt x="89" y="57"/>
                      </a:cubicBezTo>
                      <a:cubicBezTo>
                        <a:pt x="93" y="61"/>
                        <a:pt x="93" y="53"/>
                        <a:pt x="103" y="61"/>
                      </a:cubicBezTo>
                      <a:cubicBezTo>
                        <a:pt x="112" y="67"/>
                        <a:pt x="107" y="56"/>
                        <a:pt x="113" y="61"/>
                      </a:cubicBezTo>
                      <a:cubicBezTo>
                        <a:pt x="121" y="65"/>
                        <a:pt x="128" y="54"/>
                        <a:pt x="119" y="51"/>
                      </a:cubicBezTo>
                      <a:cubicBezTo>
                        <a:pt x="103" y="44"/>
                        <a:pt x="124" y="45"/>
                        <a:pt x="118" y="39"/>
                      </a:cubicBezTo>
                      <a:cubicBezTo>
                        <a:pt x="112" y="34"/>
                        <a:pt x="133" y="34"/>
                        <a:pt x="125" y="31"/>
                      </a:cubicBezTo>
                      <a:cubicBezTo>
                        <a:pt x="118" y="28"/>
                        <a:pt x="115" y="20"/>
                        <a:pt x="124" y="20"/>
                      </a:cubicBezTo>
                      <a:cubicBezTo>
                        <a:pt x="133" y="20"/>
                        <a:pt x="163" y="14"/>
                        <a:pt x="171" y="9"/>
                      </a:cubicBezTo>
                      <a:cubicBezTo>
                        <a:pt x="180" y="6"/>
                        <a:pt x="182" y="0"/>
                        <a:pt x="188" y="5"/>
                      </a:cubicBezTo>
                      <a:cubicBezTo>
                        <a:pt x="193" y="8"/>
                        <a:pt x="196" y="0"/>
                        <a:pt x="199" y="11"/>
                      </a:cubicBezTo>
                      <a:cubicBezTo>
                        <a:pt x="202" y="23"/>
                        <a:pt x="206" y="15"/>
                        <a:pt x="212" y="19"/>
                      </a:cubicBezTo>
                      <a:cubicBezTo>
                        <a:pt x="218" y="22"/>
                        <a:pt x="223" y="19"/>
                        <a:pt x="218" y="23"/>
                      </a:cubicBezTo>
                      <a:cubicBezTo>
                        <a:pt x="214" y="28"/>
                        <a:pt x="223" y="28"/>
                        <a:pt x="235" y="20"/>
                      </a:cubicBezTo>
                      <a:cubicBezTo>
                        <a:pt x="247" y="11"/>
                        <a:pt x="246" y="17"/>
                        <a:pt x="243" y="20"/>
                      </a:cubicBezTo>
                      <a:cubicBezTo>
                        <a:pt x="240" y="23"/>
                        <a:pt x="252" y="25"/>
                        <a:pt x="263" y="45"/>
                      </a:cubicBezTo>
                      <a:cubicBezTo>
                        <a:pt x="276" y="75"/>
                        <a:pt x="270" y="48"/>
                        <a:pt x="279" y="56"/>
                      </a:cubicBezTo>
                      <a:cubicBezTo>
                        <a:pt x="290" y="65"/>
                        <a:pt x="295" y="53"/>
                        <a:pt x="304" y="62"/>
                      </a:cubicBezTo>
                      <a:cubicBezTo>
                        <a:pt x="311" y="73"/>
                        <a:pt x="314" y="79"/>
                        <a:pt x="321" y="73"/>
                      </a:cubicBezTo>
                      <a:cubicBezTo>
                        <a:pt x="328" y="68"/>
                        <a:pt x="321" y="75"/>
                        <a:pt x="328" y="81"/>
                      </a:cubicBezTo>
                      <a:cubicBezTo>
                        <a:pt x="319" y="79"/>
                        <a:pt x="328" y="86"/>
                        <a:pt x="321" y="87"/>
                      </a:cubicBezTo>
                      <a:cubicBezTo>
                        <a:pt x="311" y="90"/>
                        <a:pt x="313" y="96"/>
                        <a:pt x="314" y="100"/>
                      </a:cubicBezTo>
                      <a:cubicBezTo>
                        <a:pt x="316" y="103"/>
                        <a:pt x="314" y="104"/>
                        <a:pt x="310" y="106"/>
                      </a:cubicBezTo>
                      <a:cubicBezTo>
                        <a:pt x="307" y="107"/>
                        <a:pt x="308" y="104"/>
                        <a:pt x="304" y="106"/>
                      </a:cubicBezTo>
                      <a:cubicBezTo>
                        <a:pt x="299" y="106"/>
                        <a:pt x="295" y="100"/>
                        <a:pt x="293" y="104"/>
                      </a:cubicBezTo>
                      <a:cubicBezTo>
                        <a:pt x="293" y="107"/>
                        <a:pt x="292" y="117"/>
                        <a:pt x="289" y="120"/>
                      </a:cubicBezTo>
                      <a:cubicBezTo>
                        <a:pt x="287" y="123"/>
                        <a:pt x="292" y="121"/>
                        <a:pt x="292" y="124"/>
                      </a:cubicBezTo>
                      <a:cubicBezTo>
                        <a:pt x="290" y="128"/>
                        <a:pt x="287" y="126"/>
                        <a:pt x="284" y="124"/>
                      </a:cubicBezTo>
                      <a:cubicBezTo>
                        <a:pt x="282" y="124"/>
                        <a:pt x="276" y="126"/>
                        <a:pt x="272" y="128"/>
                      </a:cubicBezTo>
                      <a:cubicBezTo>
                        <a:pt x="264" y="129"/>
                        <a:pt x="275" y="129"/>
                        <a:pt x="273" y="132"/>
                      </a:cubicBezTo>
                      <a:cubicBezTo>
                        <a:pt x="272" y="135"/>
                        <a:pt x="279" y="148"/>
                        <a:pt x="275" y="149"/>
                      </a:cubicBezTo>
                      <a:cubicBezTo>
                        <a:pt x="272" y="151"/>
                        <a:pt x="276" y="153"/>
                        <a:pt x="273" y="153"/>
                      </a:cubicBezTo>
                      <a:cubicBezTo>
                        <a:pt x="270" y="154"/>
                        <a:pt x="273" y="159"/>
                        <a:pt x="272" y="160"/>
                      </a:cubicBezTo>
                      <a:cubicBezTo>
                        <a:pt x="269" y="156"/>
                        <a:pt x="266" y="159"/>
                        <a:pt x="264" y="156"/>
                      </a:cubicBezTo>
                      <a:cubicBezTo>
                        <a:pt x="264" y="153"/>
                        <a:pt x="258" y="153"/>
                        <a:pt x="247" y="153"/>
                      </a:cubicBezTo>
                      <a:cubicBezTo>
                        <a:pt x="235" y="151"/>
                        <a:pt x="235" y="154"/>
                        <a:pt x="232" y="153"/>
                      </a:cubicBezTo>
                      <a:cubicBezTo>
                        <a:pt x="231" y="151"/>
                        <a:pt x="226" y="148"/>
                        <a:pt x="221" y="149"/>
                      </a:cubicBezTo>
                      <a:cubicBezTo>
                        <a:pt x="215" y="151"/>
                        <a:pt x="220" y="159"/>
                        <a:pt x="217" y="157"/>
                      </a:cubicBezTo>
                      <a:cubicBezTo>
                        <a:pt x="214" y="156"/>
                        <a:pt x="208" y="153"/>
                        <a:pt x="203" y="153"/>
                      </a:cubicBezTo>
                      <a:cubicBezTo>
                        <a:pt x="199" y="154"/>
                        <a:pt x="199" y="157"/>
                        <a:pt x="199" y="159"/>
                      </a:cubicBezTo>
                    </a:path>
                  </a:pathLst>
                </a:custGeom>
                <a:solidFill>
                  <a:srgbClr val="FF990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25" name="Freeform 199"/>
                <p:cNvSpPr>
                  <a:spLocks noEditPoints="1"/>
                </p:cNvSpPr>
                <p:nvPr/>
              </p:nvSpPr>
              <p:spPr bwMode="auto">
                <a:xfrm>
                  <a:off x="3003" y="1547"/>
                  <a:ext cx="186" cy="279"/>
                </a:xfrm>
                <a:custGeom>
                  <a:avLst/>
                  <a:gdLst/>
                  <a:ahLst/>
                  <a:cxnLst>
                    <a:cxn ang="0">
                      <a:pos x="12" y="13"/>
                    </a:cxn>
                    <a:cxn ang="0">
                      <a:pos x="24" y="21"/>
                    </a:cxn>
                    <a:cxn ang="0">
                      <a:pos x="35" y="19"/>
                    </a:cxn>
                    <a:cxn ang="0">
                      <a:pos x="44" y="21"/>
                    </a:cxn>
                    <a:cxn ang="0">
                      <a:pos x="50" y="10"/>
                    </a:cxn>
                    <a:cxn ang="0">
                      <a:pos x="62" y="2"/>
                    </a:cxn>
                    <a:cxn ang="0">
                      <a:pos x="77" y="10"/>
                    </a:cxn>
                    <a:cxn ang="0">
                      <a:pos x="73" y="19"/>
                    </a:cxn>
                    <a:cxn ang="0">
                      <a:pos x="79" y="31"/>
                    </a:cxn>
                    <a:cxn ang="0">
                      <a:pos x="76" y="49"/>
                    </a:cxn>
                    <a:cxn ang="0">
                      <a:pos x="80" y="66"/>
                    </a:cxn>
                    <a:cxn ang="0">
                      <a:pos x="80" y="70"/>
                    </a:cxn>
                    <a:cxn ang="0">
                      <a:pos x="83" y="78"/>
                    </a:cxn>
                    <a:cxn ang="0">
                      <a:pos x="88" y="86"/>
                    </a:cxn>
                    <a:cxn ang="0">
                      <a:pos x="93" y="99"/>
                    </a:cxn>
                    <a:cxn ang="0">
                      <a:pos x="79" y="120"/>
                    </a:cxn>
                    <a:cxn ang="0">
                      <a:pos x="56" y="134"/>
                    </a:cxn>
                    <a:cxn ang="0">
                      <a:pos x="44" y="138"/>
                    </a:cxn>
                    <a:cxn ang="0">
                      <a:pos x="27" y="141"/>
                    </a:cxn>
                    <a:cxn ang="0">
                      <a:pos x="22" y="138"/>
                    </a:cxn>
                    <a:cxn ang="0">
                      <a:pos x="13" y="128"/>
                    </a:cxn>
                    <a:cxn ang="0">
                      <a:pos x="15" y="117"/>
                    </a:cxn>
                    <a:cxn ang="0">
                      <a:pos x="15" y="99"/>
                    </a:cxn>
                    <a:cxn ang="0">
                      <a:pos x="21" y="94"/>
                    </a:cxn>
                    <a:cxn ang="0">
                      <a:pos x="29" y="88"/>
                    </a:cxn>
                    <a:cxn ang="0">
                      <a:pos x="41" y="75"/>
                    </a:cxn>
                    <a:cxn ang="0">
                      <a:pos x="45" y="70"/>
                    </a:cxn>
                    <a:cxn ang="0">
                      <a:pos x="36" y="63"/>
                    </a:cxn>
                    <a:cxn ang="0">
                      <a:pos x="35" y="49"/>
                    </a:cxn>
                    <a:cxn ang="0">
                      <a:pos x="33" y="39"/>
                    </a:cxn>
                    <a:cxn ang="0">
                      <a:pos x="30" y="35"/>
                    </a:cxn>
                    <a:cxn ang="0">
                      <a:pos x="29" y="28"/>
                    </a:cxn>
                    <a:cxn ang="0">
                      <a:pos x="12" y="19"/>
                    </a:cxn>
                    <a:cxn ang="0">
                      <a:pos x="12" y="16"/>
                    </a:cxn>
                    <a:cxn ang="0">
                      <a:pos x="21" y="138"/>
                    </a:cxn>
                    <a:cxn ang="0">
                      <a:pos x="18" y="136"/>
                    </a:cxn>
                    <a:cxn ang="0">
                      <a:pos x="18" y="136"/>
                    </a:cxn>
                    <a:cxn ang="0">
                      <a:pos x="16" y="139"/>
                    </a:cxn>
                    <a:cxn ang="0">
                      <a:pos x="18" y="139"/>
                    </a:cxn>
                    <a:cxn ang="0">
                      <a:pos x="18" y="139"/>
                    </a:cxn>
                    <a:cxn ang="0">
                      <a:pos x="18" y="138"/>
                    </a:cxn>
                    <a:cxn ang="0">
                      <a:pos x="4" y="141"/>
                    </a:cxn>
                    <a:cxn ang="0">
                      <a:pos x="4" y="141"/>
                    </a:cxn>
                    <a:cxn ang="0">
                      <a:pos x="4" y="138"/>
                    </a:cxn>
                    <a:cxn ang="0">
                      <a:pos x="3" y="136"/>
                    </a:cxn>
                    <a:cxn ang="0">
                      <a:pos x="1" y="136"/>
                    </a:cxn>
                    <a:cxn ang="0">
                      <a:pos x="0" y="138"/>
                    </a:cxn>
                    <a:cxn ang="0">
                      <a:pos x="3" y="139"/>
                    </a:cxn>
                    <a:cxn ang="0">
                      <a:pos x="41" y="72"/>
                    </a:cxn>
                    <a:cxn ang="0">
                      <a:pos x="44" y="74"/>
                    </a:cxn>
                    <a:cxn ang="0">
                      <a:pos x="13" y="97"/>
                    </a:cxn>
                    <a:cxn ang="0">
                      <a:pos x="15" y="97"/>
                    </a:cxn>
                  </a:cxnLst>
                  <a:rect l="0" t="0" r="r" b="b"/>
                  <a:pathLst>
                    <a:path w="96" h="144">
                      <a:moveTo>
                        <a:pt x="12" y="16"/>
                      </a:moveTo>
                      <a:cubicBezTo>
                        <a:pt x="12" y="16"/>
                        <a:pt x="10" y="14"/>
                        <a:pt x="12" y="13"/>
                      </a:cubicBezTo>
                      <a:cubicBezTo>
                        <a:pt x="15" y="11"/>
                        <a:pt x="18" y="14"/>
                        <a:pt x="21" y="17"/>
                      </a:cubicBezTo>
                      <a:cubicBezTo>
                        <a:pt x="24" y="21"/>
                        <a:pt x="19" y="21"/>
                        <a:pt x="24" y="21"/>
                      </a:cubicBezTo>
                      <a:cubicBezTo>
                        <a:pt x="30" y="21"/>
                        <a:pt x="27" y="22"/>
                        <a:pt x="30" y="22"/>
                      </a:cubicBezTo>
                      <a:cubicBezTo>
                        <a:pt x="35" y="21"/>
                        <a:pt x="33" y="19"/>
                        <a:pt x="35" y="19"/>
                      </a:cubicBezTo>
                      <a:cubicBezTo>
                        <a:pt x="36" y="21"/>
                        <a:pt x="39" y="21"/>
                        <a:pt x="42" y="24"/>
                      </a:cubicBezTo>
                      <a:cubicBezTo>
                        <a:pt x="42" y="22"/>
                        <a:pt x="44" y="24"/>
                        <a:pt x="44" y="21"/>
                      </a:cubicBezTo>
                      <a:cubicBezTo>
                        <a:pt x="45" y="17"/>
                        <a:pt x="51" y="19"/>
                        <a:pt x="48" y="16"/>
                      </a:cubicBezTo>
                      <a:cubicBezTo>
                        <a:pt x="47" y="13"/>
                        <a:pt x="50" y="13"/>
                        <a:pt x="50" y="10"/>
                      </a:cubicBezTo>
                      <a:cubicBezTo>
                        <a:pt x="50" y="8"/>
                        <a:pt x="51" y="5"/>
                        <a:pt x="54" y="3"/>
                      </a:cubicBezTo>
                      <a:cubicBezTo>
                        <a:pt x="58" y="2"/>
                        <a:pt x="56" y="5"/>
                        <a:pt x="62" y="2"/>
                      </a:cubicBezTo>
                      <a:cubicBezTo>
                        <a:pt x="65" y="0"/>
                        <a:pt x="65" y="0"/>
                        <a:pt x="67" y="3"/>
                      </a:cubicBezTo>
                      <a:cubicBezTo>
                        <a:pt x="68" y="5"/>
                        <a:pt x="76" y="6"/>
                        <a:pt x="77" y="10"/>
                      </a:cubicBezTo>
                      <a:cubicBezTo>
                        <a:pt x="77" y="11"/>
                        <a:pt x="70" y="14"/>
                        <a:pt x="74" y="16"/>
                      </a:cubicBezTo>
                      <a:cubicBezTo>
                        <a:pt x="67" y="21"/>
                        <a:pt x="73" y="17"/>
                        <a:pt x="73" y="19"/>
                      </a:cubicBezTo>
                      <a:cubicBezTo>
                        <a:pt x="74" y="22"/>
                        <a:pt x="70" y="21"/>
                        <a:pt x="71" y="25"/>
                      </a:cubicBezTo>
                      <a:cubicBezTo>
                        <a:pt x="73" y="33"/>
                        <a:pt x="76" y="27"/>
                        <a:pt x="79" y="31"/>
                      </a:cubicBezTo>
                      <a:cubicBezTo>
                        <a:pt x="82" y="36"/>
                        <a:pt x="85" y="35"/>
                        <a:pt x="82" y="38"/>
                      </a:cubicBezTo>
                      <a:cubicBezTo>
                        <a:pt x="79" y="41"/>
                        <a:pt x="73" y="46"/>
                        <a:pt x="76" y="49"/>
                      </a:cubicBezTo>
                      <a:cubicBezTo>
                        <a:pt x="79" y="50"/>
                        <a:pt x="85" y="64"/>
                        <a:pt x="83" y="64"/>
                      </a:cubicBezTo>
                      <a:cubicBezTo>
                        <a:pt x="80" y="64"/>
                        <a:pt x="80" y="64"/>
                        <a:pt x="80" y="66"/>
                      </a:cubicBezTo>
                      <a:cubicBezTo>
                        <a:pt x="82" y="66"/>
                        <a:pt x="80" y="66"/>
                        <a:pt x="80" y="67"/>
                      </a:cubicBezTo>
                      <a:cubicBezTo>
                        <a:pt x="80" y="70"/>
                        <a:pt x="79" y="69"/>
                        <a:pt x="80" y="70"/>
                      </a:cubicBezTo>
                      <a:cubicBezTo>
                        <a:pt x="83" y="72"/>
                        <a:pt x="79" y="72"/>
                        <a:pt x="79" y="74"/>
                      </a:cubicBezTo>
                      <a:cubicBezTo>
                        <a:pt x="80" y="77"/>
                        <a:pt x="86" y="77"/>
                        <a:pt x="83" y="78"/>
                      </a:cubicBezTo>
                      <a:cubicBezTo>
                        <a:pt x="82" y="80"/>
                        <a:pt x="83" y="80"/>
                        <a:pt x="83" y="81"/>
                      </a:cubicBezTo>
                      <a:cubicBezTo>
                        <a:pt x="82" y="83"/>
                        <a:pt x="88" y="83"/>
                        <a:pt x="88" y="86"/>
                      </a:cubicBezTo>
                      <a:cubicBezTo>
                        <a:pt x="86" y="89"/>
                        <a:pt x="80" y="89"/>
                        <a:pt x="83" y="92"/>
                      </a:cubicBezTo>
                      <a:cubicBezTo>
                        <a:pt x="86" y="94"/>
                        <a:pt x="91" y="95"/>
                        <a:pt x="93" y="99"/>
                      </a:cubicBezTo>
                      <a:cubicBezTo>
                        <a:pt x="94" y="102"/>
                        <a:pt x="96" y="100"/>
                        <a:pt x="94" y="103"/>
                      </a:cubicBezTo>
                      <a:cubicBezTo>
                        <a:pt x="93" y="106"/>
                        <a:pt x="88" y="113"/>
                        <a:pt x="79" y="120"/>
                      </a:cubicBezTo>
                      <a:cubicBezTo>
                        <a:pt x="71" y="128"/>
                        <a:pt x="68" y="130"/>
                        <a:pt x="65" y="133"/>
                      </a:cubicBezTo>
                      <a:cubicBezTo>
                        <a:pt x="61" y="136"/>
                        <a:pt x="61" y="133"/>
                        <a:pt x="56" y="134"/>
                      </a:cubicBezTo>
                      <a:cubicBezTo>
                        <a:pt x="51" y="138"/>
                        <a:pt x="53" y="133"/>
                        <a:pt x="51" y="136"/>
                      </a:cubicBezTo>
                      <a:cubicBezTo>
                        <a:pt x="48" y="139"/>
                        <a:pt x="50" y="134"/>
                        <a:pt x="44" y="138"/>
                      </a:cubicBezTo>
                      <a:cubicBezTo>
                        <a:pt x="35" y="142"/>
                        <a:pt x="33" y="141"/>
                        <a:pt x="30" y="142"/>
                      </a:cubicBezTo>
                      <a:cubicBezTo>
                        <a:pt x="25" y="144"/>
                        <a:pt x="25" y="144"/>
                        <a:pt x="27" y="141"/>
                      </a:cubicBezTo>
                      <a:cubicBezTo>
                        <a:pt x="29" y="139"/>
                        <a:pt x="27" y="138"/>
                        <a:pt x="25" y="141"/>
                      </a:cubicBezTo>
                      <a:cubicBezTo>
                        <a:pt x="22" y="142"/>
                        <a:pt x="22" y="139"/>
                        <a:pt x="22" y="138"/>
                      </a:cubicBezTo>
                      <a:cubicBezTo>
                        <a:pt x="24" y="134"/>
                        <a:pt x="21" y="134"/>
                        <a:pt x="16" y="134"/>
                      </a:cubicBezTo>
                      <a:cubicBezTo>
                        <a:pt x="12" y="133"/>
                        <a:pt x="13" y="133"/>
                        <a:pt x="13" y="128"/>
                      </a:cubicBezTo>
                      <a:cubicBezTo>
                        <a:pt x="15" y="125"/>
                        <a:pt x="15" y="124"/>
                        <a:pt x="15" y="122"/>
                      </a:cubicBezTo>
                      <a:cubicBezTo>
                        <a:pt x="13" y="119"/>
                        <a:pt x="18" y="120"/>
                        <a:pt x="15" y="117"/>
                      </a:cubicBezTo>
                      <a:cubicBezTo>
                        <a:pt x="10" y="111"/>
                        <a:pt x="16" y="114"/>
                        <a:pt x="13" y="110"/>
                      </a:cubicBezTo>
                      <a:cubicBezTo>
                        <a:pt x="10" y="103"/>
                        <a:pt x="15" y="102"/>
                        <a:pt x="15" y="99"/>
                      </a:cubicBezTo>
                      <a:cubicBezTo>
                        <a:pt x="15" y="97"/>
                        <a:pt x="18" y="100"/>
                        <a:pt x="19" y="99"/>
                      </a:cubicBezTo>
                      <a:cubicBezTo>
                        <a:pt x="22" y="97"/>
                        <a:pt x="19" y="94"/>
                        <a:pt x="21" y="94"/>
                      </a:cubicBezTo>
                      <a:cubicBezTo>
                        <a:pt x="22" y="94"/>
                        <a:pt x="22" y="91"/>
                        <a:pt x="25" y="92"/>
                      </a:cubicBezTo>
                      <a:cubicBezTo>
                        <a:pt x="27" y="92"/>
                        <a:pt x="25" y="89"/>
                        <a:pt x="29" y="88"/>
                      </a:cubicBezTo>
                      <a:cubicBezTo>
                        <a:pt x="32" y="88"/>
                        <a:pt x="27" y="88"/>
                        <a:pt x="33" y="85"/>
                      </a:cubicBezTo>
                      <a:cubicBezTo>
                        <a:pt x="39" y="80"/>
                        <a:pt x="38" y="77"/>
                        <a:pt x="41" y="75"/>
                      </a:cubicBezTo>
                      <a:cubicBezTo>
                        <a:pt x="45" y="74"/>
                        <a:pt x="45" y="75"/>
                        <a:pt x="45" y="74"/>
                      </a:cubicBezTo>
                      <a:cubicBezTo>
                        <a:pt x="47" y="72"/>
                        <a:pt x="44" y="74"/>
                        <a:pt x="45" y="70"/>
                      </a:cubicBezTo>
                      <a:cubicBezTo>
                        <a:pt x="45" y="67"/>
                        <a:pt x="47" y="66"/>
                        <a:pt x="42" y="64"/>
                      </a:cubicBezTo>
                      <a:cubicBezTo>
                        <a:pt x="38" y="64"/>
                        <a:pt x="41" y="63"/>
                        <a:pt x="36" y="63"/>
                      </a:cubicBezTo>
                      <a:cubicBezTo>
                        <a:pt x="36" y="58"/>
                        <a:pt x="30" y="56"/>
                        <a:pt x="33" y="53"/>
                      </a:cubicBezTo>
                      <a:cubicBezTo>
                        <a:pt x="35" y="50"/>
                        <a:pt x="33" y="50"/>
                        <a:pt x="35" y="49"/>
                      </a:cubicBezTo>
                      <a:cubicBezTo>
                        <a:pt x="36" y="47"/>
                        <a:pt x="32" y="46"/>
                        <a:pt x="32" y="44"/>
                      </a:cubicBezTo>
                      <a:cubicBezTo>
                        <a:pt x="32" y="41"/>
                        <a:pt x="33" y="41"/>
                        <a:pt x="33" y="39"/>
                      </a:cubicBezTo>
                      <a:cubicBezTo>
                        <a:pt x="33" y="38"/>
                        <a:pt x="30" y="41"/>
                        <a:pt x="30" y="39"/>
                      </a:cubicBezTo>
                      <a:cubicBezTo>
                        <a:pt x="30" y="38"/>
                        <a:pt x="32" y="39"/>
                        <a:pt x="30" y="35"/>
                      </a:cubicBezTo>
                      <a:cubicBezTo>
                        <a:pt x="30" y="31"/>
                        <a:pt x="35" y="35"/>
                        <a:pt x="30" y="30"/>
                      </a:cubicBezTo>
                      <a:cubicBezTo>
                        <a:pt x="27" y="28"/>
                        <a:pt x="29" y="30"/>
                        <a:pt x="29" y="28"/>
                      </a:cubicBezTo>
                      <a:cubicBezTo>
                        <a:pt x="29" y="27"/>
                        <a:pt x="25" y="25"/>
                        <a:pt x="22" y="25"/>
                      </a:cubicBezTo>
                      <a:cubicBezTo>
                        <a:pt x="19" y="25"/>
                        <a:pt x="15" y="22"/>
                        <a:pt x="12" y="19"/>
                      </a:cubicBezTo>
                      <a:cubicBezTo>
                        <a:pt x="7" y="17"/>
                        <a:pt x="12" y="17"/>
                        <a:pt x="9" y="16"/>
                      </a:cubicBezTo>
                      <a:cubicBezTo>
                        <a:pt x="9" y="14"/>
                        <a:pt x="12" y="17"/>
                        <a:pt x="12" y="16"/>
                      </a:cubicBezTo>
                      <a:close/>
                      <a:moveTo>
                        <a:pt x="19" y="136"/>
                      </a:moveTo>
                      <a:cubicBezTo>
                        <a:pt x="19" y="136"/>
                        <a:pt x="21" y="136"/>
                        <a:pt x="21" y="138"/>
                      </a:cubicBezTo>
                      <a:cubicBezTo>
                        <a:pt x="21" y="138"/>
                        <a:pt x="19" y="138"/>
                        <a:pt x="19" y="136"/>
                      </a:cubicBezTo>
                      <a:close/>
                      <a:moveTo>
                        <a:pt x="18" y="136"/>
                      </a:moveTo>
                      <a:cubicBezTo>
                        <a:pt x="18" y="136"/>
                        <a:pt x="16" y="134"/>
                        <a:pt x="18" y="134"/>
                      </a:cubicBezTo>
                      <a:cubicBezTo>
                        <a:pt x="18" y="134"/>
                        <a:pt x="19" y="136"/>
                        <a:pt x="18" y="136"/>
                      </a:cubicBezTo>
                      <a:close/>
                      <a:moveTo>
                        <a:pt x="15" y="139"/>
                      </a:moveTo>
                      <a:cubicBezTo>
                        <a:pt x="15" y="138"/>
                        <a:pt x="16" y="138"/>
                        <a:pt x="16" y="139"/>
                      </a:cubicBezTo>
                      <a:cubicBezTo>
                        <a:pt x="15" y="139"/>
                        <a:pt x="15" y="139"/>
                        <a:pt x="15" y="139"/>
                      </a:cubicBezTo>
                      <a:close/>
                      <a:moveTo>
                        <a:pt x="18" y="139"/>
                      </a:moveTo>
                      <a:cubicBezTo>
                        <a:pt x="18" y="138"/>
                        <a:pt x="19" y="138"/>
                        <a:pt x="19" y="138"/>
                      </a:cubicBezTo>
                      <a:cubicBezTo>
                        <a:pt x="19" y="139"/>
                        <a:pt x="19" y="139"/>
                        <a:pt x="18" y="139"/>
                      </a:cubicBezTo>
                      <a:close/>
                      <a:moveTo>
                        <a:pt x="16" y="139"/>
                      </a:moveTo>
                      <a:cubicBezTo>
                        <a:pt x="16" y="138"/>
                        <a:pt x="18" y="138"/>
                        <a:pt x="18" y="138"/>
                      </a:cubicBezTo>
                      <a:cubicBezTo>
                        <a:pt x="18" y="139"/>
                        <a:pt x="16" y="139"/>
                        <a:pt x="16" y="139"/>
                      </a:cubicBezTo>
                      <a:close/>
                      <a:moveTo>
                        <a:pt x="4" y="141"/>
                      </a:moveTo>
                      <a:cubicBezTo>
                        <a:pt x="4" y="141"/>
                        <a:pt x="3" y="139"/>
                        <a:pt x="4" y="139"/>
                      </a:cubicBezTo>
                      <a:cubicBezTo>
                        <a:pt x="4" y="139"/>
                        <a:pt x="6" y="141"/>
                        <a:pt x="4" y="141"/>
                      </a:cubicBezTo>
                      <a:close/>
                      <a:moveTo>
                        <a:pt x="3" y="139"/>
                      </a:moveTo>
                      <a:cubicBezTo>
                        <a:pt x="4" y="139"/>
                        <a:pt x="3" y="138"/>
                        <a:pt x="4" y="138"/>
                      </a:cubicBezTo>
                      <a:cubicBezTo>
                        <a:pt x="4" y="138"/>
                        <a:pt x="4" y="139"/>
                        <a:pt x="6" y="138"/>
                      </a:cubicBezTo>
                      <a:cubicBezTo>
                        <a:pt x="6" y="136"/>
                        <a:pt x="6" y="136"/>
                        <a:pt x="3" y="136"/>
                      </a:cubicBezTo>
                      <a:cubicBezTo>
                        <a:pt x="0" y="134"/>
                        <a:pt x="3" y="136"/>
                        <a:pt x="3" y="138"/>
                      </a:cubicBezTo>
                      <a:cubicBezTo>
                        <a:pt x="1" y="139"/>
                        <a:pt x="1" y="136"/>
                        <a:pt x="1" y="136"/>
                      </a:cubicBezTo>
                      <a:cubicBezTo>
                        <a:pt x="1" y="138"/>
                        <a:pt x="0" y="138"/>
                        <a:pt x="0" y="138"/>
                      </a:cubicBezTo>
                      <a:cubicBezTo>
                        <a:pt x="0" y="139"/>
                        <a:pt x="0" y="138"/>
                        <a:pt x="0" y="138"/>
                      </a:cubicBezTo>
                      <a:cubicBezTo>
                        <a:pt x="1" y="139"/>
                        <a:pt x="1" y="139"/>
                        <a:pt x="1" y="139"/>
                      </a:cubicBezTo>
                      <a:cubicBezTo>
                        <a:pt x="3" y="139"/>
                        <a:pt x="3" y="141"/>
                        <a:pt x="3" y="139"/>
                      </a:cubicBezTo>
                      <a:close/>
                      <a:moveTo>
                        <a:pt x="44" y="74"/>
                      </a:moveTo>
                      <a:cubicBezTo>
                        <a:pt x="45" y="72"/>
                        <a:pt x="44" y="72"/>
                        <a:pt x="41" y="72"/>
                      </a:cubicBezTo>
                      <a:cubicBezTo>
                        <a:pt x="39" y="72"/>
                        <a:pt x="39" y="74"/>
                        <a:pt x="41" y="74"/>
                      </a:cubicBezTo>
                      <a:cubicBezTo>
                        <a:pt x="42" y="74"/>
                        <a:pt x="42" y="74"/>
                        <a:pt x="44" y="74"/>
                      </a:cubicBezTo>
                      <a:close/>
                      <a:moveTo>
                        <a:pt x="15" y="97"/>
                      </a:moveTo>
                      <a:cubicBezTo>
                        <a:pt x="13" y="97"/>
                        <a:pt x="13" y="97"/>
                        <a:pt x="13" y="97"/>
                      </a:cubicBezTo>
                      <a:cubicBezTo>
                        <a:pt x="13" y="97"/>
                        <a:pt x="12" y="97"/>
                        <a:pt x="13" y="99"/>
                      </a:cubicBezTo>
                      <a:cubicBezTo>
                        <a:pt x="13" y="99"/>
                        <a:pt x="15" y="99"/>
                        <a:pt x="15" y="97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26" name="Freeform 200"/>
                <p:cNvSpPr>
                  <a:spLocks noEditPoints="1"/>
                </p:cNvSpPr>
                <p:nvPr/>
              </p:nvSpPr>
              <p:spPr bwMode="auto">
                <a:xfrm>
                  <a:off x="2772" y="1225"/>
                  <a:ext cx="411" cy="644"/>
                </a:xfrm>
                <a:custGeom>
                  <a:avLst/>
                  <a:gdLst/>
                  <a:ahLst/>
                  <a:cxnLst>
                    <a:cxn ang="0">
                      <a:pos x="58" y="30"/>
                    </a:cxn>
                    <a:cxn ang="0">
                      <a:pos x="93" y="31"/>
                    </a:cxn>
                    <a:cxn ang="0">
                      <a:pos x="111" y="45"/>
                    </a:cxn>
                    <a:cxn ang="0">
                      <a:pos x="56" y="40"/>
                    </a:cxn>
                    <a:cxn ang="0">
                      <a:pos x="149" y="42"/>
                    </a:cxn>
                    <a:cxn ang="0">
                      <a:pos x="172" y="9"/>
                    </a:cxn>
                    <a:cxn ang="0">
                      <a:pos x="108" y="13"/>
                    </a:cxn>
                    <a:cxn ang="0">
                      <a:pos x="201" y="172"/>
                    </a:cxn>
                    <a:cxn ang="0">
                      <a:pos x="198" y="159"/>
                    </a:cxn>
                    <a:cxn ang="0">
                      <a:pos x="184" y="152"/>
                    </a:cxn>
                    <a:cxn ang="0">
                      <a:pos x="167" y="162"/>
                    </a:cxn>
                    <a:cxn ang="0">
                      <a:pos x="160" y="154"/>
                    </a:cxn>
                    <a:cxn ang="0">
                      <a:pos x="146" y="166"/>
                    </a:cxn>
                    <a:cxn ang="0">
                      <a:pos x="135" y="169"/>
                    </a:cxn>
                    <a:cxn ang="0">
                      <a:pos x="120" y="172"/>
                    </a:cxn>
                    <a:cxn ang="0">
                      <a:pos x="106" y="180"/>
                    </a:cxn>
                    <a:cxn ang="0">
                      <a:pos x="91" y="194"/>
                    </a:cxn>
                    <a:cxn ang="0">
                      <a:pos x="80" y="200"/>
                    </a:cxn>
                    <a:cxn ang="0">
                      <a:pos x="87" y="210"/>
                    </a:cxn>
                    <a:cxn ang="0">
                      <a:pos x="67" y="219"/>
                    </a:cxn>
                    <a:cxn ang="0">
                      <a:pos x="64" y="233"/>
                    </a:cxn>
                    <a:cxn ang="0">
                      <a:pos x="56" y="245"/>
                    </a:cxn>
                    <a:cxn ang="0">
                      <a:pos x="50" y="256"/>
                    </a:cxn>
                    <a:cxn ang="0">
                      <a:pos x="38" y="258"/>
                    </a:cxn>
                    <a:cxn ang="0">
                      <a:pos x="15" y="272"/>
                    </a:cxn>
                    <a:cxn ang="0">
                      <a:pos x="4" y="283"/>
                    </a:cxn>
                    <a:cxn ang="0">
                      <a:pos x="6" y="292"/>
                    </a:cxn>
                    <a:cxn ang="0">
                      <a:pos x="12" y="303"/>
                    </a:cxn>
                    <a:cxn ang="0">
                      <a:pos x="7" y="320"/>
                    </a:cxn>
                    <a:cxn ang="0">
                      <a:pos x="36" y="323"/>
                    </a:cxn>
                    <a:cxn ang="0">
                      <a:pos x="50" y="317"/>
                    </a:cxn>
                    <a:cxn ang="0">
                      <a:pos x="62" y="286"/>
                    </a:cxn>
                    <a:cxn ang="0">
                      <a:pos x="79" y="233"/>
                    </a:cxn>
                    <a:cxn ang="0">
                      <a:pos x="106" y="190"/>
                    </a:cxn>
                    <a:cxn ang="0">
                      <a:pos x="154" y="185"/>
                    </a:cxn>
                    <a:cxn ang="0">
                      <a:pos x="193" y="182"/>
                    </a:cxn>
                    <a:cxn ang="0">
                      <a:pos x="149" y="163"/>
                    </a:cxn>
                    <a:cxn ang="0">
                      <a:pos x="143" y="159"/>
                    </a:cxn>
                    <a:cxn ang="0">
                      <a:pos x="120" y="165"/>
                    </a:cxn>
                    <a:cxn ang="0">
                      <a:pos x="129" y="168"/>
                    </a:cxn>
                    <a:cxn ang="0">
                      <a:pos x="116" y="168"/>
                    </a:cxn>
                    <a:cxn ang="0">
                      <a:pos x="112" y="168"/>
                    </a:cxn>
                    <a:cxn ang="0">
                      <a:pos x="112" y="174"/>
                    </a:cxn>
                    <a:cxn ang="0">
                      <a:pos x="99" y="177"/>
                    </a:cxn>
                    <a:cxn ang="0">
                      <a:pos x="102" y="183"/>
                    </a:cxn>
                    <a:cxn ang="0">
                      <a:pos x="82" y="191"/>
                    </a:cxn>
                    <a:cxn ang="0">
                      <a:pos x="82" y="185"/>
                    </a:cxn>
                    <a:cxn ang="0">
                      <a:pos x="88" y="183"/>
                    </a:cxn>
                    <a:cxn ang="0">
                      <a:pos x="90" y="188"/>
                    </a:cxn>
                    <a:cxn ang="0">
                      <a:pos x="93" y="190"/>
                    </a:cxn>
                    <a:cxn ang="0">
                      <a:pos x="74" y="193"/>
                    </a:cxn>
                    <a:cxn ang="0">
                      <a:pos x="70" y="196"/>
                    </a:cxn>
                    <a:cxn ang="0">
                      <a:pos x="87" y="197"/>
                    </a:cxn>
                    <a:cxn ang="0">
                      <a:pos x="62" y="227"/>
                    </a:cxn>
                    <a:cxn ang="0">
                      <a:pos x="59" y="230"/>
                    </a:cxn>
                    <a:cxn ang="0">
                      <a:pos x="53" y="245"/>
                    </a:cxn>
                    <a:cxn ang="0">
                      <a:pos x="50" y="244"/>
                    </a:cxn>
                    <a:cxn ang="0">
                      <a:pos x="29" y="258"/>
                    </a:cxn>
                    <a:cxn ang="0">
                      <a:pos x="29" y="264"/>
                    </a:cxn>
                    <a:cxn ang="0">
                      <a:pos x="10" y="273"/>
                    </a:cxn>
                    <a:cxn ang="0">
                      <a:pos x="1" y="292"/>
                    </a:cxn>
                    <a:cxn ang="0">
                      <a:pos x="4" y="317"/>
                    </a:cxn>
                    <a:cxn ang="0">
                      <a:pos x="3" y="300"/>
                    </a:cxn>
                  </a:cxnLst>
                  <a:rect l="0" t="0" r="r" b="b"/>
                  <a:pathLst>
                    <a:path w="212" h="332">
                      <a:moveTo>
                        <a:pt x="94" y="68"/>
                      </a:moveTo>
                      <a:cubicBezTo>
                        <a:pt x="84" y="65"/>
                        <a:pt x="88" y="62"/>
                        <a:pt x="80" y="59"/>
                      </a:cubicBezTo>
                      <a:cubicBezTo>
                        <a:pt x="71" y="56"/>
                        <a:pt x="73" y="54"/>
                        <a:pt x="80" y="53"/>
                      </a:cubicBezTo>
                      <a:cubicBezTo>
                        <a:pt x="90" y="51"/>
                        <a:pt x="99" y="47"/>
                        <a:pt x="84" y="48"/>
                      </a:cubicBezTo>
                      <a:cubicBezTo>
                        <a:pt x="68" y="50"/>
                        <a:pt x="67" y="48"/>
                        <a:pt x="80" y="44"/>
                      </a:cubicBezTo>
                      <a:cubicBezTo>
                        <a:pt x="93" y="40"/>
                        <a:pt x="102" y="37"/>
                        <a:pt x="91" y="37"/>
                      </a:cubicBezTo>
                      <a:cubicBezTo>
                        <a:pt x="80" y="37"/>
                        <a:pt x="90" y="33"/>
                        <a:pt x="80" y="37"/>
                      </a:cubicBezTo>
                      <a:cubicBezTo>
                        <a:pt x="73" y="42"/>
                        <a:pt x="70" y="47"/>
                        <a:pt x="62" y="39"/>
                      </a:cubicBezTo>
                      <a:cubicBezTo>
                        <a:pt x="55" y="30"/>
                        <a:pt x="52" y="31"/>
                        <a:pt x="58" y="30"/>
                      </a:cubicBezTo>
                      <a:cubicBezTo>
                        <a:pt x="62" y="30"/>
                        <a:pt x="56" y="30"/>
                        <a:pt x="58" y="27"/>
                      </a:cubicBezTo>
                      <a:cubicBezTo>
                        <a:pt x="59" y="22"/>
                        <a:pt x="55" y="31"/>
                        <a:pt x="52" y="27"/>
                      </a:cubicBezTo>
                      <a:cubicBezTo>
                        <a:pt x="49" y="22"/>
                        <a:pt x="45" y="22"/>
                        <a:pt x="52" y="17"/>
                      </a:cubicBezTo>
                      <a:cubicBezTo>
                        <a:pt x="59" y="13"/>
                        <a:pt x="56" y="19"/>
                        <a:pt x="61" y="17"/>
                      </a:cubicBezTo>
                      <a:cubicBezTo>
                        <a:pt x="64" y="14"/>
                        <a:pt x="62" y="19"/>
                        <a:pt x="68" y="16"/>
                      </a:cubicBezTo>
                      <a:cubicBezTo>
                        <a:pt x="76" y="14"/>
                        <a:pt x="76" y="17"/>
                        <a:pt x="70" y="19"/>
                      </a:cubicBezTo>
                      <a:cubicBezTo>
                        <a:pt x="64" y="20"/>
                        <a:pt x="71" y="19"/>
                        <a:pt x="73" y="25"/>
                      </a:cubicBezTo>
                      <a:cubicBezTo>
                        <a:pt x="76" y="30"/>
                        <a:pt x="73" y="19"/>
                        <a:pt x="77" y="17"/>
                      </a:cubicBezTo>
                      <a:cubicBezTo>
                        <a:pt x="84" y="16"/>
                        <a:pt x="90" y="31"/>
                        <a:pt x="93" y="31"/>
                      </a:cubicBezTo>
                      <a:cubicBezTo>
                        <a:pt x="97" y="31"/>
                        <a:pt x="84" y="17"/>
                        <a:pt x="90" y="14"/>
                      </a:cubicBezTo>
                      <a:cubicBezTo>
                        <a:pt x="94" y="9"/>
                        <a:pt x="93" y="14"/>
                        <a:pt x="99" y="14"/>
                      </a:cubicBezTo>
                      <a:cubicBezTo>
                        <a:pt x="103" y="14"/>
                        <a:pt x="103" y="16"/>
                        <a:pt x="106" y="17"/>
                      </a:cubicBezTo>
                      <a:cubicBezTo>
                        <a:pt x="108" y="17"/>
                        <a:pt x="103" y="19"/>
                        <a:pt x="105" y="23"/>
                      </a:cubicBezTo>
                      <a:cubicBezTo>
                        <a:pt x="106" y="27"/>
                        <a:pt x="105" y="17"/>
                        <a:pt x="111" y="20"/>
                      </a:cubicBezTo>
                      <a:cubicBezTo>
                        <a:pt x="116" y="23"/>
                        <a:pt x="109" y="28"/>
                        <a:pt x="117" y="27"/>
                      </a:cubicBezTo>
                      <a:cubicBezTo>
                        <a:pt x="123" y="27"/>
                        <a:pt x="119" y="28"/>
                        <a:pt x="128" y="31"/>
                      </a:cubicBezTo>
                      <a:cubicBezTo>
                        <a:pt x="137" y="33"/>
                        <a:pt x="137" y="34"/>
                        <a:pt x="123" y="36"/>
                      </a:cubicBezTo>
                      <a:cubicBezTo>
                        <a:pt x="109" y="36"/>
                        <a:pt x="120" y="44"/>
                        <a:pt x="111" y="45"/>
                      </a:cubicBezTo>
                      <a:cubicBezTo>
                        <a:pt x="103" y="48"/>
                        <a:pt x="116" y="51"/>
                        <a:pt x="106" y="54"/>
                      </a:cubicBezTo>
                      <a:cubicBezTo>
                        <a:pt x="96" y="58"/>
                        <a:pt x="105" y="72"/>
                        <a:pt x="94" y="68"/>
                      </a:cubicBezTo>
                      <a:close/>
                      <a:moveTo>
                        <a:pt x="131" y="42"/>
                      </a:moveTo>
                      <a:cubicBezTo>
                        <a:pt x="135" y="40"/>
                        <a:pt x="140" y="42"/>
                        <a:pt x="140" y="39"/>
                      </a:cubicBezTo>
                      <a:cubicBezTo>
                        <a:pt x="138" y="36"/>
                        <a:pt x="134" y="36"/>
                        <a:pt x="129" y="37"/>
                      </a:cubicBezTo>
                      <a:cubicBezTo>
                        <a:pt x="125" y="39"/>
                        <a:pt x="122" y="37"/>
                        <a:pt x="126" y="40"/>
                      </a:cubicBezTo>
                      <a:cubicBezTo>
                        <a:pt x="129" y="42"/>
                        <a:pt x="126" y="44"/>
                        <a:pt x="131" y="42"/>
                      </a:cubicBezTo>
                      <a:close/>
                      <a:moveTo>
                        <a:pt x="50" y="37"/>
                      </a:moveTo>
                      <a:cubicBezTo>
                        <a:pt x="52" y="42"/>
                        <a:pt x="50" y="36"/>
                        <a:pt x="56" y="40"/>
                      </a:cubicBezTo>
                      <a:cubicBezTo>
                        <a:pt x="64" y="45"/>
                        <a:pt x="58" y="37"/>
                        <a:pt x="55" y="37"/>
                      </a:cubicBezTo>
                      <a:cubicBezTo>
                        <a:pt x="52" y="37"/>
                        <a:pt x="52" y="30"/>
                        <a:pt x="47" y="31"/>
                      </a:cubicBezTo>
                      <a:cubicBezTo>
                        <a:pt x="45" y="31"/>
                        <a:pt x="47" y="33"/>
                        <a:pt x="50" y="37"/>
                      </a:cubicBezTo>
                      <a:close/>
                      <a:moveTo>
                        <a:pt x="131" y="51"/>
                      </a:moveTo>
                      <a:cubicBezTo>
                        <a:pt x="126" y="56"/>
                        <a:pt x="131" y="54"/>
                        <a:pt x="138" y="54"/>
                      </a:cubicBezTo>
                      <a:cubicBezTo>
                        <a:pt x="146" y="53"/>
                        <a:pt x="135" y="61"/>
                        <a:pt x="146" y="56"/>
                      </a:cubicBezTo>
                      <a:cubicBezTo>
                        <a:pt x="152" y="54"/>
                        <a:pt x="163" y="50"/>
                        <a:pt x="158" y="48"/>
                      </a:cubicBezTo>
                      <a:cubicBezTo>
                        <a:pt x="155" y="47"/>
                        <a:pt x="155" y="50"/>
                        <a:pt x="149" y="47"/>
                      </a:cubicBezTo>
                      <a:cubicBezTo>
                        <a:pt x="143" y="44"/>
                        <a:pt x="154" y="44"/>
                        <a:pt x="149" y="42"/>
                      </a:cubicBezTo>
                      <a:cubicBezTo>
                        <a:pt x="144" y="40"/>
                        <a:pt x="122" y="42"/>
                        <a:pt x="134" y="47"/>
                      </a:cubicBezTo>
                      <a:cubicBezTo>
                        <a:pt x="135" y="48"/>
                        <a:pt x="135" y="48"/>
                        <a:pt x="131" y="51"/>
                      </a:cubicBezTo>
                      <a:close/>
                      <a:moveTo>
                        <a:pt x="131" y="16"/>
                      </a:moveTo>
                      <a:cubicBezTo>
                        <a:pt x="140" y="16"/>
                        <a:pt x="135" y="17"/>
                        <a:pt x="123" y="19"/>
                      </a:cubicBezTo>
                      <a:cubicBezTo>
                        <a:pt x="111" y="22"/>
                        <a:pt x="129" y="23"/>
                        <a:pt x="138" y="23"/>
                      </a:cubicBezTo>
                      <a:cubicBezTo>
                        <a:pt x="146" y="23"/>
                        <a:pt x="151" y="31"/>
                        <a:pt x="157" y="25"/>
                      </a:cubicBezTo>
                      <a:cubicBezTo>
                        <a:pt x="163" y="20"/>
                        <a:pt x="161" y="25"/>
                        <a:pt x="167" y="23"/>
                      </a:cubicBezTo>
                      <a:cubicBezTo>
                        <a:pt x="173" y="22"/>
                        <a:pt x="164" y="20"/>
                        <a:pt x="177" y="16"/>
                      </a:cubicBezTo>
                      <a:cubicBezTo>
                        <a:pt x="184" y="14"/>
                        <a:pt x="177" y="9"/>
                        <a:pt x="172" y="9"/>
                      </a:cubicBezTo>
                      <a:cubicBezTo>
                        <a:pt x="169" y="11"/>
                        <a:pt x="164" y="8"/>
                        <a:pt x="157" y="6"/>
                      </a:cubicBezTo>
                      <a:cubicBezTo>
                        <a:pt x="149" y="6"/>
                        <a:pt x="154" y="11"/>
                        <a:pt x="149" y="9"/>
                      </a:cubicBezTo>
                      <a:cubicBezTo>
                        <a:pt x="144" y="9"/>
                        <a:pt x="151" y="6"/>
                        <a:pt x="148" y="5"/>
                      </a:cubicBezTo>
                      <a:cubicBezTo>
                        <a:pt x="146" y="3"/>
                        <a:pt x="141" y="3"/>
                        <a:pt x="141" y="9"/>
                      </a:cubicBezTo>
                      <a:cubicBezTo>
                        <a:pt x="141" y="14"/>
                        <a:pt x="140" y="14"/>
                        <a:pt x="137" y="9"/>
                      </a:cubicBezTo>
                      <a:cubicBezTo>
                        <a:pt x="134" y="5"/>
                        <a:pt x="135" y="11"/>
                        <a:pt x="123" y="6"/>
                      </a:cubicBezTo>
                      <a:cubicBezTo>
                        <a:pt x="111" y="0"/>
                        <a:pt x="126" y="13"/>
                        <a:pt x="117" y="8"/>
                      </a:cubicBezTo>
                      <a:cubicBezTo>
                        <a:pt x="106" y="3"/>
                        <a:pt x="120" y="13"/>
                        <a:pt x="112" y="9"/>
                      </a:cubicBezTo>
                      <a:cubicBezTo>
                        <a:pt x="105" y="8"/>
                        <a:pt x="103" y="11"/>
                        <a:pt x="108" y="13"/>
                      </a:cubicBezTo>
                      <a:cubicBezTo>
                        <a:pt x="112" y="16"/>
                        <a:pt x="105" y="13"/>
                        <a:pt x="112" y="17"/>
                      </a:cubicBezTo>
                      <a:cubicBezTo>
                        <a:pt x="117" y="20"/>
                        <a:pt x="120" y="16"/>
                        <a:pt x="131" y="16"/>
                      </a:cubicBezTo>
                      <a:close/>
                      <a:moveTo>
                        <a:pt x="196" y="179"/>
                      </a:moveTo>
                      <a:cubicBezTo>
                        <a:pt x="196" y="177"/>
                        <a:pt x="201" y="177"/>
                        <a:pt x="202" y="176"/>
                      </a:cubicBezTo>
                      <a:cubicBezTo>
                        <a:pt x="204" y="174"/>
                        <a:pt x="202" y="174"/>
                        <a:pt x="205" y="174"/>
                      </a:cubicBezTo>
                      <a:cubicBezTo>
                        <a:pt x="207" y="176"/>
                        <a:pt x="210" y="176"/>
                        <a:pt x="209" y="172"/>
                      </a:cubicBezTo>
                      <a:cubicBezTo>
                        <a:pt x="209" y="172"/>
                        <a:pt x="209" y="172"/>
                        <a:pt x="209" y="171"/>
                      </a:cubicBezTo>
                      <a:cubicBezTo>
                        <a:pt x="205" y="171"/>
                        <a:pt x="205" y="172"/>
                        <a:pt x="204" y="171"/>
                      </a:cubicBezTo>
                      <a:cubicBezTo>
                        <a:pt x="202" y="169"/>
                        <a:pt x="202" y="172"/>
                        <a:pt x="201" y="172"/>
                      </a:cubicBezTo>
                      <a:cubicBezTo>
                        <a:pt x="199" y="172"/>
                        <a:pt x="198" y="172"/>
                        <a:pt x="199" y="172"/>
                      </a:cubicBezTo>
                      <a:cubicBezTo>
                        <a:pt x="199" y="171"/>
                        <a:pt x="201" y="169"/>
                        <a:pt x="196" y="168"/>
                      </a:cubicBezTo>
                      <a:cubicBezTo>
                        <a:pt x="193" y="168"/>
                        <a:pt x="193" y="166"/>
                        <a:pt x="192" y="166"/>
                      </a:cubicBezTo>
                      <a:cubicBezTo>
                        <a:pt x="189" y="166"/>
                        <a:pt x="190" y="165"/>
                        <a:pt x="198" y="168"/>
                      </a:cubicBezTo>
                      <a:cubicBezTo>
                        <a:pt x="204" y="169"/>
                        <a:pt x="204" y="165"/>
                        <a:pt x="207" y="165"/>
                      </a:cubicBezTo>
                      <a:cubicBezTo>
                        <a:pt x="210" y="165"/>
                        <a:pt x="212" y="162"/>
                        <a:pt x="209" y="162"/>
                      </a:cubicBezTo>
                      <a:cubicBezTo>
                        <a:pt x="205" y="162"/>
                        <a:pt x="207" y="160"/>
                        <a:pt x="205" y="160"/>
                      </a:cubicBezTo>
                      <a:cubicBezTo>
                        <a:pt x="202" y="160"/>
                        <a:pt x="204" y="157"/>
                        <a:pt x="201" y="159"/>
                      </a:cubicBezTo>
                      <a:cubicBezTo>
                        <a:pt x="199" y="160"/>
                        <a:pt x="201" y="157"/>
                        <a:pt x="198" y="159"/>
                      </a:cubicBezTo>
                      <a:cubicBezTo>
                        <a:pt x="195" y="159"/>
                        <a:pt x="198" y="157"/>
                        <a:pt x="195" y="155"/>
                      </a:cubicBezTo>
                      <a:cubicBezTo>
                        <a:pt x="190" y="155"/>
                        <a:pt x="189" y="159"/>
                        <a:pt x="189" y="162"/>
                      </a:cubicBezTo>
                      <a:cubicBezTo>
                        <a:pt x="190" y="163"/>
                        <a:pt x="189" y="160"/>
                        <a:pt x="187" y="162"/>
                      </a:cubicBezTo>
                      <a:cubicBezTo>
                        <a:pt x="186" y="162"/>
                        <a:pt x="184" y="162"/>
                        <a:pt x="186" y="160"/>
                      </a:cubicBezTo>
                      <a:cubicBezTo>
                        <a:pt x="189" y="159"/>
                        <a:pt x="189" y="157"/>
                        <a:pt x="187" y="159"/>
                      </a:cubicBezTo>
                      <a:cubicBezTo>
                        <a:pt x="186" y="159"/>
                        <a:pt x="186" y="159"/>
                        <a:pt x="186" y="157"/>
                      </a:cubicBezTo>
                      <a:cubicBezTo>
                        <a:pt x="187" y="157"/>
                        <a:pt x="190" y="155"/>
                        <a:pt x="190" y="154"/>
                      </a:cubicBezTo>
                      <a:cubicBezTo>
                        <a:pt x="190" y="152"/>
                        <a:pt x="187" y="155"/>
                        <a:pt x="187" y="154"/>
                      </a:cubicBezTo>
                      <a:cubicBezTo>
                        <a:pt x="187" y="152"/>
                        <a:pt x="186" y="154"/>
                        <a:pt x="184" y="152"/>
                      </a:cubicBezTo>
                      <a:cubicBezTo>
                        <a:pt x="181" y="151"/>
                        <a:pt x="183" y="154"/>
                        <a:pt x="181" y="154"/>
                      </a:cubicBezTo>
                      <a:cubicBezTo>
                        <a:pt x="180" y="152"/>
                        <a:pt x="178" y="155"/>
                        <a:pt x="180" y="155"/>
                      </a:cubicBezTo>
                      <a:cubicBezTo>
                        <a:pt x="183" y="155"/>
                        <a:pt x="180" y="157"/>
                        <a:pt x="180" y="157"/>
                      </a:cubicBezTo>
                      <a:cubicBezTo>
                        <a:pt x="181" y="157"/>
                        <a:pt x="178" y="157"/>
                        <a:pt x="178" y="159"/>
                      </a:cubicBezTo>
                      <a:cubicBezTo>
                        <a:pt x="178" y="160"/>
                        <a:pt x="177" y="159"/>
                        <a:pt x="178" y="160"/>
                      </a:cubicBezTo>
                      <a:cubicBezTo>
                        <a:pt x="178" y="162"/>
                        <a:pt x="178" y="162"/>
                        <a:pt x="175" y="163"/>
                      </a:cubicBezTo>
                      <a:cubicBezTo>
                        <a:pt x="172" y="165"/>
                        <a:pt x="175" y="160"/>
                        <a:pt x="175" y="159"/>
                      </a:cubicBezTo>
                      <a:cubicBezTo>
                        <a:pt x="175" y="159"/>
                        <a:pt x="177" y="155"/>
                        <a:pt x="175" y="155"/>
                      </a:cubicBezTo>
                      <a:cubicBezTo>
                        <a:pt x="173" y="154"/>
                        <a:pt x="169" y="159"/>
                        <a:pt x="167" y="162"/>
                      </a:cubicBezTo>
                      <a:cubicBezTo>
                        <a:pt x="164" y="165"/>
                        <a:pt x="167" y="163"/>
                        <a:pt x="164" y="166"/>
                      </a:cubicBezTo>
                      <a:cubicBezTo>
                        <a:pt x="163" y="168"/>
                        <a:pt x="163" y="166"/>
                        <a:pt x="163" y="166"/>
                      </a:cubicBezTo>
                      <a:cubicBezTo>
                        <a:pt x="161" y="168"/>
                        <a:pt x="160" y="166"/>
                        <a:pt x="161" y="165"/>
                      </a:cubicBezTo>
                      <a:cubicBezTo>
                        <a:pt x="164" y="163"/>
                        <a:pt x="163" y="163"/>
                        <a:pt x="163" y="163"/>
                      </a:cubicBezTo>
                      <a:cubicBezTo>
                        <a:pt x="166" y="160"/>
                        <a:pt x="161" y="162"/>
                        <a:pt x="166" y="159"/>
                      </a:cubicBezTo>
                      <a:cubicBezTo>
                        <a:pt x="169" y="155"/>
                        <a:pt x="170" y="155"/>
                        <a:pt x="167" y="155"/>
                      </a:cubicBezTo>
                      <a:cubicBezTo>
                        <a:pt x="164" y="155"/>
                        <a:pt x="164" y="152"/>
                        <a:pt x="164" y="155"/>
                      </a:cubicBezTo>
                      <a:cubicBezTo>
                        <a:pt x="164" y="159"/>
                        <a:pt x="164" y="155"/>
                        <a:pt x="163" y="155"/>
                      </a:cubicBezTo>
                      <a:cubicBezTo>
                        <a:pt x="161" y="154"/>
                        <a:pt x="161" y="155"/>
                        <a:pt x="160" y="154"/>
                      </a:cubicBezTo>
                      <a:cubicBezTo>
                        <a:pt x="160" y="154"/>
                        <a:pt x="158" y="154"/>
                        <a:pt x="158" y="155"/>
                      </a:cubicBezTo>
                      <a:cubicBezTo>
                        <a:pt x="160" y="155"/>
                        <a:pt x="160" y="157"/>
                        <a:pt x="158" y="157"/>
                      </a:cubicBezTo>
                      <a:cubicBezTo>
                        <a:pt x="155" y="155"/>
                        <a:pt x="155" y="157"/>
                        <a:pt x="158" y="157"/>
                      </a:cubicBezTo>
                      <a:cubicBezTo>
                        <a:pt x="161" y="159"/>
                        <a:pt x="161" y="160"/>
                        <a:pt x="158" y="159"/>
                      </a:cubicBezTo>
                      <a:cubicBezTo>
                        <a:pt x="155" y="157"/>
                        <a:pt x="158" y="159"/>
                        <a:pt x="154" y="162"/>
                      </a:cubicBezTo>
                      <a:cubicBezTo>
                        <a:pt x="148" y="163"/>
                        <a:pt x="152" y="163"/>
                        <a:pt x="149" y="165"/>
                      </a:cubicBezTo>
                      <a:cubicBezTo>
                        <a:pt x="146" y="166"/>
                        <a:pt x="151" y="166"/>
                        <a:pt x="148" y="166"/>
                      </a:cubicBezTo>
                      <a:cubicBezTo>
                        <a:pt x="146" y="168"/>
                        <a:pt x="151" y="168"/>
                        <a:pt x="149" y="169"/>
                      </a:cubicBezTo>
                      <a:cubicBezTo>
                        <a:pt x="149" y="169"/>
                        <a:pt x="144" y="169"/>
                        <a:pt x="146" y="166"/>
                      </a:cubicBezTo>
                      <a:cubicBezTo>
                        <a:pt x="148" y="165"/>
                        <a:pt x="143" y="165"/>
                        <a:pt x="141" y="165"/>
                      </a:cubicBezTo>
                      <a:cubicBezTo>
                        <a:pt x="140" y="165"/>
                        <a:pt x="140" y="163"/>
                        <a:pt x="140" y="165"/>
                      </a:cubicBezTo>
                      <a:cubicBezTo>
                        <a:pt x="138" y="165"/>
                        <a:pt x="137" y="162"/>
                        <a:pt x="137" y="165"/>
                      </a:cubicBezTo>
                      <a:cubicBezTo>
                        <a:pt x="137" y="168"/>
                        <a:pt x="135" y="163"/>
                        <a:pt x="134" y="165"/>
                      </a:cubicBezTo>
                      <a:cubicBezTo>
                        <a:pt x="131" y="166"/>
                        <a:pt x="134" y="166"/>
                        <a:pt x="134" y="166"/>
                      </a:cubicBezTo>
                      <a:cubicBezTo>
                        <a:pt x="134" y="168"/>
                        <a:pt x="135" y="166"/>
                        <a:pt x="137" y="168"/>
                      </a:cubicBezTo>
                      <a:cubicBezTo>
                        <a:pt x="137" y="168"/>
                        <a:pt x="138" y="168"/>
                        <a:pt x="138" y="169"/>
                      </a:cubicBezTo>
                      <a:cubicBezTo>
                        <a:pt x="137" y="169"/>
                        <a:pt x="137" y="169"/>
                        <a:pt x="138" y="171"/>
                      </a:cubicBezTo>
                      <a:cubicBezTo>
                        <a:pt x="140" y="172"/>
                        <a:pt x="138" y="172"/>
                        <a:pt x="135" y="169"/>
                      </a:cubicBezTo>
                      <a:cubicBezTo>
                        <a:pt x="132" y="168"/>
                        <a:pt x="131" y="168"/>
                        <a:pt x="132" y="169"/>
                      </a:cubicBezTo>
                      <a:cubicBezTo>
                        <a:pt x="132" y="169"/>
                        <a:pt x="131" y="171"/>
                        <a:pt x="131" y="169"/>
                      </a:cubicBezTo>
                      <a:cubicBezTo>
                        <a:pt x="131" y="168"/>
                        <a:pt x="128" y="171"/>
                        <a:pt x="126" y="171"/>
                      </a:cubicBezTo>
                      <a:cubicBezTo>
                        <a:pt x="126" y="172"/>
                        <a:pt x="128" y="176"/>
                        <a:pt x="122" y="179"/>
                      </a:cubicBezTo>
                      <a:cubicBezTo>
                        <a:pt x="125" y="176"/>
                        <a:pt x="125" y="172"/>
                        <a:pt x="125" y="169"/>
                      </a:cubicBezTo>
                      <a:cubicBezTo>
                        <a:pt x="125" y="168"/>
                        <a:pt x="125" y="171"/>
                        <a:pt x="123" y="169"/>
                      </a:cubicBezTo>
                      <a:cubicBezTo>
                        <a:pt x="123" y="169"/>
                        <a:pt x="123" y="169"/>
                        <a:pt x="122" y="171"/>
                      </a:cubicBezTo>
                      <a:cubicBezTo>
                        <a:pt x="120" y="174"/>
                        <a:pt x="122" y="172"/>
                        <a:pt x="120" y="174"/>
                      </a:cubicBezTo>
                      <a:cubicBezTo>
                        <a:pt x="119" y="176"/>
                        <a:pt x="119" y="174"/>
                        <a:pt x="120" y="172"/>
                      </a:cubicBezTo>
                      <a:cubicBezTo>
                        <a:pt x="122" y="169"/>
                        <a:pt x="117" y="171"/>
                        <a:pt x="116" y="172"/>
                      </a:cubicBezTo>
                      <a:cubicBezTo>
                        <a:pt x="111" y="176"/>
                        <a:pt x="114" y="174"/>
                        <a:pt x="114" y="176"/>
                      </a:cubicBezTo>
                      <a:cubicBezTo>
                        <a:pt x="114" y="177"/>
                        <a:pt x="119" y="176"/>
                        <a:pt x="119" y="180"/>
                      </a:cubicBezTo>
                      <a:cubicBezTo>
                        <a:pt x="114" y="179"/>
                        <a:pt x="119" y="179"/>
                        <a:pt x="116" y="177"/>
                      </a:cubicBezTo>
                      <a:cubicBezTo>
                        <a:pt x="112" y="177"/>
                        <a:pt x="114" y="174"/>
                        <a:pt x="111" y="176"/>
                      </a:cubicBezTo>
                      <a:cubicBezTo>
                        <a:pt x="108" y="176"/>
                        <a:pt x="109" y="176"/>
                        <a:pt x="111" y="177"/>
                      </a:cubicBezTo>
                      <a:cubicBezTo>
                        <a:pt x="112" y="179"/>
                        <a:pt x="111" y="180"/>
                        <a:pt x="109" y="177"/>
                      </a:cubicBezTo>
                      <a:cubicBezTo>
                        <a:pt x="109" y="176"/>
                        <a:pt x="106" y="174"/>
                        <a:pt x="108" y="177"/>
                      </a:cubicBezTo>
                      <a:cubicBezTo>
                        <a:pt x="108" y="179"/>
                        <a:pt x="105" y="177"/>
                        <a:pt x="106" y="180"/>
                      </a:cubicBezTo>
                      <a:cubicBezTo>
                        <a:pt x="108" y="182"/>
                        <a:pt x="105" y="180"/>
                        <a:pt x="103" y="183"/>
                      </a:cubicBezTo>
                      <a:cubicBezTo>
                        <a:pt x="100" y="185"/>
                        <a:pt x="106" y="183"/>
                        <a:pt x="103" y="185"/>
                      </a:cubicBezTo>
                      <a:cubicBezTo>
                        <a:pt x="100" y="186"/>
                        <a:pt x="102" y="186"/>
                        <a:pt x="100" y="186"/>
                      </a:cubicBezTo>
                      <a:cubicBezTo>
                        <a:pt x="97" y="188"/>
                        <a:pt x="97" y="186"/>
                        <a:pt x="94" y="190"/>
                      </a:cubicBezTo>
                      <a:cubicBezTo>
                        <a:pt x="93" y="193"/>
                        <a:pt x="99" y="190"/>
                        <a:pt x="99" y="190"/>
                      </a:cubicBezTo>
                      <a:cubicBezTo>
                        <a:pt x="99" y="191"/>
                        <a:pt x="99" y="191"/>
                        <a:pt x="102" y="190"/>
                      </a:cubicBezTo>
                      <a:cubicBezTo>
                        <a:pt x="105" y="188"/>
                        <a:pt x="102" y="191"/>
                        <a:pt x="99" y="193"/>
                      </a:cubicBezTo>
                      <a:cubicBezTo>
                        <a:pt x="96" y="193"/>
                        <a:pt x="97" y="191"/>
                        <a:pt x="94" y="191"/>
                      </a:cubicBezTo>
                      <a:cubicBezTo>
                        <a:pt x="91" y="193"/>
                        <a:pt x="90" y="193"/>
                        <a:pt x="91" y="194"/>
                      </a:cubicBezTo>
                      <a:cubicBezTo>
                        <a:pt x="93" y="194"/>
                        <a:pt x="91" y="194"/>
                        <a:pt x="93" y="194"/>
                      </a:cubicBezTo>
                      <a:cubicBezTo>
                        <a:pt x="96" y="194"/>
                        <a:pt x="93" y="196"/>
                        <a:pt x="93" y="197"/>
                      </a:cubicBezTo>
                      <a:cubicBezTo>
                        <a:pt x="93" y="200"/>
                        <a:pt x="91" y="197"/>
                        <a:pt x="91" y="196"/>
                      </a:cubicBezTo>
                      <a:cubicBezTo>
                        <a:pt x="91" y="194"/>
                        <a:pt x="90" y="193"/>
                        <a:pt x="90" y="194"/>
                      </a:cubicBezTo>
                      <a:cubicBezTo>
                        <a:pt x="88" y="196"/>
                        <a:pt x="88" y="196"/>
                        <a:pt x="88" y="196"/>
                      </a:cubicBezTo>
                      <a:cubicBezTo>
                        <a:pt x="88" y="194"/>
                        <a:pt x="85" y="196"/>
                        <a:pt x="85" y="197"/>
                      </a:cubicBezTo>
                      <a:cubicBezTo>
                        <a:pt x="85" y="197"/>
                        <a:pt x="85" y="196"/>
                        <a:pt x="88" y="197"/>
                      </a:cubicBezTo>
                      <a:cubicBezTo>
                        <a:pt x="90" y="197"/>
                        <a:pt x="90" y="197"/>
                        <a:pt x="90" y="197"/>
                      </a:cubicBezTo>
                      <a:cubicBezTo>
                        <a:pt x="88" y="197"/>
                        <a:pt x="79" y="199"/>
                        <a:pt x="80" y="200"/>
                      </a:cubicBezTo>
                      <a:cubicBezTo>
                        <a:pt x="82" y="202"/>
                        <a:pt x="79" y="202"/>
                        <a:pt x="80" y="202"/>
                      </a:cubicBezTo>
                      <a:cubicBezTo>
                        <a:pt x="84" y="203"/>
                        <a:pt x="84" y="199"/>
                        <a:pt x="88" y="200"/>
                      </a:cubicBezTo>
                      <a:cubicBezTo>
                        <a:pt x="91" y="202"/>
                        <a:pt x="88" y="200"/>
                        <a:pt x="85" y="202"/>
                      </a:cubicBezTo>
                      <a:cubicBezTo>
                        <a:pt x="82" y="202"/>
                        <a:pt x="87" y="203"/>
                        <a:pt x="82" y="203"/>
                      </a:cubicBezTo>
                      <a:cubicBezTo>
                        <a:pt x="77" y="203"/>
                        <a:pt x="82" y="205"/>
                        <a:pt x="82" y="207"/>
                      </a:cubicBezTo>
                      <a:cubicBezTo>
                        <a:pt x="80" y="207"/>
                        <a:pt x="80" y="205"/>
                        <a:pt x="79" y="207"/>
                      </a:cubicBezTo>
                      <a:cubicBezTo>
                        <a:pt x="77" y="207"/>
                        <a:pt x="77" y="208"/>
                        <a:pt x="79" y="208"/>
                      </a:cubicBezTo>
                      <a:cubicBezTo>
                        <a:pt x="79" y="208"/>
                        <a:pt x="80" y="207"/>
                        <a:pt x="84" y="208"/>
                      </a:cubicBezTo>
                      <a:cubicBezTo>
                        <a:pt x="90" y="208"/>
                        <a:pt x="85" y="207"/>
                        <a:pt x="87" y="210"/>
                      </a:cubicBezTo>
                      <a:cubicBezTo>
                        <a:pt x="87" y="211"/>
                        <a:pt x="85" y="208"/>
                        <a:pt x="82" y="208"/>
                      </a:cubicBezTo>
                      <a:cubicBezTo>
                        <a:pt x="80" y="208"/>
                        <a:pt x="79" y="210"/>
                        <a:pt x="77" y="210"/>
                      </a:cubicBezTo>
                      <a:cubicBezTo>
                        <a:pt x="76" y="208"/>
                        <a:pt x="77" y="210"/>
                        <a:pt x="74" y="210"/>
                      </a:cubicBezTo>
                      <a:cubicBezTo>
                        <a:pt x="73" y="210"/>
                        <a:pt x="76" y="211"/>
                        <a:pt x="73" y="211"/>
                      </a:cubicBezTo>
                      <a:cubicBezTo>
                        <a:pt x="68" y="211"/>
                        <a:pt x="73" y="213"/>
                        <a:pt x="71" y="214"/>
                      </a:cubicBezTo>
                      <a:cubicBezTo>
                        <a:pt x="70" y="216"/>
                        <a:pt x="70" y="214"/>
                        <a:pt x="68" y="216"/>
                      </a:cubicBezTo>
                      <a:cubicBezTo>
                        <a:pt x="67" y="217"/>
                        <a:pt x="70" y="216"/>
                        <a:pt x="68" y="217"/>
                      </a:cubicBezTo>
                      <a:cubicBezTo>
                        <a:pt x="67" y="217"/>
                        <a:pt x="68" y="219"/>
                        <a:pt x="68" y="217"/>
                      </a:cubicBezTo>
                      <a:cubicBezTo>
                        <a:pt x="67" y="217"/>
                        <a:pt x="65" y="217"/>
                        <a:pt x="67" y="219"/>
                      </a:cubicBezTo>
                      <a:cubicBezTo>
                        <a:pt x="68" y="219"/>
                        <a:pt x="65" y="221"/>
                        <a:pt x="68" y="221"/>
                      </a:cubicBezTo>
                      <a:cubicBezTo>
                        <a:pt x="71" y="221"/>
                        <a:pt x="65" y="222"/>
                        <a:pt x="67" y="222"/>
                      </a:cubicBezTo>
                      <a:cubicBezTo>
                        <a:pt x="67" y="222"/>
                        <a:pt x="73" y="221"/>
                        <a:pt x="74" y="221"/>
                      </a:cubicBezTo>
                      <a:cubicBezTo>
                        <a:pt x="77" y="221"/>
                        <a:pt x="74" y="222"/>
                        <a:pt x="71" y="222"/>
                      </a:cubicBezTo>
                      <a:cubicBezTo>
                        <a:pt x="68" y="224"/>
                        <a:pt x="67" y="222"/>
                        <a:pt x="65" y="224"/>
                      </a:cubicBezTo>
                      <a:cubicBezTo>
                        <a:pt x="62" y="225"/>
                        <a:pt x="67" y="224"/>
                        <a:pt x="67" y="225"/>
                      </a:cubicBezTo>
                      <a:cubicBezTo>
                        <a:pt x="67" y="227"/>
                        <a:pt x="64" y="225"/>
                        <a:pt x="64" y="228"/>
                      </a:cubicBezTo>
                      <a:cubicBezTo>
                        <a:pt x="62" y="230"/>
                        <a:pt x="61" y="228"/>
                        <a:pt x="61" y="230"/>
                      </a:cubicBezTo>
                      <a:cubicBezTo>
                        <a:pt x="62" y="233"/>
                        <a:pt x="62" y="231"/>
                        <a:pt x="64" y="233"/>
                      </a:cubicBezTo>
                      <a:cubicBezTo>
                        <a:pt x="64" y="235"/>
                        <a:pt x="61" y="235"/>
                        <a:pt x="61" y="236"/>
                      </a:cubicBezTo>
                      <a:cubicBezTo>
                        <a:pt x="62" y="236"/>
                        <a:pt x="62" y="238"/>
                        <a:pt x="59" y="238"/>
                      </a:cubicBezTo>
                      <a:cubicBezTo>
                        <a:pt x="58" y="238"/>
                        <a:pt x="58" y="239"/>
                        <a:pt x="56" y="239"/>
                      </a:cubicBezTo>
                      <a:cubicBezTo>
                        <a:pt x="55" y="239"/>
                        <a:pt x="55" y="241"/>
                        <a:pt x="53" y="241"/>
                      </a:cubicBezTo>
                      <a:cubicBezTo>
                        <a:pt x="52" y="241"/>
                        <a:pt x="50" y="241"/>
                        <a:pt x="50" y="241"/>
                      </a:cubicBezTo>
                      <a:cubicBezTo>
                        <a:pt x="50" y="242"/>
                        <a:pt x="50" y="241"/>
                        <a:pt x="53" y="241"/>
                      </a:cubicBezTo>
                      <a:cubicBezTo>
                        <a:pt x="55" y="242"/>
                        <a:pt x="52" y="244"/>
                        <a:pt x="55" y="242"/>
                      </a:cubicBezTo>
                      <a:cubicBezTo>
                        <a:pt x="56" y="241"/>
                        <a:pt x="56" y="242"/>
                        <a:pt x="55" y="242"/>
                      </a:cubicBezTo>
                      <a:cubicBezTo>
                        <a:pt x="53" y="244"/>
                        <a:pt x="56" y="244"/>
                        <a:pt x="56" y="245"/>
                      </a:cubicBezTo>
                      <a:cubicBezTo>
                        <a:pt x="55" y="247"/>
                        <a:pt x="55" y="247"/>
                        <a:pt x="53" y="247"/>
                      </a:cubicBezTo>
                      <a:cubicBezTo>
                        <a:pt x="52" y="247"/>
                        <a:pt x="52" y="244"/>
                        <a:pt x="50" y="244"/>
                      </a:cubicBezTo>
                      <a:cubicBezTo>
                        <a:pt x="49" y="245"/>
                        <a:pt x="50" y="245"/>
                        <a:pt x="50" y="245"/>
                      </a:cubicBezTo>
                      <a:cubicBezTo>
                        <a:pt x="47" y="245"/>
                        <a:pt x="47" y="247"/>
                        <a:pt x="47" y="249"/>
                      </a:cubicBezTo>
                      <a:cubicBezTo>
                        <a:pt x="47" y="250"/>
                        <a:pt x="44" y="249"/>
                        <a:pt x="44" y="250"/>
                      </a:cubicBezTo>
                      <a:cubicBezTo>
                        <a:pt x="42" y="255"/>
                        <a:pt x="39" y="253"/>
                        <a:pt x="39" y="256"/>
                      </a:cubicBezTo>
                      <a:cubicBezTo>
                        <a:pt x="38" y="258"/>
                        <a:pt x="41" y="256"/>
                        <a:pt x="41" y="256"/>
                      </a:cubicBezTo>
                      <a:cubicBezTo>
                        <a:pt x="41" y="258"/>
                        <a:pt x="42" y="258"/>
                        <a:pt x="42" y="258"/>
                      </a:cubicBezTo>
                      <a:cubicBezTo>
                        <a:pt x="42" y="259"/>
                        <a:pt x="45" y="259"/>
                        <a:pt x="50" y="256"/>
                      </a:cubicBezTo>
                      <a:cubicBezTo>
                        <a:pt x="55" y="253"/>
                        <a:pt x="47" y="255"/>
                        <a:pt x="50" y="253"/>
                      </a:cubicBezTo>
                      <a:cubicBezTo>
                        <a:pt x="53" y="252"/>
                        <a:pt x="52" y="252"/>
                        <a:pt x="53" y="252"/>
                      </a:cubicBezTo>
                      <a:cubicBezTo>
                        <a:pt x="56" y="253"/>
                        <a:pt x="49" y="253"/>
                        <a:pt x="53" y="255"/>
                      </a:cubicBezTo>
                      <a:cubicBezTo>
                        <a:pt x="56" y="255"/>
                        <a:pt x="53" y="256"/>
                        <a:pt x="50" y="258"/>
                      </a:cubicBezTo>
                      <a:cubicBezTo>
                        <a:pt x="47" y="259"/>
                        <a:pt x="50" y="258"/>
                        <a:pt x="49" y="259"/>
                      </a:cubicBezTo>
                      <a:cubicBezTo>
                        <a:pt x="49" y="259"/>
                        <a:pt x="52" y="259"/>
                        <a:pt x="50" y="261"/>
                      </a:cubicBezTo>
                      <a:cubicBezTo>
                        <a:pt x="49" y="261"/>
                        <a:pt x="45" y="259"/>
                        <a:pt x="42" y="261"/>
                      </a:cubicBezTo>
                      <a:cubicBezTo>
                        <a:pt x="41" y="262"/>
                        <a:pt x="42" y="261"/>
                        <a:pt x="41" y="259"/>
                      </a:cubicBezTo>
                      <a:cubicBezTo>
                        <a:pt x="39" y="256"/>
                        <a:pt x="39" y="258"/>
                        <a:pt x="38" y="258"/>
                      </a:cubicBezTo>
                      <a:cubicBezTo>
                        <a:pt x="35" y="259"/>
                        <a:pt x="36" y="261"/>
                        <a:pt x="36" y="259"/>
                      </a:cubicBezTo>
                      <a:cubicBezTo>
                        <a:pt x="35" y="259"/>
                        <a:pt x="33" y="261"/>
                        <a:pt x="30" y="261"/>
                      </a:cubicBezTo>
                      <a:cubicBezTo>
                        <a:pt x="27" y="262"/>
                        <a:pt x="35" y="264"/>
                        <a:pt x="30" y="264"/>
                      </a:cubicBezTo>
                      <a:cubicBezTo>
                        <a:pt x="26" y="264"/>
                        <a:pt x="32" y="266"/>
                        <a:pt x="27" y="266"/>
                      </a:cubicBezTo>
                      <a:cubicBezTo>
                        <a:pt x="23" y="264"/>
                        <a:pt x="29" y="266"/>
                        <a:pt x="26" y="267"/>
                      </a:cubicBezTo>
                      <a:cubicBezTo>
                        <a:pt x="23" y="267"/>
                        <a:pt x="20" y="266"/>
                        <a:pt x="18" y="267"/>
                      </a:cubicBezTo>
                      <a:cubicBezTo>
                        <a:pt x="18" y="267"/>
                        <a:pt x="18" y="270"/>
                        <a:pt x="21" y="269"/>
                      </a:cubicBezTo>
                      <a:cubicBezTo>
                        <a:pt x="26" y="269"/>
                        <a:pt x="21" y="269"/>
                        <a:pt x="23" y="272"/>
                      </a:cubicBezTo>
                      <a:cubicBezTo>
                        <a:pt x="24" y="273"/>
                        <a:pt x="21" y="270"/>
                        <a:pt x="15" y="272"/>
                      </a:cubicBezTo>
                      <a:cubicBezTo>
                        <a:pt x="10" y="273"/>
                        <a:pt x="18" y="272"/>
                        <a:pt x="18" y="273"/>
                      </a:cubicBezTo>
                      <a:cubicBezTo>
                        <a:pt x="20" y="276"/>
                        <a:pt x="18" y="272"/>
                        <a:pt x="13" y="275"/>
                      </a:cubicBezTo>
                      <a:cubicBezTo>
                        <a:pt x="9" y="276"/>
                        <a:pt x="12" y="278"/>
                        <a:pt x="10" y="276"/>
                      </a:cubicBezTo>
                      <a:cubicBezTo>
                        <a:pt x="7" y="276"/>
                        <a:pt x="10" y="278"/>
                        <a:pt x="7" y="278"/>
                      </a:cubicBezTo>
                      <a:cubicBezTo>
                        <a:pt x="4" y="276"/>
                        <a:pt x="3" y="276"/>
                        <a:pt x="4" y="278"/>
                      </a:cubicBezTo>
                      <a:cubicBezTo>
                        <a:pt x="6" y="280"/>
                        <a:pt x="1" y="278"/>
                        <a:pt x="3" y="280"/>
                      </a:cubicBezTo>
                      <a:cubicBezTo>
                        <a:pt x="4" y="281"/>
                        <a:pt x="9" y="280"/>
                        <a:pt x="13" y="281"/>
                      </a:cubicBezTo>
                      <a:cubicBezTo>
                        <a:pt x="17" y="283"/>
                        <a:pt x="12" y="281"/>
                        <a:pt x="10" y="283"/>
                      </a:cubicBezTo>
                      <a:cubicBezTo>
                        <a:pt x="10" y="283"/>
                        <a:pt x="9" y="280"/>
                        <a:pt x="4" y="283"/>
                      </a:cubicBezTo>
                      <a:cubicBezTo>
                        <a:pt x="0" y="284"/>
                        <a:pt x="7" y="286"/>
                        <a:pt x="4" y="287"/>
                      </a:cubicBezTo>
                      <a:cubicBezTo>
                        <a:pt x="0" y="287"/>
                        <a:pt x="4" y="287"/>
                        <a:pt x="3" y="289"/>
                      </a:cubicBezTo>
                      <a:cubicBezTo>
                        <a:pt x="3" y="290"/>
                        <a:pt x="4" y="292"/>
                        <a:pt x="7" y="290"/>
                      </a:cubicBezTo>
                      <a:cubicBezTo>
                        <a:pt x="10" y="289"/>
                        <a:pt x="13" y="292"/>
                        <a:pt x="15" y="290"/>
                      </a:cubicBezTo>
                      <a:cubicBezTo>
                        <a:pt x="15" y="287"/>
                        <a:pt x="17" y="290"/>
                        <a:pt x="20" y="290"/>
                      </a:cubicBezTo>
                      <a:cubicBezTo>
                        <a:pt x="23" y="289"/>
                        <a:pt x="24" y="290"/>
                        <a:pt x="21" y="290"/>
                      </a:cubicBezTo>
                      <a:cubicBezTo>
                        <a:pt x="17" y="292"/>
                        <a:pt x="23" y="295"/>
                        <a:pt x="18" y="292"/>
                      </a:cubicBezTo>
                      <a:cubicBezTo>
                        <a:pt x="15" y="289"/>
                        <a:pt x="15" y="294"/>
                        <a:pt x="13" y="292"/>
                      </a:cubicBezTo>
                      <a:cubicBezTo>
                        <a:pt x="10" y="290"/>
                        <a:pt x="7" y="294"/>
                        <a:pt x="6" y="292"/>
                      </a:cubicBezTo>
                      <a:cubicBezTo>
                        <a:pt x="3" y="292"/>
                        <a:pt x="3" y="292"/>
                        <a:pt x="3" y="294"/>
                      </a:cubicBezTo>
                      <a:cubicBezTo>
                        <a:pt x="3" y="297"/>
                        <a:pt x="6" y="294"/>
                        <a:pt x="6" y="297"/>
                      </a:cubicBezTo>
                      <a:cubicBezTo>
                        <a:pt x="6" y="298"/>
                        <a:pt x="3" y="294"/>
                        <a:pt x="3" y="297"/>
                      </a:cubicBezTo>
                      <a:cubicBezTo>
                        <a:pt x="4" y="300"/>
                        <a:pt x="6" y="297"/>
                        <a:pt x="6" y="298"/>
                      </a:cubicBezTo>
                      <a:cubicBezTo>
                        <a:pt x="6" y="301"/>
                        <a:pt x="3" y="301"/>
                        <a:pt x="3" y="301"/>
                      </a:cubicBezTo>
                      <a:cubicBezTo>
                        <a:pt x="6" y="303"/>
                        <a:pt x="6" y="304"/>
                        <a:pt x="7" y="303"/>
                      </a:cubicBezTo>
                      <a:cubicBezTo>
                        <a:pt x="7" y="301"/>
                        <a:pt x="7" y="304"/>
                        <a:pt x="9" y="304"/>
                      </a:cubicBezTo>
                      <a:cubicBezTo>
                        <a:pt x="9" y="303"/>
                        <a:pt x="7" y="306"/>
                        <a:pt x="9" y="306"/>
                      </a:cubicBezTo>
                      <a:cubicBezTo>
                        <a:pt x="10" y="306"/>
                        <a:pt x="9" y="303"/>
                        <a:pt x="12" y="303"/>
                      </a:cubicBezTo>
                      <a:cubicBezTo>
                        <a:pt x="13" y="301"/>
                        <a:pt x="10" y="306"/>
                        <a:pt x="9" y="308"/>
                      </a:cubicBezTo>
                      <a:cubicBezTo>
                        <a:pt x="6" y="308"/>
                        <a:pt x="10" y="308"/>
                        <a:pt x="9" y="309"/>
                      </a:cubicBezTo>
                      <a:cubicBezTo>
                        <a:pt x="7" y="311"/>
                        <a:pt x="9" y="308"/>
                        <a:pt x="6" y="311"/>
                      </a:cubicBezTo>
                      <a:cubicBezTo>
                        <a:pt x="3" y="314"/>
                        <a:pt x="6" y="317"/>
                        <a:pt x="7" y="315"/>
                      </a:cubicBezTo>
                      <a:cubicBezTo>
                        <a:pt x="7" y="314"/>
                        <a:pt x="9" y="315"/>
                        <a:pt x="9" y="314"/>
                      </a:cubicBezTo>
                      <a:cubicBezTo>
                        <a:pt x="10" y="312"/>
                        <a:pt x="12" y="314"/>
                        <a:pt x="10" y="315"/>
                      </a:cubicBezTo>
                      <a:cubicBezTo>
                        <a:pt x="9" y="315"/>
                        <a:pt x="12" y="315"/>
                        <a:pt x="10" y="317"/>
                      </a:cubicBezTo>
                      <a:cubicBezTo>
                        <a:pt x="9" y="318"/>
                        <a:pt x="12" y="318"/>
                        <a:pt x="10" y="320"/>
                      </a:cubicBezTo>
                      <a:cubicBezTo>
                        <a:pt x="7" y="320"/>
                        <a:pt x="7" y="317"/>
                        <a:pt x="7" y="320"/>
                      </a:cubicBezTo>
                      <a:cubicBezTo>
                        <a:pt x="6" y="323"/>
                        <a:pt x="6" y="323"/>
                        <a:pt x="7" y="323"/>
                      </a:cubicBezTo>
                      <a:cubicBezTo>
                        <a:pt x="9" y="326"/>
                        <a:pt x="10" y="325"/>
                        <a:pt x="10" y="326"/>
                      </a:cubicBezTo>
                      <a:cubicBezTo>
                        <a:pt x="12" y="328"/>
                        <a:pt x="13" y="328"/>
                        <a:pt x="15" y="329"/>
                      </a:cubicBezTo>
                      <a:cubicBezTo>
                        <a:pt x="17" y="329"/>
                        <a:pt x="15" y="329"/>
                        <a:pt x="17" y="331"/>
                      </a:cubicBezTo>
                      <a:cubicBezTo>
                        <a:pt x="17" y="332"/>
                        <a:pt x="17" y="329"/>
                        <a:pt x="18" y="331"/>
                      </a:cubicBezTo>
                      <a:cubicBezTo>
                        <a:pt x="20" y="331"/>
                        <a:pt x="18" y="332"/>
                        <a:pt x="20" y="331"/>
                      </a:cubicBezTo>
                      <a:cubicBezTo>
                        <a:pt x="23" y="331"/>
                        <a:pt x="27" y="331"/>
                        <a:pt x="29" y="329"/>
                      </a:cubicBezTo>
                      <a:cubicBezTo>
                        <a:pt x="30" y="329"/>
                        <a:pt x="32" y="328"/>
                        <a:pt x="33" y="325"/>
                      </a:cubicBezTo>
                      <a:cubicBezTo>
                        <a:pt x="35" y="323"/>
                        <a:pt x="36" y="325"/>
                        <a:pt x="36" y="323"/>
                      </a:cubicBezTo>
                      <a:cubicBezTo>
                        <a:pt x="36" y="321"/>
                        <a:pt x="39" y="323"/>
                        <a:pt x="38" y="321"/>
                      </a:cubicBezTo>
                      <a:cubicBezTo>
                        <a:pt x="36" y="320"/>
                        <a:pt x="41" y="321"/>
                        <a:pt x="39" y="318"/>
                      </a:cubicBezTo>
                      <a:cubicBezTo>
                        <a:pt x="39" y="317"/>
                        <a:pt x="41" y="320"/>
                        <a:pt x="42" y="318"/>
                      </a:cubicBezTo>
                      <a:cubicBezTo>
                        <a:pt x="44" y="318"/>
                        <a:pt x="45" y="320"/>
                        <a:pt x="45" y="317"/>
                      </a:cubicBezTo>
                      <a:cubicBezTo>
                        <a:pt x="45" y="314"/>
                        <a:pt x="49" y="315"/>
                        <a:pt x="45" y="314"/>
                      </a:cubicBezTo>
                      <a:cubicBezTo>
                        <a:pt x="45" y="312"/>
                        <a:pt x="44" y="311"/>
                        <a:pt x="47" y="312"/>
                      </a:cubicBezTo>
                      <a:cubicBezTo>
                        <a:pt x="49" y="314"/>
                        <a:pt x="47" y="309"/>
                        <a:pt x="49" y="311"/>
                      </a:cubicBezTo>
                      <a:cubicBezTo>
                        <a:pt x="49" y="314"/>
                        <a:pt x="47" y="312"/>
                        <a:pt x="49" y="314"/>
                      </a:cubicBezTo>
                      <a:cubicBezTo>
                        <a:pt x="49" y="315"/>
                        <a:pt x="47" y="317"/>
                        <a:pt x="50" y="317"/>
                      </a:cubicBezTo>
                      <a:cubicBezTo>
                        <a:pt x="52" y="317"/>
                        <a:pt x="50" y="317"/>
                        <a:pt x="53" y="317"/>
                      </a:cubicBezTo>
                      <a:cubicBezTo>
                        <a:pt x="53" y="317"/>
                        <a:pt x="53" y="318"/>
                        <a:pt x="55" y="320"/>
                      </a:cubicBezTo>
                      <a:cubicBezTo>
                        <a:pt x="55" y="321"/>
                        <a:pt x="58" y="318"/>
                        <a:pt x="56" y="314"/>
                      </a:cubicBezTo>
                      <a:cubicBezTo>
                        <a:pt x="55" y="311"/>
                        <a:pt x="58" y="311"/>
                        <a:pt x="58" y="309"/>
                      </a:cubicBezTo>
                      <a:cubicBezTo>
                        <a:pt x="56" y="306"/>
                        <a:pt x="59" y="309"/>
                        <a:pt x="61" y="306"/>
                      </a:cubicBezTo>
                      <a:cubicBezTo>
                        <a:pt x="64" y="303"/>
                        <a:pt x="61" y="303"/>
                        <a:pt x="62" y="301"/>
                      </a:cubicBezTo>
                      <a:cubicBezTo>
                        <a:pt x="65" y="300"/>
                        <a:pt x="59" y="294"/>
                        <a:pt x="61" y="292"/>
                      </a:cubicBezTo>
                      <a:cubicBezTo>
                        <a:pt x="61" y="290"/>
                        <a:pt x="64" y="294"/>
                        <a:pt x="64" y="290"/>
                      </a:cubicBezTo>
                      <a:cubicBezTo>
                        <a:pt x="65" y="289"/>
                        <a:pt x="67" y="287"/>
                        <a:pt x="62" y="286"/>
                      </a:cubicBezTo>
                      <a:cubicBezTo>
                        <a:pt x="56" y="283"/>
                        <a:pt x="62" y="278"/>
                        <a:pt x="61" y="273"/>
                      </a:cubicBezTo>
                      <a:cubicBezTo>
                        <a:pt x="58" y="270"/>
                        <a:pt x="61" y="270"/>
                        <a:pt x="59" y="269"/>
                      </a:cubicBezTo>
                      <a:cubicBezTo>
                        <a:pt x="58" y="267"/>
                        <a:pt x="61" y="267"/>
                        <a:pt x="59" y="264"/>
                      </a:cubicBezTo>
                      <a:cubicBezTo>
                        <a:pt x="56" y="261"/>
                        <a:pt x="61" y="261"/>
                        <a:pt x="59" y="259"/>
                      </a:cubicBezTo>
                      <a:cubicBezTo>
                        <a:pt x="59" y="256"/>
                        <a:pt x="65" y="253"/>
                        <a:pt x="67" y="252"/>
                      </a:cubicBezTo>
                      <a:cubicBezTo>
                        <a:pt x="70" y="250"/>
                        <a:pt x="74" y="255"/>
                        <a:pt x="76" y="249"/>
                      </a:cubicBezTo>
                      <a:cubicBezTo>
                        <a:pt x="77" y="245"/>
                        <a:pt x="74" y="247"/>
                        <a:pt x="73" y="245"/>
                      </a:cubicBezTo>
                      <a:cubicBezTo>
                        <a:pt x="70" y="244"/>
                        <a:pt x="77" y="239"/>
                        <a:pt x="77" y="238"/>
                      </a:cubicBezTo>
                      <a:cubicBezTo>
                        <a:pt x="77" y="235"/>
                        <a:pt x="79" y="236"/>
                        <a:pt x="79" y="233"/>
                      </a:cubicBezTo>
                      <a:cubicBezTo>
                        <a:pt x="77" y="228"/>
                        <a:pt x="80" y="230"/>
                        <a:pt x="77" y="224"/>
                      </a:cubicBezTo>
                      <a:cubicBezTo>
                        <a:pt x="77" y="222"/>
                        <a:pt x="88" y="224"/>
                        <a:pt x="85" y="221"/>
                      </a:cubicBezTo>
                      <a:cubicBezTo>
                        <a:pt x="84" y="217"/>
                        <a:pt x="87" y="219"/>
                        <a:pt x="88" y="214"/>
                      </a:cubicBezTo>
                      <a:cubicBezTo>
                        <a:pt x="91" y="211"/>
                        <a:pt x="93" y="213"/>
                        <a:pt x="93" y="210"/>
                      </a:cubicBezTo>
                      <a:cubicBezTo>
                        <a:pt x="94" y="208"/>
                        <a:pt x="91" y="207"/>
                        <a:pt x="91" y="205"/>
                      </a:cubicBezTo>
                      <a:cubicBezTo>
                        <a:pt x="91" y="203"/>
                        <a:pt x="93" y="205"/>
                        <a:pt x="96" y="200"/>
                      </a:cubicBezTo>
                      <a:cubicBezTo>
                        <a:pt x="96" y="197"/>
                        <a:pt x="99" y="197"/>
                        <a:pt x="100" y="196"/>
                      </a:cubicBezTo>
                      <a:cubicBezTo>
                        <a:pt x="102" y="196"/>
                        <a:pt x="103" y="199"/>
                        <a:pt x="106" y="197"/>
                      </a:cubicBezTo>
                      <a:cubicBezTo>
                        <a:pt x="109" y="196"/>
                        <a:pt x="105" y="191"/>
                        <a:pt x="106" y="190"/>
                      </a:cubicBezTo>
                      <a:cubicBezTo>
                        <a:pt x="111" y="186"/>
                        <a:pt x="119" y="194"/>
                        <a:pt x="123" y="191"/>
                      </a:cubicBezTo>
                      <a:cubicBezTo>
                        <a:pt x="126" y="190"/>
                        <a:pt x="119" y="191"/>
                        <a:pt x="123" y="188"/>
                      </a:cubicBezTo>
                      <a:cubicBezTo>
                        <a:pt x="128" y="183"/>
                        <a:pt x="119" y="182"/>
                        <a:pt x="128" y="182"/>
                      </a:cubicBezTo>
                      <a:cubicBezTo>
                        <a:pt x="128" y="180"/>
                        <a:pt x="131" y="183"/>
                        <a:pt x="131" y="182"/>
                      </a:cubicBezTo>
                      <a:cubicBezTo>
                        <a:pt x="131" y="182"/>
                        <a:pt x="129" y="180"/>
                        <a:pt x="131" y="179"/>
                      </a:cubicBezTo>
                      <a:cubicBezTo>
                        <a:pt x="134" y="177"/>
                        <a:pt x="137" y="180"/>
                        <a:pt x="140" y="183"/>
                      </a:cubicBezTo>
                      <a:cubicBezTo>
                        <a:pt x="143" y="186"/>
                        <a:pt x="138" y="186"/>
                        <a:pt x="143" y="186"/>
                      </a:cubicBezTo>
                      <a:cubicBezTo>
                        <a:pt x="149" y="186"/>
                        <a:pt x="146" y="188"/>
                        <a:pt x="149" y="188"/>
                      </a:cubicBezTo>
                      <a:cubicBezTo>
                        <a:pt x="154" y="186"/>
                        <a:pt x="152" y="185"/>
                        <a:pt x="154" y="185"/>
                      </a:cubicBezTo>
                      <a:cubicBezTo>
                        <a:pt x="155" y="186"/>
                        <a:pt x="158" y="186"/>
                        <a:pt x="161" y="190"/>
                      </a:cubicBezTo>
                      <a:cubicBezTo>
                        <a:pt x="161" y="188"/>
                        <a:pt x="163" y="190"/>
                        <a:pt x="163" y="186"/>
                      </a:cubicBezTo>
                      <a:cubicBezTo>
                        <a:pt x="164" y="183"/>
                        <a:pt x="170" y="185"/>
                        <a:pt x="167" y="182"/>
                      </a:cubicBezTo>
                      <a:cubicBezTo>
                        <a:pt x="166" y="179"/>
                        <a:pt x="169" y="179"/>
                        <a:pt x="169" y="176"/>
                      </a:cubicBezTo>
                      <a:cubicBezTo>
                        <a:pt x="169" y="174"/>
                        <a:pt x="170" y="171"/>
                        <a:pt x="173" y="169"/>
                      </a:cubicBezTo>
                      <a:cubicBezTo>
                        <a:pt x="177" y="168"/>
                        <a:pt x="175" y="171"/>
                        <a:pt x="181" y="168"/>
                      </a:cubicBezTo>
                      <a:cubicBezTo>
                        <a:pt x="184" y="166"/>
                        <a:pt x="184" y="166"/>
                        <a:pt x="186" y="169"/>
                      </a:cubicBezTo>
                      <a:cubicBezTo>
                        <a:pt x="187" y="171"/>
                        <a:pt x="195" y="172"/>
                        <a:pt x="196" y="176"/>
                      </a:cubicBezTo>
                      <a:cubicBezTo>
                        <a:pt x="196" y="177"/>
                        <a:pt x="189" y="180"/>
                        <a:pt x="193" y="182"/>
                      </a:cubicBezTo>
                      <a:cubicBezTo>
                        <a:pt x="195" y="183"/>
                        <a:pt x="195" y="182"/>
                        <a:pt x="196" y="179"/>
                      </a:cubicBezTo>
                      <a:close/>
                      <a:moveTo>
                        <a:pt x="154" y="157"/>
                      </a:moveTo>
                      <a:cubicBezTo>
                        <a:pt x="157" y="159"/>
                        <a:pt x="155" y="160"/>
                        <a:pt x="154" y="160"/>
                      </a:cubicBezTo>
                      <a:cubicBezTo>
                        <a:pt x="152" y="162"/>
                        <a:pt x="151" y="157"/>
                        <a:pt x="154" y="157"/>
                      </a:cubicBezTo>
                      <a:close/>
                      <a:moveTo>
                        <a:pt x="149" y="163"/>
                      </a:moveTo>
                      <a:cubicBezTo>
                        <a:pt x="151" y="162"/>
                        <a:pt x="154" y="160"/>
                        <a:pt x="151" y="159"/>
                      </a:cubicBezTo>
                      <a:cubicBezTo>
                        <a:pt x="149" y="159"/>
                        <a:pt x="151" y="160"/>
                        <a:pt x="149" y="160"/>
                      </a:cubicBezTo>
                      <a:cubicBezTo>
                        <a:pt x="146" y="162"/>
                        <a:pt x="144" y="162"/>
                        <a:pt x="148" y="163"/>
                      </a:cubicBezTo>
                      <a:cubicBezTo>
                        <a:pt x="148" y="163"/>
                        <a:pt x="149" y="165"/>
                        <a:pt x="149" y="163"/>
                      </a:cubicBezTo>
                      <a:close/>
                      <a:moveTo>
                        <a:pt x="141" y="163"/>
                      </a:moveTo>
                      <a:cubicBezTo>
                        <a:pt x="144" y="162"/>
                        <a:pt x="146" y="163"/>
                        <a:pt x="146" y="163"/>
                      </a:cubicBezTo>
                      <a:cubicBezTo>
                        <a:pt x="148" y="165"/>
                        <a:pt x="140" y="165"/>
                        <a:pt x="141" y="163"/>
                      </a:cubicBezTo>
                      <a:close/>
                      <a:moveTo>
                        <a:pt x="144" y="160"/>
                      </a:moveTo>
                      <a:cubicBezTo>
                        <a:pt x="146" y="160"/>
                        <a:pt x="146" y="160"/>
                        <a:pt x="149" y="159"/>
                      </a:cubicBezTo>
                      <a:cubicBezTo>
                        <a:pt x="152" y="155"/>
                        <a:pt x="151" y="155"/>
                        <a:pt x="148" y="155"/>
                      </a:cubicBezTo>
                      <a:cubicBezTo>
                        <a:pt x="146" y="157"/>
                        <a:pt x="149" y="157"/>
                        <a:pt x="148" y="157"/>
                      </a:cubicBezTo>
                      <a:cubicBezTo>
                        <a:pt x="146" y="159"/>
                        <a:pt x="144" y="157"/>
                        <a:pt x="144" y="159"/>
                      </a:cubicBezTo>
                      <a:cubicBezTo>
                        <a:pt x="144" y="160"/>
                        <a:pt x="144" y="157"/>
                        <a:pt x="143" y="159"/>
                      </a:cubicBezTo>
                      <a:cubicBezTo>
                        <a:pt x="140" y="159"/>
                        <a:pt x="137" y="160"/>
                        <a:pt x="140" y="160"/>
                      </a:cubicBezTo>
                      <a:cubicBezTo>
                        <a:pt x="141" y="160"/>
                        <a:pt x="138" y="162"/>
                        <a:pt x="141" y="162"/>
                      </a:cubicBezTo>
                      <a:cubicBezTo>
                        <a:pt x="143" y="160"/>
                        <a:pt x="143" y="160"/>
                        <a:pt x="144" y="160"/>
                      </a:cubicBezTo>
                      <a:close/>
                      <a:moveTo>
                        <a:pt x="128" y="168"/>
                      </a:moveTo>
                      <a:cubicBezTo>
                        <a:pt x="129" y="168"/>
                        <a:pt x="129" y="168"/>
                        <a:pt x="129" y="166"/>
                      </a:cubicBezTo>
                      <a:cubicBezTo>
                        <a:pt x="129" y="165"/>
                        <a:pt x="129" y="163"/>
                        <a:pt x="126" y="165"/>
                      </a:cubicBezTo>
                      <a:cubicBezTo>
                        <a:pt x="125" y="166"/>
                        <a:pt x="125" y="166"/>
                        <a:pt x="128" y="168"/>
                      </a:cubicBezTo>
                      <a:close/>
                      <a:moveTo>
                        <a:pt x="122" y="165"/>
                      </a:moveTo>
                      <a:cubicBezTo>
                        <a:pt x="120" y="165"/>
                        <a:pt x="120" y="163"/>
                        <a:pt x="120" y="165"/>
                      </a:cubicBezTo>
                      <a:cubicBezTo>
                        <a:pt x="119" y="166"/>
                        <a:pt x="122" y="168"/>
                        <a:pt x="123" y="166"/>
                      </a:cubicBezTo>
                      <a:cubicBezTo>
                        <a:pt x="125" y="166"/>
                        <a:pt x="123" y="166"/>
                        <a:pt x="122" y="165"/>
                      </a:cubicBezTo>
                      <a:close/>
                      <a:moveTo>
                        <a:pt x="154" y="154"/>
                      </a:moveTo>
                      <a:cubicBezTo>
                        <a:pt x="155" y="154"/>
                        <a:pt x="155" y="154"/>
                        <a:pt x="155" y="154"/>
                      </a:cubicBezTo>
                      <a:cubicBezTo>
                        <a:pt x="157" y="155"/>
                        <a:pt x="155" y="155"/>
                        <a:pt x="154" y="154"/>
                      </a:cubicBezTo>
                      <a:close/>
                      <a:moveTo>
                        <a:pt x="128" y="169"/>
                      </a:moveTo>
                      <a:cubicBezTo>
                        <a:pt x="129" y="169"/>
                        <a:pt x="128" y="171"/>
                        <a:pt x="128" y="171"/>
                      </a:cubicBezTo>
                      <a:cubicBezTo>
                        <a:pt x="126" y="171"/>
                        <a:pt x="128" y="168"/>
                        <a:pt x="128" y="169"/>
                      </a:cubicBezTo>
                      <a:close/>
                      <a:moveTo>
                        <a:pt x="129" y="168"/>
                      </a:moveTo>
                      <a:cubicBezTo>
                        <a:pt x="129" y="166"/>
                        <a:pt x="132" y="168"/>
                        <a:pt x="131" y="169"/>
                      </a:cubicBezTo>
                      <a:cubicBezTo>
                        <a:pt x="129" y="169"/>
                        <a:pt x="129" y="169"/>
                        <a:pt x="129" y="168"/>
                      </a:cubicBezTo>
                      <a:close/>
                      <a:moveTo>
                        <a:pt x="119" y="169"/>
                      </a:moveTo>
                      <a:cubicBezTo>
                        <a:pt x="120" y="168"/>
                        <a:pt x="122" y="168"/>
                        <a:pt x="122" y="168"/>
                      </a:cubicBezTo>
                      <a:cubicBezTo>
                        <a:pt x="122" y="169"/>
                        <a:pt x="119" y="171"/>
                        <a:pt x="119" y="169"/>
                      </a:cubicBezTo>
                      <a:close/>
                      <a:moveTo>
                        <a:pt x="119" y="169"/>
                      </a:moveTo>
                      <a:cubicBezTo>
                        <a:pt x="120" y="168"/>
                        <a:pt x="120" y="168"/>
                        <a:pt x="120" y="168"/>
                      </a:cubicBezTo>
                      <a:cubicBezTo>
                        <a:pt x="119" y="168"/>
                        <a:pt x="119" y="168"/>
                        <a:pt x="117" y="168"/>
                      </a:cubicBezTo>
                      <a:cubicBezTo>
                        <a:pt x="116" y="166"/>
                        <a:pt x="116" y="168"/>
                        <a:pt x="116" y="168"/>
                      </a:cubicBezTo>
                      <a:cubicBezTo>
                        <a:pt x="114" y="168"/>
                        <a:pt x="114" y="168"/>
                        <a:pt x="112" y="169"/>
                      </a:cubicBezTo>
                      <a:cubicBezTo>
                        <a:pt x="112" y="169"/>
                        <a:pt x="114" y="169"/>
                        <a:pt x="116" y="171"/>
                      </a:cubicBezTo>
                      <a:cubicBezTo>
                        <a:pt x="117" y="171"/>
                        <a:pt x="117" y="171"/>
                        <a:pt x="119" y="169"/>
                      </a:cubicBezTo>
                      <a:close/>
                      <a:moveTo>
                        <a:pt x="116" y="166"/>
                      </a:moveTo>
                      <a:cubicBezTo>
                        <a:pt x="114" y="166"/>
                        <a:pt x="116" y="165"/>
                        <a:pt x="117" y="165"/>
                      </a:cubicBezTo>
                      <a:cubicBezTo>
                        <a:pt x="117" y="165"/>
                        <a:pt x="117" y="166"/>
                        <a:pt x="116" y="166"/>
                      </a:cubicBezTo>
                      <a:close/>
                      <a:moveTo>
                        <a:pt x="114" y="166"/>
                      </a:moveTo>
                      <a:cubicBezTo>
                        <a:pt x="114" y="166"/>
                        <a:pt x="114" y="166"/>
                        <a:pt x="112" y="166"/>
                      </a:cubicBezTo>
                      <a:cubicBezTo>
                        <a:pt x="112" y="166"/>
                        <a:pt x="112" y="166"/>
                        <a:pt x="112" y="168"/>
                      </a:cubicBezTo>
                      <a:cubicBezTo>
                        <a:pt x="112" y="169"/>
                        <a:pt x="114" y="166"/>
                        <a:pt x="114" y="166"/>
                      </a:cubicBezTo>
                      <a:close/>
                      <a:moveTo>
                        <a:pt x="112" y="174"/>
                      </a:moveTo>
                      <a:cubicBezTo>
                        <a:pt x="112" y="172"/>
                        <a:pt x="117" y="172"/>
                        <a:pt x="114" y="171"/>
                      </a:cubicBezTo>
                      <a:cubicBezTo>
                        <a:pt x="111" y="169"/>
                        <a:pt x="112" y="171"/>
                        <a:pt x="112" y="171"/>
                      </a:cubicBezTo>
                      <a:cubicBezTo>
                        <a:pt x="111" y="171"/>
                        <a:pt x="111" y="172"/>
                        <a:pt x="111" y="171"/>
                      </a:cubicBezTo>
                      <a:cubicBezTo>
                        <a:pt x="109" y="171"/>
                        <a:pt x="109" y="171"/>
                        <a:pt x="109" y="172"/>
                      </a:cubicBezTo>
                      <a:cubicBezTo>
                        <a:pt x="108" y="174"/>
                        <a:pt x="108" y="172"/>
                        <a:pt x="106" y="174"/>
                      </a:cubicBezTo>
                      <a:cubicBezTo>
                        <a:pt x="106" y="174"/>
                        <a:pt x="106" y="174"/>
                        <a:pt x="111" y="174"/>
                      </a:cubicBezTo>
                      <a:cubicBezTo>
                        <a:pt x="112" y="174"/>
                        <a:pt x="112" y="174"/>
                        <a:pt x="112" y="174"/>
                      </a:cubicBezTo>
                      <a:close/>
                      <a:moveTo>
                        <a:pt x="106" y="179"/>
                      </a:moveTo>
                      <a:cubicBezTo>
                        <a:pt x="105" y="177"/>
                        <a:pt x="106" y="177"/>
                        <a:pt x="106" y="177"/>
                      </a:cubicBezTo>
                      <a:cubicBezTo>
                        <a:pt x="106" y="176"/>
                        <a:pt x="108" y="174"/>
                        <a:pt x="106" y="176"/>
                      </a:cubicBezTo>
                      <a:cubicBezTo>
                        <a:pt x="106" y="176"/>
                        <a:pt x="106" y="174"/>
                        <a:pt x="105" y="174"/>
                      </a:cubicBezTo>
                      <a:cubicBezTo>
                        <a:pt x="105" y="176"/>
                        <a:pt x="105" y="172"/>
                        <a:pt x="103" y="174"/>
                      </a:cubicBezTo>
                      <a:cubicBezTo>
                        <a:pt x="103" y="176"/>
                        <a:pt x="102" y="174"/>
                        <a:pt x="102" y="174"/>
                      </a:cubicBezTo>
                      <a:cubicBezTo>
                        <a:pt x="102" y="176"/>
                        <a:pt x="102" y="174"/>
                        <a:pt x="100" y="176"/>
                      </a:cubicBezTo>
                      <a:cubicBezTo>
                        <a:pt x="99" y="176"/>
                        <a:pt x="102" y="176"/>
                        <a:pt x="102" y="177"/>
                      </a:cubicBezTo>
                      <a:cubicBezTo>
                        <a:pt x="102" y="177"/>
                        <a:pt x="97" y="177"/>
                        <a:pt x="99" y="177"/>
                      </a:cubicBezTo>
                      <a:cubicBezTo>
                        <a:pt x="100" y="179"/>
                        <a:pt x="97" y="177"/>
                        <a:pt x="99" y="179"/>
                      </a:cubicBezTo>
                      <a:cubicBezTo>
                        <a:pt x="99" y="179"/>
                        <a:pt x="97" y="179"/>
                        <a:pt x="99" y="180"/>
                      </a:cubicBezTo>
                      <a:cubicBezTo>
                        <a:pt x="99" y="180"/>
                        <a:pt x="96" y="182"/>
                        <a:pt x="99" y="182"/>
                      </a:cubicBezTo>
                      <a:cubicBezTo>
                        <a:pt x="100" y="182"/>
                        <a:pt x="99" y="183"/>
                        <a:pt x="100" y="182"/>
                      </a:cubicBezTo>
                      <a:cubicBezTo>
                        <a:pt x="102" y="182"/>
                        <a:pt x="102" y="180"/>
                        <a:pt x="102" y="180"/>
                      </a:cubicBezTo>
                      <a:cubicBezTo>
                        <a:pt x="103" y="180"/>
                        <a:pt x="102" y="182"/>
                        <a:pt x="105" y="180"/>
                      </a:cubicBezTo>
                      <a:cubicBezTo>
                        <a:pt x="106" y="180"/>
                        <a:pt x="106" y="180"/>
                        <a:pt x="106" y="179"/>
                      </a:cubicBezTo>
                      <a:close/>
                      <a:moveTo>
                        <a:pt x="100" y="185"/>
                      </a:moveTo>
                      <a:cubicBezTo>
                        <a:pt x="99" y="183"/>
                        <a:pt x="100" y="183"/>
                        <a:pt x="102" y="183"/>
                      </a:cubicBezTo>
                      <a:cubicBezTo>
                        <a:pt x="102" y="185"/>
                        <a:pt x="100" y="185"/>
                        <a:pt x="100" y="185"/>
                      </a:cubicBezTo>
                      <a:close/>
                      <a:moveTo>
                        <a:pt x="97" y="186"/>
                      </a:moveTo>
                      <a:cubicBezTo>
                        <a:pt x="97" y="185"/>
                        <a:pt x="100" y="186"/>
                        <a:pt x="99" y="186"/>
                      </a:cubicBezTo>
                      <a:cubicBezTo>
                        <a:pt x="97" y="186"/>
                        <a:pt x="96" y="186"/>
                        <a:pt x="97" y="186"/>
                      </a:cubicBezTo>
                      <a:close/>
                      <a:moveTo>
                        <a:pt x="82" y="199"/>
                      </a:moveTo>
                      <a:cubicBezTo>
                        <a:pt x="82" y="199"/>
                        <a:pt x="82" y="197"/>
                        <a:pt x="84" y="197"/>
                      </a:cubicBezTo>
                      <a:cubicBezTo>
                        <a:pt x="84" y="197"/>
                        <a:pt x="84" y="197"/>
                        <a:pt x="82" y="199"/>
                      </a:cubicBezTo>
                      <a:close/>
                      <a:moveTo>
                        <a:pt x="82" y="193"/>
                      </a:moveTo>
                      <a:cubicBezTo>
                        <a:pt x="84" y="191"/>
                        <a:pt x="82" y="191"/>
                        <a:pt x="82" y="191"/>
                      </a:cubicBezTo>
                      <a:cubicBezTo>
                        <a:pt x="82" y="191"/>
                        <a:pt x="80" y="191"/>
                        <a:pt x="79" y="191"/>
                      </a:cubicBezTo>
                      <a:cubicBezTo>
                        <a:pt x="77" y="191"/>
                        <a:pt x="79" y="193"/>
                        <a:pt x="77" y="193"/>
                      </a:cubicBezTo>
                      <a:cubicBezTo>
                        <a:pt x="76" y="193"/>
                        <a:pt x="77" y="193"/>
                        <a:pt x="76" y="194"/>
                      </a:cubicBezTo>
                      <a:cubicBezTo>
                        <a:pt x="76" y="194"/>
                        <a:pt x="76" y="196"/>
                        <a:pt x="79" y="194"/>
                      </a:cubicBezTo>
                      <a:cubicBezTo>
                        <a:pt x="79" y="194"/>
                        <a:pt x="80" y="194"/>
                        <a:pt x="82" y="193"/>
                      </a:cubicBezTo>
                      <a:close/>
                      <a:moveTo>
                        <a:pt x="85" y="188"/>
                      </a:moveTo>
                      <a:cubicBezTo>
                        <a:pt x="87" y="188"/>
                        <a:pt x="84" y="186"/>
                        <a:pt x="85" y="186"/>
                      </a:cubicBezTo>
                      <a:cubicBezTo>
                        <a:pt x="87" y="185"/>
                        <a:pt x="84" y="182"/>
                        <a:pt x="84" y="183"/>
                      </a:cubicBezTo>
                      <a:cubicBezTo>
                        <a:pt x="82" y="183"/>
                        <a:pt x="84" y="185"/>
                        <a:pt x="82" y="185"/>
                      </a:cubicBezTo>
                      <a:cubicBezTo>
                        <a:pt x="80" y="185"/>
                        <a:pt x="82" y="186"/>
                        <a:pt x="80" y="186"/>
                      </a:cubicBezTo>
                      <a:cubicBezTo>
                        <a:pt x="79" y="186"/>
                        <a:pt x="80" y="185"/>
                        <a:pt x="79" y="185"/>
                      </a:cubicBezTo>
                      <a:cubicBezTo>
                        <a:pt x="79" y="186"/>
                        <a:pt x="77" y="185"/>
                        <a:pt x="77" y="186"/>
                      </a:cubicBezTo>
                      <a:cubicBezTo>
                        <a:pt x="77" y="186"/>
                        <a:pt x="76" y="188"/>
                        <a:pt x="77" y="188"/>
                      </a:cubicBezTo>
                      <a:cubicBezTo>
                        <a:pt x="79" y="190"/>
                        <a:pt x="79" y="188"/>
                        <a:pt x="82" y="186"/>
                      </a:cubicBezTo>
                      <a:cubicBezTo>
                        <a:pt x="85" y="186"/>
                        <a:pt x="79" y="188"/>
                        <a:pt x="80" y="190"/>
                      </a:cubicBezTo>
                      <a:cubicBezTo>
                        <a:pt x="82" y="190"/>
                        <a:pt x="84" y="188"/>
                        <a:pt x="85" y="188"/>
                      </a:cubicBezTo>
                      <a:close/>
                      <a:moveTo>
                        <a:pt x="87" y="185"/>
                      </a:moveTo>
                      <a:cubicBezTo>
                        <a:pt x="87" y="185"/>
                        <a:pt x="87" y="183"/>
                        <a:pt x="88" y="183"/>
                      </a:cubicBezTo>
                      <a:cubicBezTo>
                        <a:pt x="90" y="183"/>
                        <a:pt x="90" y="182"/>
                        <a:pt x="91" y="180"/>
                      </a:cubicBezTo>
                      <a:cubicBezTo>
                        <a:pt x="91" y="179"/>
                        <a:pt x="91" y="177"/>
                        <a:pt x="90" y="179"/>
                      </a:cubicBezTo>
                      <a:cubicBezTo>
                        <a:pt x="88" y="180"/>
                        <a:pt x="87" y="180"/>
                        <a:pt x="87" y="183"/>
                      </a:cubicBezTo>
                      <a:cubicBezTo>
                        <a:pt x="85" y="183"/>
                        <a:pt x="85" y="183"/>
                        <a:pt x="87" y="185"/>
                      </a:cubicBezTo>
                      <a:close/>
                      <a:moveTo>
                        <a:pt x="93" y="183"/>
                      </a:moveTo>
                      <a:cubicBezTo>
                        <a:pt x="96" y="183"/>
                        <a:pt x="96" y="183"/>
                        <a:pt x="96" y="183"/>
                      </a:cubicBezTo>
                      <a:cubicBezTo>
                        <a:pt x="94" y="185"/>
                        <a:pt x="93" y="183"/>
                        <a:pt x="93" y="183"/>
                      </a:cubicBezTo>
                      <a:close/>
                      <a:moveTo>
                        <a:pt x="91" y="185"/>
                      </a:moveTo>
                      <a:cubicBezTo>
                        <a:pt x="91" y="185"/>
                        <a:pt x="93" y="186"/>
                        <a:pt x="90" y="188"/>
                      </a:cubicBezTo>
                      <a:cubicBezTo>
                        <a:pt x="88" y="190"/>
                        <a:pt x="91" y="186"/>
                        <a:pt x="90" y="186"/>
                      </a:cubicBezTo>
                      <a:cubicBezTo>
                        <a:pt x="88" y="186"/>
                        <a:pt x="91" y="185"/>
                        <a:pt x="90" y="183"/>
                      </a:cubicBezTo>
                      <a:cubicBezTo>
                        <a:pt x="88" y="183"/>
                        <a:pt x="87" y="185"/>
                        <a:pt x="87" y="186"/>
                      </a:cubicBezTo>
                      <a:cubicBezTo>
                        <a:pt x="85" y="188"/>
                        <a:pt x="88" y="190"/>
                        <a:pt x="85" y="190"/>
                      </a:cubicBezTo>
                      <a:cubicBezTo>
                        <a:pt x="84" y="190"/>
                        <a:pt x="85" y="190"/>
                        <a:pt x="84" y="193"/>
                      </a:cubicBezTo>
                      <a:cubicBezTo>
                        <a:pt x="82" y="194"/>
                        <a:pt x="85" y="191"/>
                        <a:pt x="87" y="193"/>
                      </a:cubicBezTo>
                      <a:cubicBezTo>
                        <a:pt x="88" y="194"/>
                        <a:pt x="88" y="191"/>
                        <a:pt x="88" y="191"/>
                      </a:cubicBezTo>
                      <a:cubicBezTo>
                        <a:pt x="90" y="193"/>
                        <a:pt x="90" y="193"/>
                        <a:pt x="90" y="191"/>
                      </a:cubicBezTo>
                      <a:cubicBezTo>
                        <a:pt x="91" y="190"/>
                        <a:pt x="91" y="190"/>
                        <a:pt x="93" y="190"/>
                      </a:cubicBezTo>
                      <a:cubicBezTo>
                        <a:pt x="96" y="188"/>
                        <a:pt x="94" y="185"/>
                        <a:pt x="93" y="185"/>
                      </a:cubicBezTo>
                      <a:cubicBezTo>
                        <a:pt x="93" y="183"/>
                        <a:pt x="93" y="183"/>
                        <a:pt x="91" y="185"/>
                      </a:cubicBezTo>
                      <a:close/>
                      <a:moveTo>
                        <a:pt x="91" y="191"/>
                      </a:moveTo>
                      <a:cubicBezTo>
                        <a:pt x="93" y="190"/>
                        <a:pt x="94" y="190"/>
                        <a:pt x="94" y="190"/>
                      </a:cubicBezTo>
                      <a:cubicBezTo>
                        <a:pt x="93" y="191"/>
                        <a:pt x="91" y="193"/>
                        <a:pt x="91" y="191"/>
                      </a:cubicBezTo>
                      <a:close/>
                      <a:moveTo>
                        <a:pt x="117" y="166"/>
                      </a:moveTo>
                      <a:cubicBezTo>
                        <a:pt x="119" y="165"/>
                        <a:pt x="120" y="166"/>
                        <a:pt x="120" y="166"/>
                      </a:cubicBezTo>
                      <a:cubicBezTo>
                        <a:pt x="119" y="166"/>
                        <a:pt x="117" y="166"/>
                        <a:pt x="117" y="166"/>
                      </a:cubicBezTo>
                      <a:close/>
                      <a:moveTo>
                        <a:pt x="74" y="193"/>
                      </a:moveTo>
                      <a:cubicBezTo>
                        <a:pt x="76" y="193"/>
                        <a:pt x="76" y="193"/>
                        <a:pt x="76" y="193"/>
                      </a:cubicBezTo>
                      <a:cubicBezTo>
                        <a:pt x="76" y="194"/>
                        <a:pt x="74" y="193"/>
                        <a:pt x="74" y="193"/>
                      </a:cubicBezTo>
                      <a:close/>
                      <a:moveTo>
                        <a:pt x="70" y="196"/>
                      </a:moveTo>
                      <a:cubicBezTo>
                        <a:pt x="70" y="196"/>
                        <a:pt x="70" y="197"/>
                        <a:pt x="71" y="196"/>
                      </a:cubicBezTo>
                      <a:cubicBezTo>
                        <a:pt x="71" y="196"/>
                        <a:pt x="71" y="196"/>
                        <a:pt x="73" y="196"/>
                      </a:cubicBezTo>
                      <a:cubicBezTo>
                        <a:pt x="73" y="196"/>
                        <a:pt x="73" y="194"/>
                        <a:pt x="74" y="194"/>
                      </a:cubicBezTo>
                      <a:cubicBezTo>
                        <a:pt x="76" y="194"/>
                        <a:pt x="74" y="194"/>
                        <a:pt x="73" y="193"/>
                      </a:cubicBezTo>
                      <a:cubicBezTo>
                        <a:pt x="71" y="193"/>
                        <a:pt x="71" y="193"/>
                        <a:pt x="70" y="194"/>
                      </a:cubicBezTo>
                      <a:cubicBezTo>
                        <a:pt x="70" y="196"/>
                        <a:pt x="71" y="196"/>
                        <a:pt x="70" y="196"/>
                      </a:cubicBezTo>
                      <a:close/>
                      <a:moveTo>
                        <a:pt x="70" y="196"/>
                      </a:moveTo>
                      <a:cubicBezTo>
                        <a:pt x="71" y="196"/>
                        <a:pt x="68" y="194"/>
                        <a:pt x="68" y="196"/>
                      </a:cubicBezTo>
                      <a:cubicBezTo>
                        <a:pt x="68" y="197"/>
                        <a:pt x="68" y="196"/>
                        <a:pt x="68" y="197"/>
                      </a:cubicBezTo>
                      <a:cubicBezTo>
                        <a:pt x="68" y="197"/>
                        <a:pt x="68" y="197"/>
                        <a:pt x="70" y="196"/>
                      </a:cubicBezTo>
                      <a:close/>
                      <a:moveTo>
                        <a:pt x="65" y="197"/>
                      </a:moveTo>
                      <a:cubicBezTo>
                        <a:pt x="65" y="200"/>
                        <a:pt x="65" y="200"/>
                        <a:pt x="67" y="199"/>
                      </a:cubicBezTo>
                      <a:cubicBezTo>
                        <a:pt x="67" y="197"/>
                        <a:pt x="67" y="197"/>
                        <a:pt x="67" y="196"/>
                      </a:cubicBezTo>
                      <a:cubicBezTo>
                        <a:pt x="67" y="196"/>
                        <a:pt x="67" y="196"/>
                        <a:pt x="65" y="197"/>
                      </a:cubicBezTo>
                      <a:close/>
                      <a:moveTo>
                        <a:pt x="87" y="197"/>
                      </a:moveTo>
                      <a:cubicBezTo>
                        <a:pt x="88" y="197"/>
                        <a:pt x="88" y="197"/>
                        <a:pt x="88" y="197"/>
                      </a:cubicBezTo>
                      <a:cubicBezTo>
                        <a:pt x="90" y="197"/>
                        <a:pt x="87" y="197"/>
                        <a:pt x="87" y="197"/>
                      </a:cubicBezTo>
                      <a:close/>
                      <a:moveTo>
                        <a:pt x="64" y="224"/>
                      </a:moveTo>
                      <a:cubicBezTo>
                        <a:pt x="64" y="222"/>
                        <a:pt x="62" y="222"/>
                        <a:pt x="62" y="222"/>
                      </a:cubicBezTo>
                      <a:cubicBezTo>
                        <a:pt x="62" y="224"/>
                        <a:pt x="61" y="225"/>
                        <a:pt x="62" y="225"/>
                      </a:cubicBezTo>
                      <a:cubicBezTo>
                        <a:pt x="62" y="224"/>
                        <a:pt x="64" y="225"/>
                        <a:pt x="64" y="224"/>
                      </a:cubicBezTo>
                      <a:close/>
                      <a:moveTo>
                        <a:pt x="64" y="227"/>
                      </a:moveTo>
                      <a:cubicBezTo>
                        <a:pt x="65" y="225"/>
                        <a:pt x="65" y="225"/>
                        <a:pt x="64" y="225"/>
                      </a:cubicBezTo>
                      <a:cubicBezTo>
                        <a:pt x="64" y="225"/>
                        <a:pt x="62" y="225"/>
                        <a:pt x="62" y="227"/>
                      </a:cubicBezTo>
                      <a:cubicBezTo>
                        <a:pt x="62" y="227"/>
                        <a:pt x="62" y="227"/>
                        <a:pt x="64" y="227"/>
                      </a:cubicBezTo>
                      <a:close/>
                      <a:moveTo>
                        <a:pt x="59" y="235"/>
                      </a:moveTo>
                      <a:cubicBezTo>
                        <a:pt x="59" y="236"/>
                        <a:pt x="58" y="236"/>
                        <a:pt x="59" y="236"/>
                      </a:cubicBezTo>
                      <a:cubicBezTo>
                        <a:pt x="61" y="236"/>
                        <a:pt x="59" y="235"/>
                        <a:pt x="61" y="235"/>
                      </a:cubicBezTo>
                      <a:cubicBezTo>
                        <a:pt x="62" y="235"/>
                        <a:pt x="62" y="235"/>
                        <a:pt x="62" y="233"/>
                      </a:cubicBezTo>
                      <a:cubicBezTo>
                        <a:pt x="61" y="231"/>
                        <a:pt x="61" y="231"/>
                        <a:pt x="61" y="233"/>
                      </a:cubicBezTo>
                      <a:cubicBezTo>
                        <a:pt x="61" y="233"/>
                        <a:pt x="59" y="233"/>
                        <a:pt x="59" y="235"/>
                      </a:cubicBezTo>
                      <a:close/>
                      <a:moveTo>
                        <a:pt x="56" y="230"/>
                      </a:moveTo>
                      <a:cubicBezTo>
                        <a:pt x="56" y="230"/>
                        <a:pt x="58" y="228"/>
                        <a:pt x="59" y="230"/>
                      </a:cubicBezTo>
                      <a:cubicBezTo>
                        <a:pt x="59" y="230"/>
                        <a:pt x="56" y="231"/>
                        <a:pt x="56" y="230"/>
                      </a:cubicBezTo>
                      <a:close/>
                      <a:moveTo>
                        <a:pt x="59" y="238"/>
                      </a:moveTo>
                      <a:cubicBezTo>
                        <a:pt x="58" y="238"/>
                        <a:pt x="59" y="238"/>
                        <a:pt x="61" y="238"/>
                      </a:cubicBezTo>
                      <a:cubicBezTo>
                        <a:pt x="62" y="236"/>
                        <a:pt x="61" y="236"/>
                        <a:pt x="59" y="236"/>
                      </a:cubicBezTo>
                      <a:cubicBezTo>
                        <a:pt x="59" y="238"/>
                        <a:pt x="59" y="236"/>
                        <a:pt x="59" y="238"/>
                      </a:cubicBezTo>
                      <a:close/>
                      <a:moveTo>
                        <a:pt x="55" y="238"/>
                      </a:moveTo>
                      <a:cubicBezTo>
                        <a:pt x="56" y="238"/>
                        <a:pt x="58" y="238"/>
                        <a:pt x="58" y="238"/>
                      </a:cubicBezTo>
                      <a:cubicBezTo>
                        <a:pt x="56" y="238"/>
                        <a:pt x="55" y="238"/>
                        <a:pt x="55" y="238"/>
                      </a:cubicBezTo>
                      <a:close/>
                      <a:moveTo>
                        <a:pt x="53" y="245"/>
                      </a:moveTo>
                      <a:cubicBezTo>
                        <a:pt x="55" y="245"/>
                        <a:pt x="55" y="245"/>
                        <a:pt x="53" y="245"/>
                      </a:cubicBezTo>
                      <a:cubicBezTo>
                        <a:pt x="53" y="245"/>
                        <a:pt x="53" y="244"/>
                        <a:pt x="52" y="244"/>
                      </a:cubicBezTo>
                      <a:cubicBezTo>
                        <a:pt x="52" y="245"/>
                        <a:pt x="52" y="245"/>
                        <a:pt x="53" y="245"/>
                      </a:cubicBezTo>
                      <a:close/>
                      <a:moveTo>
                        <a:pt x="53" y="244"/>
                      </a:moveTo>
                      <a:cubicBezTo>
                        <a:pt x="53" y="244"/>
                        <a:pt x="55" y="244"/>
                        <a:pt x="53" y="244"/>
                      </a:cubicBezTo>
                      <a:cubicBezTo>
                        <a:pt x="53" y="244"/>
                        <a:pt x="52" y="242"/>
                        <a:pt x="53" y="244"/>
                      </a:cubicBezTo>
                      <a:close/>
                      <a:moveTo>
                        <a:pt x="50" y="244"/>
                      </a:moveTo>
                      <a:cubicBezTo>
                        <a:pt x="52" y="242"/>
                        <a:pt x="52" y="244"/>
                        <a:pt x="52" y="244"/>
                      </a:cubicBezTo>
                      <a:cubicBezTo>
                        <a:pt x="50" y="244"/>
                        <a:pt x="50" y="244"/>
                        <a:pt x="50" y="244"/>
                      </a:cubicBezTo>
                      <a:close/>
                      <a:moveTo>
                        <a:pt x="64" y="222"/>
                      </a:moveTo>
                      <a:cubicBezTo>
                        <a:pt x="65" y="221"/>
                        <a:pt x="65" y="221"/>
                        <a:pt x="65" y="221"/>
                      </a:cubicBezTo>
                      <a:cubicBezTo>
                        <a:pt x="67" y="222"/>
                        <a:pt x="65" y="222"/>
                        <a:pt x="64" y="222"/>
                      </a:cubicBezTo>
                      <a:close/>
                      <a:moveTo>
                        <a:pt x="26" y="261"/>
                      </a:moveTo>
                      <a:cubicBezTo>
                        <a:pt x="24" y="261"/>
                        <a:pt x="29" y="259"/>
                        <a:pt x="29" y="261"/>
                      </a:cubicBezTo>
                      <a:cubicBezTo>
                        <a:pt x="29" y="261"/>
                        <a:pt x="27" y="262"/>
                        <a:pt x="26" y="261"/>
                      </a:cubicBezTo>
                      <a:close/>
                      <a:moveTo>
                        <a:pt x="33" y="256"/>
                      </a:moveTo>
                      <a:cubicBezTo>
                        <a:pt x="35" y="256"/>
                        <a:pt x="33" y="255"/>
                        <a:pt x="33" y="255"/>
                      </a:cubicBezTo>
                      <a:cubicBezTo>
                        <a:pt x="32" y="256"/>
                        <a:pt x="29" y="256"/>
                        <a:pt x="29" y="258"/>
                      </a:cubicBezTo>
                      <a:cubicBezTo>
                        <a:pt x="30" y="258"/>
                        <a:pt x="32" y="258"/>
                        <a:pt x="33" y="256"/>
                      </a:cubicBezTo>
                      <a:close/>
                      <a:moveTo>
                        <a:pt x="32" y="259"/>
                      </a:moveTo>
                      <a:cubicBezTo>
                        <a:pt x="35" y="259"/>
                        <a:pt x="36" y="259"/>
                        <a:pt x="36" y="259"/>
                      </a:cubicBezTo>
                      <a:cubicBezTo>
                        <a:pt x="36" y="258"/>
                        <a:pt x="35" y="259"/>
                        <a:pt x="35" y="258"/>
                      </a:cubicBezTo>
                      <a:cubicBezTo>
                        <a:pt x="35" y="256"/>
                        <a:pt x="32" y="258"/>
                        <a:pt x="32" y="258"/>
                      </a:cubicBezTo>
                      <a:cubicBezTo>
                        <a:pt x="30" y="259"/>
                        <a:pt x="29" y="259"/>
                        <a:pt x="29" y="259"/>
                      </a:cubicBezTo>
                      <a:cubicBezTo>
                        <a:pt x="29" y="261"/>
                        <a:pt x="30" y="261"/>
                        <a:pt x="32" y="259"/>
                      </a:cubicBezTo>
                      <a:close/>
                      <a:moveTo>
                        <a:pt x="27" y="264"/>
                      </a:moveTo>
                      <a:cubicBezTo>
                        <a:pt x="26" y="262"/>
                        <a:pt x="27" y="262"/>
                        <a:pt x="29" y="264"/>
                      </a:cubicBezTo>
                      <a:cubicBezTo>
                        <a:pt x="27" y="264"/>
                        <a:pt x="27" y="264"/>
                        <a:pt x="27" y="264"/>
                      </a:cubicBezTo>
                      <a:close/>
                      <a:moveTo>
                        <a:pt x="24" y="266"/>
                      </a:moveTo>
                      <a:cubicBezTo>
                        <a:pt x="26" y="266"/>
                        <a:pt x="24" y="264"/>
                        <a:pt x="24" y="266"/>
                      </a:cubicBezTo>
                      <a:cubicBezTo>
                        <a:pt x="23" y="266"/>
                        <a:pt x="23" y="264"/>
                        <a:pt x="23" y="266"/>
                      </a:cubicBezTo>
                      <a:cubicBezTo>
                        <a:pt x="21" y="267"/>
                        <a:pt x="24" y="267"/>
                        <a:pt x="24" y="266"/>
                      </a:cubicBezTo>
                      <a:close/>
                      <a:moveTo>
                        <a:pt x="17" y="270"/>
                      </a:moveTo>
                      <a:cubicBezTo>
                        <a:pt x="15" y="270"/>
                        <a:pt x="18" y="269"/>
                        <a:pt x="18" y="270"/>
                      </a:cubicBezTo>
                      <a:cubicBezTo>
                        <a:pt x="17" y="270"/>
                        <a:pt x="17" y="270"/>
                        <a:pt x="17" y="270"/>
                      </a:cubicBezTo>
                      <a:close/>
                      <a:moveTo>
                        <a:pt x="10" y="273"/>
                      </a:moveTo>
                      <a:cubicBezTo>
                        <a:pt x="12" y="275"/>
                        <a:pt x="10" y="276"/>
                        <a:pt x="9" y="276"/>
                      </a:cubicBezTo>
                      <a:cubicBezTo>
                        <a:pt x="9" y="275"/>
                        <a:pt x="10" y="273"/>
                        <a:pt x="10" y="273"/>
                      </a:cubicBezTo>
                      <a:close/>
                      <a:moveTo>
                        <a:pt x="7" y="276"/>
                      </a:moveTo>
                      <a:cubicBezTo>
                        <a:pt x="7" y="275"/>
                        <a:pt x="9" y="275"/>
                        <a:pt x="9" y="276"/>
                      </a:cubicBezTo>
                      <a:cubicBezTo>
                        <a:pt x="7" y="276"/>
                        <a:pt x="7" y="276"/>
                        <a:pt x="7" y="276"/>
                      </a:cubicBezTo>
                      <a:close/>
                      <a:moveTo>
                        <a:pt x="1" y="283"/>
                      </a:moveTo>
                      <a:cubicBezTo>
                        <a:pt x="1" y="281"/>
                        <a:pt x="3" y="281"/>
                        <a:pt x="4" y="281"/>
                      </a:cubicBezTo>
                      <a:cubicBezTo>
                        <a:pt x="4" y="281"/>
                        <a:pt x="3" y="283"/>
                        <a:pt x="1" y="283"/>
                      </a:cubicBezTo>
                      <a:close/>
                      <a:moveTo>
                        <a:pt x="1" y="292"/>
                      </a:moveTo>
                      <a:cubicBezTo>
                        <a:pt x="1" y="292"/>
                        <a:pt x="1" y="290"/>
                        <a:pt x="3" y="290"/>
                      </a:cubicBezTo>
                      <a:cubicBezTo>
                        <a:pt x="3" y="290"/>
                        <a:pt x="3" y="292"/>
                        <a:pt x="1" y="292"/>
                      </a:cubicBezTo>
                      <a:close/>
                      <a:moveTo>
                        <a:pt x="6" y="308"/>
                      </a:moveTo>
                      <a:cubicBezTo>
                        <a:pt x="6" y="306"/>
                        <a:pt x="6" y="306"/>
                        <a:pt x="7" y="308"/>
                      </a:cubicBezTo>
                      <a:cubicBezTo>
                        <a:pt x="7" y="308"/>
                        <a:pt x="7" y="306"/>
                        <a:pt x="9" y="306"/>
                      </a:cubicBezTo>
                      <a:cubicBezTo>
                        <a:pt x="9" y="304"/>
                        <a:pt x="6" y="304"/>
                        <a:pt x="6" y="306"/>
                      </a:cubicBezTo>
                      <a:cubicBezTo>
                        <a:pt x="4" y="308"/>
                        <a:pt x="6" y="309"/>
                        <a:pt x="7" y="309"/>
                      </a:cubicBezTo>
                      <a:cubicBezTo>
                        <a:pt x="7" y="309"/>
                        <a:pt x="7" y="308"/>
                        <a:pt x="6" y="308"/>
                      </a:cubicBezTo>
                      <a:close/>
                      <a:moveTo>
                        <a:pt x="4" y="317"/>
                      </a:moveTo>
                      <a:cubicBezTo>
                        <a:pt x="6" y="317"/>
                        <a:pt x="4" y="312"/>
                        <a:pt x="4" y="314"/>
                      </a:cubicBezTo>
                      <a:cubicBezTo>
                        <a:pt x="4" y="315"/>
                        <a:pt x="3" y="317"/>
                        <a:pt x="4" y="317"/>
                      </a:cubicBezTo>
                      <a:close/>
                      <a:moveTo>
                        <a:pt x="4" y="311"/>
                      </a:moveTo>
                      <a:cubicBezTo>
                        <a:pt x="4" y="312"/>
                        <a:pt x="4" y="309"/>
                        <a:pt x="4" y="309"/>
                      </a:cubicBezTo>
                      <a:cubicBezTo>
                        <a:pt x="6" y="309"/>
                        <a:pt x="6" y="311"/>
                        <a:pt x="6" y="309"/>
                      </a:cubicBezTo>
                      <a:cubicBezTo>
                        <a:pt x="6" y="309"/>
                        <a:pt x="6" y="309"/>
                        <a:pt x="4" y="308"/>
                      </a:cubicBezTo>
                      <a:cubicBezTo>
                        <a:pt x="4" y="308"/>
                        <a:pt x="4" y="309"/>
                        <a:pt x="4" y="311"/>
                      </a:cubicBezTo>
                      <a:close/>
                      <a:moveTo>
                        <a:pt x="3" y="303"/>
                      </a:moveTo>
                      <a:cubicBezTo>
                        <a:pt x="3" y="300"/>
                        <a:pt x="3" y="300"/>
                        <a:pt x="3" y="300"/>
                      </a:cubicBezTo>
                      <a:cubicBezTo>
                        <a:pt x="3" y="301"/>
                        <a:pt x="4" y="304"/>
                        <a:pt x="3" y="303"/>
                      </a:cubicBezTo>
                      <a:close/>
                      <a:moveTo>
                        <a:pt x="4" y="300"/>
                      </a:moveTo>
                      <a:cubicBezTo>
                        <a:pt x="4" y="301"/>
                        <a:pt x="3" y="300"/>
                        <a:pt x="3" y="298"/>
                      </a:cubicBezTo>
                      <a:cubicBezTo>
                        <a:pt x="4" y="300"/>
                        <a:pt x="4" y="300"/>
                        <a:pt x="4" y="300"/>
                      </a:cubicBezTo>
                      <a:close/>
                      <a:moveTo>
                        <a:pt x="3" y="298"/>
                      </a:moveTo>
                      <a:cubicBezTo>
                        <a:pt x="4" y="298"/>
                        <a:pt x="3" y="297"/>
                        <a:pt x="3" y="297"/>
                      </a:cubicBezTo>
                      <a:cubicBezTo>
                        <a:pt x="1" y="295"/>
                        <a:pt x="1" y="297"/>
                        <a:pt x="3" y="298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27" name="Freeform 201"/>
                <p:cNvSpPr>
                  <a:spLocks noEditPoints="1"/>
                </p:cNvSpPr>
                <p:nvPr/>
              </p:nvSpPr>
              <p:spPr bwMode="auto">
                <a:xfrm>
                  <a:off x="2570" y="1797"/>
                  <a:ext cx="160" cy="262"/>
                </a:xfrm>
                <a:custGeom>
                  <a:avLst/>
                  <a:gdLst/>
                  <a:ahLst/>
                  <a:cxnLst>
                    <a:cxn ang="0">
                      <a:pos x="32" y="78"/>
                    </a:cxn>
                    <a:cxn ang="0">
                      <a:pos x="29" y="67"/>
                    </a:cxn>
                    <a:cxn ang="0">
                      <a:pos x="25" y="62"/>
                    </a:cxn>
                    <a:cxn ang="0">
                      <a:pos x="23" y="64"/>
                    </a:cxn>
                    <a:cxn ang="0">
                      <a:pos x="23" y="55"/>
                    </a:cxn>
                    <a:cxn ang="0">
                      <a:pos x="20" y="52"/>
                    </a:cxn>
                    <a:cxn ang="0">
                      <a:pos x="22" y="44"/>
                    </a:cxn>
                    <a:cxn ang="0">
                      <a:pos x="25" y="34"/>
                    </a:cxn>
                    <a:cxn ang="0">
                      <a:pos x="32" y="30"/>
                    </a:cxn>
                    <a:cxn ang="0">
                      <a:pos x="35" y="39"/>
                    </a:cxn>
                    <a:cxn ang="0">
                      <a:pos x="52" y="42"/>
                    </a:cxn>
                    <a:cxn ang="0">
                      <a:pos x="46" y="59"/>
                    </a:cxn>
                    <a:cxn ang="0">
                      <a:pos x="53" y="67"/>
                    </a:cxn>
                    <a:cxn ang="0">
                      <a:pos x="67" y="89"/>
                    </a:cxn>
                    <a:cxn ang="0">
                      <a:pos x="69" y="101"/>
                    </a:cxn>
                    <a:cxn ang="0">
                      <a:pos x="75" y="114"/>
                    </a:cxn>
                    <a:cxn ang="0">
                      <a:pos x="79" y="118"/>
                    </a:cxn>
                    <a:cxn ang="0">
                      <a:pos x="60" y="126"/>
                    </a:cxn>
                    <a:cxn ang="0">
                      <a:pos x="46" y="128"/>
                    </a:cxn>
                    <a:cxn ang="0">
                      <a:pos x="28" y="134"/>
                    </a:cxn>
                    <a:cxn ang="0">
                      <a:pos x="29" y="128"/>
                    </a:cxn>
                    <a:cxn ang="0">
                      <a:pos x="43" y="121"/>
                    </a:cxn>
                    <a:cxn ang="0">
                      <a:pos x="38" y="118"/>
                    </a:cxn>
                    <a:cxn ang="0">
                      <a:pos x="26" y="112"/>
                    </a:cxn>
                    <a:cxn ang="0">
                      <a:pos x="31" y="101"/>
                    </a:cxn>
                    <a:cxn ang="0">
                      <a:pos x="40" y="95"/>
                    </a:cxn>
                    <a:cxn ang="0">
                      <a:pos x="44" y="90"/>
                    </a:cxn>
                    <a:cxn ang="0">
                      <a:pos x="40" y="78"/>
                    </a:cxn>
                    <a:cxn ang="0">
                      <a:pos x="23" y="83"/>
                    </a:cxn>
                    <a:cxn ang="0">
                      <a:pos x="23" y="78"/>
                    </a:cxn>
                    <a:cxn ang="0">
                      <a:pos x="14" y="72"/>
                    </a:cxn>
                    <a:cxn ang="0">
                      <a:pos x="11" y="84"/>
                    </a:cxn>
                    <a:cxn ang="0">
                      <a:pos x="22" y="84"/>
                    </a:cxn>
                    <a:cxn ang="0">
                      <a:pos x="31" y="95"/>
                    </a:cxn>
                    <a:cxn ang="0">
                      <a:pos x="25" y="66"/>
                    </a:cxn>
                    <a:cxn ang="0">
                      <a:pos x="55" y="128"/>
                    </a:cxn>
                    <a:cxn ang="0">
                      <a:pos x="13" y="38"/>
                    </a:cxn>
                    <a:cxn ang="0">
                      <a:pos x="16" y="38"/>
                    </a:cxn>
                    <a:cxn ang="0">
                      <a:pos x="17" y="33"/>
                    </a:cxn>
                    <a:cxn ang="0">
                      <a:pos x="11" y="42"/>
                    </a:cxn>
                    <a:cxn ang="0">
                      <a:pos x="9" y="48"/>
                    </a:cxn>
                    <a:cxn ang="0">
                      <a:pos x="16" y="45"/>
                    </a:cxn>
                    <a:cxn ang="0">
                      <a:pos x="22" y="47"/>
                    </a:cxn>
                    <a:cxn ang="0">
                      <a:pos x="16" y="42"/>
                    </a:cxn>
                    <a:cxn ang="0">
                      <a:pos x="19" y="58"/>
                    </a:cxn>
                    <a:cxn ang="0">
                      <a:pos x="17" y="55"/>
                    </a:cxn>
                    <a:cxn ang="0">
                      <a:pos x="17" y="67"/>
                    </a:cxn>
                    <a:cxn ang="0">
                      <a:pos x="16" y="66"/>
                    </a:cxn>
                    <a:cxn ang="0">
                      <a:pos x="20" y="64"/>
                    </a:cxn>
                    <a:cxn ang="0">
                      <a:pos x="44" y="25"/>
                    </a:cxn>
                    <a:cxn ang="0">
                      <a:pos x="43" y="22"/>
                    </a:cxn>
                    <a:cxn ang="0">
                      <a:pos x="44" y="27"/>
                    </a:cxn>
                    <a:cxn ang="0">
                      <a:pos x="46" y="21"/>
                    </a:cxn>
                    <a:cxn ang="0">
                      <a:pos x="46" y="22"/>
                    </a:cxn>
                    <a:cxn ang="0">
                      <a:pos x="58" y="11"/>
                    </a:cxn>
                    <a:cxn ang="0">
                      <a:pos x="58" y="5"/>
                    </a:cxn>
                    <a:cxn ang="0">
                      <a:pos x="53" y="8"/>
                    </a:cxn>
                    <a:cxn ang="0">
                      <a:pos x="58" y="11"/>
                    </a:cxn>
                    <a:cxn ang="0">
                      <a:pos x="58" y="3"/>
                    </a:cxn>
                    <a:cxn ang="0">
                      <a:pos x="60" y="2"/>
                    </a:cxn>
                  </a:cxnLst>
                  <a:rect l="0" t="0" r="r" b="b"/>
                  <a:pathLst>
                    <a:path w="82" h="135">
                      <a:moveTo>
                        <a:pt x="40" y="75"/>
                      </a:moveTo>
                      <a:cubicBezTo>
                        <a:pt x="38" y="78"/>
                        <a:pt x="38" y="75"/>
                        <a:pt x="37" y="76"/>
                      </a:cubicBezTo>
                      <a:cubicBezTo>
                        <a:pt x="35" y="80"/>
                        <a:pt x="32" y="75"/>
                        <a:pt x="32" y="76"/>
                      </a:cubicBezTo>
                      <a:cubicBezTo>
                        <a:pt x="34" y="78"/>
                        <a:pt x="32" y="80"/>
                        <a:pt x="32" y="78"/>
                      </a:cubicBezTo>
                      <a:cubicBezTo>
                        <a:pt x="31" y="76"/>
                        <a:pt x="28" y="75"/>
                        <a:pt x="28" y="78"/>
                      </a:cubicBezTo>
                      <a:cubicBezTo>
                        <a:pt x="29" y="81"/>
                        <a:pt x="26" y="76"/>
                        <a:pt x="26" y="75"/>
                      </a:cubicBezTo>
                      <a:cubicBezTo>
                        <a:pt x="28" y="73"/>
                        <a:pt x="28" y="76"/>
                        <a:pt x="28" y="73"/>
                      </a:cubicBezTo>
                      <a:cubicBezTo>
                        <a:pt x="28" y="70"/>
                        <a:pt x="32" y="70"/>
                        <a:pt x="29" y="67"/>
                      </a:cubicBezTo>
                      <a:cubicBezTo>
                        <a:pt x="28" y="64"/>
                        <a:pt x="29" y="64"/>
                        <a:pt x="31" y="62"/>
                      </a:cubicBezTo>
                      <a:cubicBezTo>
                        <a:pt x="28" y="59"/>
                        <a:pt x="29" y="64"/>
                        <a:pt x="28" y="64"/>
                      </a:cubicBezTo>
                      <a:cubicBezTo>
                        <a:pt x="26" y="62"/>
                        <a:pt x="28" y="64"/>
                        <a:pt x="26" y="64"/>
                      </a:cubicBezTo>
                      <a:cubicBezTo>
                        <a:pt x="25" y="62"/>
                        <a:pt x="26" y="61"/>
                        <a:pt x="25" y="62"/>
                      </a:cubicBezTo>
                      <a:cubicBezTo>
                        <a:pt x="23" y="62"/>
                        <a:pt x="26" y="64"/>
                        <a:pt x="25" y="66"/>
                      </a:cubicBezTo>
                      <a:cubicBezTo>
                        <a:pt x="23" y="67"/>
                        <a:pt x="23" y="72"/>
                        <a:pt x="22" y="72"/>
                      </a:cubicBezTo>
                      <a:cubicBezTo>
                        <a:pt x="20" y="70"/>
                        <a:pt x="25" y="64"/>
                        <a:pt x="23" y="66"/>
                      </a:cubicBezTo>
                      <a:cubicBezTo>
                        <a:pt x="23" y="66"/>
                        <a:pt x="23" y="66"/>
                        <a:pt x="23" y="64"/>
                      </a:cubicBezTo>
                      <a:cubicBezTo>
                        <a:pt x="23" y="62"/>
                        <a:pt x="22" y="62"/>
                        <a:pt x="23" y="61"/>
                      </a:cubicBezTo>
                      <a:cubicBezTo>
                        <a:pt x="23" y="59"/>
                        <a:pt x="22" y="59"/>
                        <a:pt x="23" y="58"/>
                      </a:cubicBezTo>
                      <a:cubicBezTo>
                        <a:pt x="25" y="58"/>
                        <a:pt x="23" y="56"/>
                        <a:pt x="25" y="55"/>
                      </a:cubicBezTo>
                      <a:cubicBezTo>
                        <a:pt x="26" y="53"/>
                        <a:pt x="26" y="53"/>
                        <a:pt x="23" y="55"/>
                      </a:cubicBezTo>
                      <a:cubicBezTo>
                        <a:pt x="22" y="56"/>
                        <a:pt x="23" y="55"/>
                        <a:pt x="22" y="55"/>
                      </a:cubicBezTo>
                      <a:cubicBezTo>
                        <a:pt x="20" y="55"/>
                        <a:pt x="19" y="55"/>
                        <a:pt x="20" y="55"/>
                      </a:cubicBezTo>
                      <a:cubicBezTo>
                        <a:pt x="22" y="53"/>
                        <a:pt x="23" y="53"/>
                        <a:pt x="20" y="53"/>
                      </a:cubicBezTo>
                      <a:cubicBezTo>
                        <a:pt x="17" y="53"/>
                        <a:pt x="19" y="52"/>
                        <a:pt x="20" y="52"/>
                      </a:cubicBezTo>
                      <a:cubicBezTo>
                        <a:pt x="20" y="53"/>
                        <a:pt x="22" y="52"/>
                        <a:pt x="22" y="52"/>
                      </a:cubicBezTo>
                      <a:cubicBezTo>
                        <a:pt x="19" y="50"/>
                        <a:pt x="23" y="50"/>
                        <a:pt x="22" y="48"/>
                      </a:cubicBezTo>
                      <a:cubicBezTo>
                        <a:pt x="22" y="48"/>
                        <a:pt x="22" y="48"/>
                        <a:pt x="23" y="47"/>
                      </a:cubicBezTo>
                      <a:cubicBezTo>
                        <a:pt x="23" y="45"/>
                        <a:pt x="22" y="47"/>
                        <a:pt x="22" y="44"/>
                      </a:cubicBezTo>
                      <a:cubicBezTo>
                        <a:pt x="20" y="41"/>
                        <a:pt x="23" y="42"/>
                        <a:pt x="22" y="39"/>
                      </a:cubicBezTo>
                      <a:cubicBezTo>
                        <a:pt x="20" y="38"/>
                        <a:pt x="23" y="38"/>
                        <a:pt x="25" y="39"/>
                      </a:cubicBezTo>
                      <a:cubicBezTo>
                        <a:pt x="25" y="39"/>
                        <a:pt x="25" y="38"/>
                        <a:pt x="25" y="36"/>
                      </a:cubicBezTo>
                      <a:cubicBezTo>
                        <a:pt x="23" y="34"/>
                        <a:pt x="28" y="36"/>
                        <a:pt x="25" y="34"/>
                      </a:cubicBezTo>
                      <a:cubicBezTo>
                        <a:pt x="23" y="31"/>
                        <a:pt x="29" y="36"/>
                        <a:pt x="26" y="33"/>
                      </a:cubicBezTo>
                      <a:cubicBezTo>
                        <a:pt x="25" y="31"/>
                        <a:pt x="28" y="33"/>
                        <a:pt x="28" y="30"/>
                      </a:cubicBezTo>
                      <a:cubicBezTo>
                        <a:pt x="26" y="28"/>
                        <a:pt x="28" y="28"/>
                        <a:pt x="29" y="30"/>
                      </a:cubicBezTo>
                      <a:cubicBezTo>
                        <a:pt x="31" y="30"/>
                        <a:pt x="31" y="28"/>
                        <a:pt x="32" y="30"/>
                      </a:cubicBezTo>
                      <a:cubicBezTo>
                        <a:pt x="34" y="30"/>
                        <a:pt x="37" y="28"/>
                        <a:pt x="40" y="28"/>
                      </a:cubicBezTo>
                      <a:cubicBezTo>
                        <a:pt x="41" y="30"/>
                        <a:pt x="38" y="28"/>
                        <a:pt x="41" y="28"/>
                      </a:cubicBezTo>
                      <a:cubicBezTo>
                        <a:pt x="44" y="28"/>
                        <a:pt x="43" y="30"/>
                        <a:pt x="43" y="30"/>
                      </a:cubicBezTo>
                      <a:cubicBezTo>
                        <a:pt x="44" y="31"/>
                        <a:pt x="37" y="38"/>
                        <a:pt x="35" y="39"/>
                      </a:cubicBezTo>
                      <a:cubicBezTo>
                        <a:pt x="34" y="39"/>
                        <a:pt x="38" y="38"/>
                        <a:pt x="37" y="39"/>
                      </a:cubicBezTo>
                      <a:cubicBezTo>
                        <a:pt x="35" y="41"/>
                        <a:pt x="34" y="42"/>
                        <a:pt x="35" y="42"/>
                      </a:cubicBezTo>
                      <a:cubicBezTo>
                        <a:pt x="38" y="42"/>
                        <a:pt x="38" y="39"/>
                        <a:pt x="43" y="41"/>
                      </a:cubicBezTo>
                      <a:cubicBezTo>
                        <a:pt x="49" y="41"/>
                        <a:pt x="52" y="39"/>
                        <a:pt x="52" y="42"/>
                      </a:cubicBezTo>
                      <a:cubicBezTo>
                        <a:pt x="53" y="44"/>
                        <a:pt x="52" y="44"/>
                        <a:pt x="50" y="50"/>
                      </a:cubicBezTo>
                      <a:cubicBezTo>
                        <a:pt x="47" y="56"/>
                        <a:pt x="46" y="56"/>
                        <a:pt x="44" y="56"/>
                      </a:cubicBezTo>
                      <a:cubicBezTo>
                        <a:pt x="43" y="56"/>
                        <a:pt x="46" y="56"/>
                        <a:pt x="44" y="58"/>
                      </a:cubicBezTo>
                      <a:cubicBezTo>
                        <a:pt x="44" y="58"/>
                        <a:pt x="49" y="58"/>
                        <a:pt x="46" y="59"/>
                      </a:cubicBezTo>
                      <a:cubicBezTo>
                        <a:pt x="44" y="61"/>
                        <a:pt x="44" y="59"/>
                        <a:pt x="43" y="61"/>
                      </a:cubicBezTo>
                      <a:cubicBezTo>
                        <a:pt x="43" y="62"/>
                        <a:pt x="38" y="62"/>
                        <a:pt x="41" y="62"/>
                      </a:cubicBezTo>
                      <a:cubicBezTo>
                        <a:pt x="46" y="64"/>
                        <a:pt x="43" y="59"/>
                        <a:pt x="47" y="62"/>
                      </a:cubicBezTo>
                      <a:cubicBezTo>
                        <a:pt x="52" y="64"/>
                        <a:pt x="50" y="66"/>
                        <a:pt x="53" y="67"/>
                      </a:cubicBezTo>
                      <a:cubicBezTo>
                        <a:pt x="55" y="69"/>
                        <a:pt x="53" y="70"/>
                        <a:pt x="57" y="75"/>
                      </a:cubicBezTo>
                      <a:cubicBezTo>
                        <a:pt x="58" y="81"/>
                        <a:pt x="58" y="80"/>
                        <a:pt x="61" y="80"/>
                      </a:cubicBezTo>
                      <a:cubicBezTo>
                        <a:pt x="64" y="81"/>
                        <a:pt x="63" y="84"/>
                        <a:pt x="66" y="84"/>
                      </a:cubicBezTo>
                      <a:cubicBezTo>
                        <a:pt x="67" y="86"/>
                        <a:pt x="64" y="86"/>
                        <a:pt x="67" y="89"/>
                      </a:cubicBezTo>
                      <a:cubicBezTo>
                        <a:pt x="70" y="92"/>
                        <a:pt x="69" y="92"/>
                        <a:pt x="66" y="90"/>
                      </a:cubicBezTo>
                      <a:cubicBezTo>
                        <a:pt x="64" y="89"/>
                        <a:pt x="64" y="90"/>
                        <a:pt x="67" y="92"/>
                      </a:cubicBezTo>
                      <a:cubicBezTo>
                        <a:pt x="69" y="94"/>
                        <a:pt x="72" y="98"/>
                        <a:pt x="70" y="98"/>
                      </a:cubicBezTo>
                      <a:cubicBezTo>
                        <a:pt x="69" y="100"/>
                        <a:pt x="67" y="101"/>
                        <a:pt x="69" y="101"/>
                      </a:cubicBezTo>
                      <a:cubicBezTo>
                        <a:pt x="70" y="101"/>
                        <a:pt x="70" y="103"/>
                        <a:pt x="72" y="100"/>
                      </a:cubicBezTo>
                      <a:cubicBezTo>
                        <a:pt x="72" y="98"/>
                        <a:pt x="81" y="100"/>
                        <a:pt x="81" y="104"/>
                      </a:cubicBezTo>
                      <a:cubicBezTo>
                        <a:pt x="82" y="112"/>
                        <a:pt x="76" y="112"/>
                        <a:pt x="78" y="114"/>
                      </a:cubicBezTo>
                      <a:cubicBezTo>
                        <a:pt x="79" y="114"/>
                        <a:pt x="76" y="112"/>
                        <a:pt x="75" y="114"/>
                      </a:cubicBezTo>
                      <a:cubicBezTo>
                        <a:pt x="73" y="115"/>
                        <a:pt x="76" y="114"/>
                        <a:pt x="75" y="117"/>
                      </a:cubicBezTo>
                      <a:cubicBezTo>
                        <a:pt x="75" y="117"/>
                        <a:pt x="70" y="117"/>
                        <a:pt x="72" y="117"/>
                      </a:cubicBezTo>
                      <a:cubicBezTo>
                        <a:pt x="73" y="118"/>
                        <a:pt x="72" y="118"/>
                        <a:pt x="73" y="118"/>
                      </a:cubicBezTo>
                      <a:cubicBezTo>
                        <a:pt x="75" y="120"/>
                        <a:pt x="79" y="117"/>
                        <a:pt x="79" y="118"/>
                      </a:cubicBezTo>
                      <a:cubicBezTo>
                        <a:pt x="78" y="120"/>
                        <a:pt x="79" y="121"/>
                        <a:pt x="76" y="123"/>
                      </a:cubicBezTo>
                      <a:cubicBezTo>
                        <a:pt x="73" y="123"/>
                        <a:pt x="76" y="125"/>
                        <a:pt x="73" y="125"/>
                      </a:cubicBezTo>
                      <a:cubicBezTo>
                        <a:pt x="72" y="125"/>
                        <a:pt x="70" y="128"/>
                        <a:pt x="67" y="126"/>
                      </a:cubicBezTo>
                      <a:cubicBezTo>
                        <a:pt x="64" y="125"/>
                        <a:pt x="61" y="128"/>
                        <a:pt x="60" y="126"/>
                      </a:cubicBezTo>
                      <a:cubicBezTo>
                        <a:pt x="60" y="125"/>
                        <a:pt x="60" y="126"/>
                        <a:pt x="58" y="126"/>
                      </a:cubicBezTo>
                      <a:cubicBezTo>
                        <a:pt x="55" y="125"/>
                        <a:pt x="58" y="126"/>
                        <a:pt x="53" y="126"/>
                      </a:cubicBezTo>
                      <a:cubicBezTo>
                        <a:pt x="50" y="128"/>
                        <a:pt x="53" y="129"/>
                        <a:pt x="50" y="128"/>
                      </a:cubicBezTo>
                      <a:cubicBezTo>
                        <a:pt x="47" y="128"/>
                        <a:pt x="49" y="131"/>
                        <a:pt x="46" y="128"/>
                      </a:cubicBezTo>
                      <a:cubicBezTo>
                        <a:pt x="44" y="125"/>
                        <a:pt x="41" y="129"/>
                        <a:pt x="40" y="128"/>
                      </a:cubicBezTo>
                      <a:cubicBezTo>
                        <a:pt x="40" y="128"/>
                        <a:pt x="40" y="134"/>
                        <a:pt x="37" y="132"/>
                      </a:cubicBezTo>
                      <a:cubicBezTo>
                        <a:pt x="35" y="131"/>
                        <a:pt x="35" y="131"/>
                        <a:pt x="32" y="131"/>
                      </a:cubicBezTo>
                      <a:cubicBezTo>
                        <a:pt x="29" y="131"/>
                        <a:pt x="29" y="132"/>
                        <a:pt x="28" y="134"/>
                      </a:cubicBezTo>
                      <a:cubicBezTo>
                        <a:pt x="26" y="134"/>
                        <a:pt x="28" y="135"/>
                        <a:pt x="26" y="135"/>
                      </a:cubicBezTo>
                      <a:cubicBezTo>
                        <a:pt x="25" y="135"/>
                        <a:pt x="25" y="134"/>
                        <a:pt x="23" y="134"/>
                      </a:cubicBezTo>
                      <a:cubicBezTo>
                        <a:pt x="22" y="135"/>
                        <a:pt x="22" y="132"/>
                        <a:pt x="25" y="132"/>
                      </a:cubicBezTo>
                      <a:cubicBezTo>
                        <a:pt x="26" y="132"/>
                        <a:pt x="26" y="129"/>
                        <a:pt x="29" y="128"/>
                      </a:cubicBezTo>
                      <a:cubicBezTo>
                        <a:pt x="31" y="128"/>
                        <a:pt x="29" y="128"/>
                        <a:pt x="31" y="126"/>
                      </a:cubicBezTo>
                      <a:cubicBezTo>
                        <a:pt x="32" y="125"/>
                        <a:pt x="29" y="123"/>
                        <a:pt x="32" y="123"/>
                      </a:cubicBezTo>
                      <a:cubicBezTo>
                        <a:pt x="35" y="123"/>
                        <a:pt x="32" y="120"/>
                        <a:pt x="35" y="120"/>
                      </a:cubicBezTo>
                      <a:cubicBezTo>
                        <a:pt x="40" y="120"/>
                        <a:pt x="38" y="121"/>
                        <a:pt x="43" y="121"/>
                      </a:cubicBezTo>
                      <a:cubicBezTo>
                        <a:pt x="46" y="120"/>
                        <a:pt x="41" y="120"/>
                        <a:pt x="47" y="117"/>
                      </a:cubicBezTo>
                      <a:cubicBezTo>
                        <a:pt x="47" y="115"/>
                        <a:pt x="47" y="115"/>
                        <a:pt x="49" y="114"/>
                      </a:cubicBezTo>
                      <a:cubicBezTo>
                        <a:pt x="46" y="115"/>
                        <a:pt x="46" y="117"/>
                        <a:pt x="44" y="117"/>
                      </a:cubicBezTo>
                      <a:cubicBezTo>
                        <a:pt x="43" y="117"/>
                        <a:pt x="41" y="121"/>
                        <a:pt x="38" y="118"/>
                      </a:cubicBezTo>
                      <a:cubicBezTo>
                        <a:pt x="35" y="115"/>
                        <a:pt x="32" y="118"/>
                        <a:pt x="34" y="117"/>
                      </a:cubicBezTo>
                      <a:cubicBezTo>
                        <a:pt x="34" y="115"/>
                        <a:pt x="32" y="114"/>
                        <a:pt x="29" y="115"/>
                      </a:cubicBezTo>
                      <a:cubicBezTo>
                        <a:pt x="28" y="117"/>
                        <a:pt x="26" y="115"/>
                        <a:pt x="26" y="114"/>
                      </a:cubicBezTo>
                      <a:cubicBezTo>
                        <a:pt x="28" y="112"/>
                        <a:pt x="25" y="114"/>
                        <a:pt x="26" y="112"/>
                      </a:cubicBezTo>
                      <a:cubicBezTo>
                        <a:pt x="28" y="109"/>
                        <a:pt x="28" y="112"/>
                        <a:pt x="32" y="109"/>
                      </a:cubicBezTo>
                      <a:cubicBezTo>
                        <a:pt x="37" y="106"/>
                        <a:pt x="34" y="104"/>
                        <a:pt x="35" y="103"/>
                      </a:cubicBezTo>
                      <a:cubicBezTo>
                        <a:pt x="37" y="101"/>
                        <a:pt x="34" y="103"/>
                        <a:pt x="35" y="101"/>
                      </a:cubicBezTo>
                      <a:cubicBezTo>
                        <a:pt x="35" y="98"/>
                        <a:pt x="32" y="103"/>
                        <a:pt x="31" y="101"/>
                      </a:cubicBezTo>
                      <a:cubicBezTo>
                        <a:pt x="31" y="101"/>
                        <a:pt x="29" y="103"/>
                        <a:pt x="31" y="101"/>
                      </a:cubicBezTo>
                      <a:cubicBezTo>
                        <a:pt x="31" y="100"/>
                        <a:pt x="32" y="100"/>
                        <a:pt x="34" y="97"/>
                      </a:cubicBezTo>
                      <a:cubicBezTo>
                        <a:pt x="35" y="95"/>
                        <a:pt x="35" y="97"/>
                        <a:pt x="37" y="95"/>
                      </a:cubicBezTo>
                      <a:cubicBezTo>
                        <a:pt x="37" y="95"/>
                        <a:pt x="37" y="97"/>
                        <a:pt x="40" y="95"/>
                      </a:cubicBezTo>
                      <a:cubicBezTo>
                        <a:pt x="41" y="94"/>
                        <a:pt x="43" y="97"/>
                        <a:pt x="43" y="95"/>
                      </a:cubicBezTo>
                      <a:cubicBezTo>
                        <a:pt x="41" y="94"/>
                        <a:pt x="43" y="94"/>
                        <a:pt x="44" y="95"/>
                      </a:cubicBezTo>
                      <a:cubicBezTo>
                        <a:pt x="44" y="97"/>
                        <a:pt x="44" y="95"/>
                        <a:pt x="44" y="94"/>
                      </a:cubicBezTo>
                      <a:cubicBezTo>
                        <a:pt x="41" y="90"/>
                        <a:pt x="44" y="90"/>
                        <a:pt x="44" y="90"/>
                      </a:cubicBezTo>
                      <a:cubicBezTo>
                        <a:pt x="41" y="89"/>
                        <a:pt x="46" y="87"/>
                        <a:pt x="44" y="87"/>
                      </a:cubicBezTo>
                      <a:cubicBezTo>
                        <a:pt x="44" y="86"/>
                        <a:pt x="46" y="84"/>
                        <a:pt x="44" y="84"/>
                      </a:cubicBezTo>
                      <a:cubicBezTo>
                        <a:pt x="43" y="84"/>
                        <a:pt x="43" y="87"/>
                        <a:pt x="41" y="86"/>
                      </a:cubicBezTo>
                      <a:cubicBezTo>
                        <a:pt x="40" y="83"/>
                        <a:pt x="37" y="83"/>
                        <a:pt x="40" y="78"/>
                      </a:cubicBezTo>
                      <a:cubicBezTo>
                        <a:pt x="43" y="73"/>
                        <a:pt x="40" y="78"/>
                        <a:pt x="41" y="75"/>
                      </a:cubicBezTo>
                      <a:cubicBezTo>
                        <a:pt x="43" y="75"/>
                        <a:pt x="40" y="75"/>
                        <a:pt x="40" y="75"/>
                      </a:cubicBezTo>
                      <a:close/>
                      <a:moveTo>
                        <a:pt x="22" y="84"/>
                      </a:moveTo>
                      <a:cubicBezTo>
                        <a:pt x="22" y="83"/>
                        <a:pt x="23" y="84"/>
                        <a:pt x="23" y="83"/>
                      </a:cubicBezTo>
                      <a:cubicBezTo>
                        <a:pt x="22" y="83"/>
                        <a:pt x="22" y="83"/>
                        <a:pt x="22" y="83"/>
                      </a:cubicBezTo>
                      <a:cubicBezTo>
                        <a:pt x="23" y="81"/>
                        <a:pt x="23" y="80"/>
                        <a:pt x="23" y="81"/>
                      </a:cubicBezTo>
                      <a:cubicBezTo>
                        <a:pt x="23" y="83"/>
                        <a:pt x="25" y="83"/>
                        <a:pt x="25" y="81"/>
                      </a:cubicBezTo>
                      <a:cubicBezTo>
                        <a:pt x="23" y="78"/>
                        <a:pt x="23" y="78"/>
                        <a:pt x="23" y="78"/>
                      </a:cubicBezTo>
                      <a:cubicBezTo>
                        <a:pt x="22" y="80"/>
                        <a:pt x="20" y="80"/>
                        <a:pt x="22" y="78"/>
                      </a:cubicBezTo>
                      <a:cubicBezTo>
                        <a:pt x="23" y="78"/>
                        <a:pt x="23" y="76"/>
                        <a:pt x="22" y="76"/>
                      </a:cubicBezTo>
                      <a:cubicBezTo>
                        <a:pt x="20" y="76"/>
                        <a:pt x="20" y="73"/>
                        <a:pt x="19" y="72"/>
                      </a:cubicBezTo>
                      <a:cubicBezTo>
                        <a:pt x="19" y="70"/>
                        <a:pt x="16" y="72"/>
                        <a:pt x="14" y="72"/>
                      </a:cubicBezTo>
                      <a:cubicBezTo>
                        <a:pt x="11" y="72"/>
                        <a:pt x="13" y="73"/>
                        <a:pt x="9" y="73"/>
                      </a:cubicBezTo>
                      <a:cubicBezTo>
                        <a:pt x="6" y="75"/>
                        <a:pt x="9" y="78"/>
                        <a:pt x="6" y="78"/>
                      </a:cubicBezTo>
                      <a:cubicBezTo>
                        <a:pt x="3" y="78"/>
                        <a:pt x="8" y="80"/>
                        <a:pt x="5" y="81"/>
                      </a:cubicBezTo>
                      <a:cubicBezTo>
                        <a:pt x="0" y="83"/>
                        <a:pt x="11" y="87"/>
                        <a:pt x="11" y="84"/>
                      </a:cubicBezTo>
                      <a:cubicBezTo>
                        <a:pt x="11" y="83"/>
                        <a:pt x="13" y="81"/>
                        <a:pt x="13" y="83"/>
                      </a:cubicBezTo>
                      <a:cubicBezTo>
                        <a:pt x="14" y="86"/>
                        <a:pt x="14" y="84"/>
                        <a:pt x="14" y="86"/>
                      </a:cubicBezTo>
                      <a:cubicBezTo>
                        <a:pt x="16" y="87"/>
                        <a:pt x="16" y="86"/>
                        <a:pt x="17" y="86"/>
                      </a:cubicBezTo>
                      <a:cubicBezTo>
                        <a:pt x="20" y="86"/>
                        <a:pt x="19" y="89"/>
                        <a:pt x="22" y="84"/>
                      </a:cubicBezTo>
                      <a:close/>
                      <a:moveTo>
                        <a:pt x="32" y="83"/>
                      </a:moveTo>
                      <a:cubicBezTo>
                        <a:pt x="34" y="83"/>
                        <a:pt x="32" y="87"/>
                        <a:pt x="31" y="86"/>
                      </a:cubicBezTo>
                      <a:cubicBezTo>
                        <a:pt x="28" y="86"/>
                        <a:pt x="32" y="81"/>
                        <a:pt x="32" y="83"/>
                      </a:cubicBezTo>
                      <a:close/>
                      <a:moveTo>
                        <a:pt x="31" y="95"/>
                      </a:moveTo>
                      <a:cubicBezTo>
                        <a:pt x="32" y="92"/>
                        <a:pt x="35" y="95"/>
                        <a:pt x="34" y="97"/>
                      </a:cubicBezTo>
                      <a:cubicBezTo>
                        <a:pt x="32" y="98"/>
                        <a:pt x="31" y="97"/>
                        <a:pt x="31" y="95"/>
                      </a:cubicBezTo>
                      <a:close/>
                      <a:moveTo>
                        <a:pt x="26" y="69"/>
                      </a:moveTo>
                      <a:cubicBezTo>
                        <a:pt x="25" y="69"/>
                        <a:pt x="25" y="67"/>
                        <a:pt x="25" y="66"/>
                      </a:cubicBezTo>
                      <a:cubicBezTo>
                        <a:pt x="26" y="64"/>
                        <a:pt x="28" y="69"/>
                        <a:pt x="26" y="69"/>
                      </a:cubicBezTo>
                      <a:close/>
                      <a:moveTo>
                        <a:pt x="55" y="128"/>
                      </a:moveTo>
                      <a:cubicBezTo>
                        <a:pt x="57" y="126"/>
                        <a:pt x="58" y="126"/>
                        <a:pt x="58" y="128"/>
                      </a:cubicBezTo>
                      <a:cubicBezTo>
                        <a:pt x="60" y="128"/>
                        <a:pt x="58" y="129"/>
                        <a:pt x="55" y="128"/>
                      </a:cubicBezTo>
                      <a:close/>
                      <a:moveTo>
                        <a:pt x="14" y="34"/>
                      </a:moveTo>
                      <a:cubicBezTo>
                        <a:pt x="13" y="36"/>
                        <a:pt x="13" y="33"/>
                        <a:pt x="13" y="34"/>
                      </a:cubicBezTo>
                      <a:cubicBezTo>
                        <a:pt x="11" y="34"/>
                        <a:pt x="11" y="36"/>
                        <a:pt x="11" y="36"/>
                      </a:cubicBezTo>
                      <a:cubicBezTo>
                        <a:pt x="13" y="38"/>
                        <a:pt x="9" y="36"/>
                        <a:pt x="13" y="38"/>
                      </a:cubicBezTo>
                      <a:cubicBezTo>
                        <a:pt x="14" y="38"/>
                        <a:pt x="9" y="38"/>
                        <a:pt x="11" y="39"/>
                      </a:cubicBezTo>
                      <a:cubicBezTo>
                        <a:pt x="13" y="41"/>
                        <a:pt x="13" y="39"/>
                        <a:pt x="14" y="39"/>
                      </a:cubicBezTo>
                      <a:cubicBezTo>
                        <a:pt x="14" y="39"/>
                        <a:pt x="14" y="39"/>
                        <a:pt x="14" y="38"/>
                      </a:cubicBezTo>
                      <a:cubicBezTo>
                        <a:pt x="16" y="38"/>
                        <a:pt x="17" y="38"/>
                        <a:pt x="16" y="38"/>
                      </a:cubicBezTo>
                      <a:cubicBezTo>
                        <a:pt x="16" y="36"/>
                        <a:pt x="17" y="36"/>
                        <a:pt x="17" y="36"/>
                      </a:cubicBezTo>
                      <a:cubicBezTo>
                        <a:pt x="16" y="36"/>
                        <a:pt x="17" y="36"/>
                        <a:pt x="17" y="34"/>
                      </a:cubicBezTo>
                      <a:cubicBezTo>
                        <a:pt x="17" y="33"/>
                        <a:pt x="17" y="34"/>
                        <a:pt x="19" y="34"/>
                      </a:cubicBezTo>
                      <a:cubicBezTo>
                        <a:pt x="20" y="33"/>
                        <a:pt x="17" y="34"/>
                        <a:pt x="17" y="33"/>
                      </a:cubicBezTo>
                      <a:cubicBezTo>
                        <a:pt x="19" y="33"/>
                        <a:pt x="19" y="31"/>
                        <a:pt x="19" y="30"/>
                      </a:cubicBezTo>
                      <a:cubicBezTo>
                        <a:pt x="19" y="30"/>
                        <a:pt x="16" y="31"/>
                        <a:pt x="14" y="33"/>
                      </a:cubicBezTo>
                      <a:cubicBezTo>
                        <a:pt x="13" y="33"/>
                        <a:pt x="14" y="34"/>
                        <a:pt x="14" y="34"/>
                      </a:cubicBezTo>
                      <a:close/>
                      <a:moveTo>
                        <a:pt x="11" y="42"/>
                      </a:moveTo>
                      <a:cubicBezTo>
                        <a:pt x="13" y="41"/>
                        <a:pt x="11" y="41"/>
                        <a:pt x="11" y="41"/>
                      </a:cubicBezTo>
                      <a:cubicBezTo>
                        <a:pt x="9" y="41"/>
                        <a:pt x="9" y="41"/>
                        <a:pt x="8" y="41"/>
                      </a:cubicBezTo>
                      <a:cubicBezTo>
                        <a:pt x="8" y="42"/>
                        <a:pt x="11" y="44"/>
                        <a:pt x="11" y="42"/>
                      </a:cubicBezTo>
                      <a:close/>
                      <a:moveTo>
                        <a:pt x="9" y="48"/>
                      </a:moveTo>
                      <a:cubicBezTo>
                        <a:pt x="11" y="48"/>
                        <a:pt x="9" y="47"/>
                        <a:pt x="9" y="47"/>
                      </a:cubicBezTo>
                      <a:cubicBezTo>
                        <a:pt x="11" y="45"/>
                        <a:pt x="11" y="45"/>
                        <a:pt x="9" y="45"/>
                      </a:cubicBezTo>
                      <a:cubicBezTo>
                        <a:pt x="8" y="44"/>
                        <a:pt x="8" y="48"/>
                        <a:pt x="9" y="48"/>
                      </a:cubicBezTo>
                      <a:close/>
                      <a:moveTo>
                        <a:pt x="16" y="45"/>
                      </a:moveTo>
                      <a:cubicBezTo>
                        <a:pt x="17" y="45"/>
                        <a:pt x="16" y="45"/>
                        <a:pt x="17" y="47"/>
                      </a:cubicBezTo>
                      <a:cubicBezTo>
                        <a:pt x="17" y="48"/>
                        <a:pt x="19" y="47"/>
                        <a:pt x="20" y="47"/>
                      </a:cubicBezTo>
                      <a:cubicBezTo>
                        <a:pt x="22" y="47"/>
                        <a:pt x="19" y="48"/>
                        <a:pt x="20" y="50"/>
                      </a:cubicBez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23" y="45"/>
                        <a:pt x="22" y="47"/>
                        <a:pt x="20" y="45"/>
                      </a:cubicBezTo>
                      <a:cubicBezTo>
                        <a:pt x="19" y="45"/>
                        <a:pt x="19" y="41"/>
                        <a:pt x="17" y="41"/>
                      </a:cubicBezTo>
                      <a:cubicBezTo>
                        <a:pt x="17" y="41"/>
                        <a:pt x="17" y="42"/>
                        <a:pt x="17" y="44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4" y="42"/>
                        <a:pt x="16" y="44"/>
                        <a:pt x="16" y="44"/>
                      </a:cubicBezTo>
                      <a:cubicBezTo>
                        <a:pt x="16" y="44"/>
                        <a:pt x="13" y="44"/>
                        <a:pt x="14" y="45"/>
                      </a:cubicBezTo>
                      <a:cubicBezTo>
                        <a:pt x="16" y="45"/>
                        <a:pt x="16" y="44"/>
                        <a:pt x="16" y="45"/>
                      </a:cubicBezTo>
                      <a:close/>
                      <a:moveTo>
                        <a:pt x="19" y="58"/>
                      </a:moveTo>
                      <a:cubicBezTo>
                        <a:pt x="19" y="58"/>
                        <a:pt x="17" y="58"/>
                        <a:pt x="17" y="59"/>
                      </a:cubicBezTo>
                      <a:cubicBezTo>
                        <a:pt x="17" y="59"/>
                        <a:pt x="20" y="58"/>
                        <a:pt x="22" y="58"/>
                      </a:cubicBezTo>
                      <a:cubicBezTo>
                        <a:pt x="23" y="58"/>
                        <a:pt x="22" y="56"/>
                        <a:pt x="20" y="56"/>
                      </a:cubicBezTo>
                      <a:cubicBezTo>
                        <a:pt x="19" y="55"/>
                        <a:pt x="19" y="53"/>
                        <a:pt x="17" y="55"/>
                      </a:cubicBezTo>
                      <a:cubicBezTo>
                        <a:pt x="17" y="56"/>
                        <a:pt x="17" y="56"/>
                        <a:pt x="19" y="56"/>
                      </a:cubicBezTo>
                      <a:cubicBezTo>
                        <a:pt x="20" y="56"/>
                        <a:pt x="19" y="56"/>
                        <a:pt x="19" y="58"/>
                      </a:cubicBezTo>
                      <a:close/>
                      <a:moveTo>
                        <a:pt x="17" y="66"/>
                      </a:moveTo>
                      <a:cubicBezTo>
                        <a:pt x="19" y="67"/>
                        <a:pt x="17" y="67"/>
                        <a:pt x="17" y="67"/>
                      </a:cubicBezTo>
                      <a:cubicBezTo>
                        <a:pt x="17" y="69"/>
                        <a:pt x="19" y="67"/>
                        <a:pt x="19" y="67"/>
                      </a:cubicBezTo>
                      <a:cubicBezTo>
                        <a:pt x="20" y="66"/>
                        <a:pt x="19" y="66"/>
                        <a:pt x="19" y="64"/>
                      </a:cubicBezTo>
                      <a:cubicBezTo>
                        <a:pt x="19" y="62"/>
                        <a:pt x="17" y="64"/>
                        <a:pt x="17" y="64"/>
                      </a:cubicBezTo>
                      <a:cubicBezTo>
                        <a:pt x="17" y="62"/>
                        <a:pt x="14" y="66"/>
                        <a:pt x="16" y="66"/>
                      </a:cubicBezTo>
                      <a:cubicBezTo>
                        <a:pt x="17" y="67"/>
                        <a:pt x="17" y="64"/>
                        <a:pt x="17" y="66"/>
                      </a:cubicBezTo>
                      <a:close/>
                      <a:moveTo>
                        <a:pt x="20" y="64"/>
                      </a:moveTo>
                      <a:cubicBezTo>
                        <a:pt x="19" y="62"/>
                        <a:pt x="20" y="61"/>
                        <a:pt x="22" y="61"/>
                      </a:cubicBezTo>
                      <a:cubicBezTo>
                        <a:pt x="23" y="59"/>
                        <a:pt x="20" y="66"/>
                        <a:pt x="20" y="64"/>
                      </a:cubicBezTo>
                      <a:close/>
                      <a:moveTo>
                        <a:pt x="41" y="27"/>
                      </a:moveTo>
                      <a:cubicBezTo>
                        <a:pt x="41" y="27"/>
                        <a:pt x="40" y="25"/>
                        <a:pt x="41" y="25"/>
                      </a:cubicBezTo>
                      <a:cubicBezTo>
                        <a:pt x="41" y="25"/>
                        <a:pt x="43" y="27"/>
                        <a:pt x="41" y="27"/>
                      </a:cubicBezTo>
                      <a:close/>
                      <a:moveTo>
                        <a:pt x="44" y="25"/>
                      </a:moveTo>
                      <a:cubicBezTo>
                        <a:pt x="44" y="27"/>
                        <a:pt x="46" y="25"/>
                        <a:pt x="46" y="24"/>
                      </a:cubicBezTo>
                      <a:cubicBezTo>
                        <a:pt x="46" y="24"/>
                        <a:pt x="44" y="25"/>
                        <a:pt x="44" y="24"/>
                      </a:cubicBezTo>
                      <a:cubicBezTo>
                        <a:pt x="44" y="24"/>
                        <a:pt x="43" y="25"/>
                        <a:pt x="43" y="24"/>
                      </a:cubicBezTo>
                      <a:cubicBezTo>
                        <a:pt x="44" y="22"/>
                        <a:pt x="43" y="22"/>
                        <a:pt x="43" y="22"/>
                      </a:cubicBezTo>
                      <a:cubicBezTo>
                        <a:pt x="41" y="22"/>
                        <a:pt x="40" y="24"/>
                        <a:pt x="41" y="24"/>
                      </a:cubicBezTo>
                      <a:cubicBezTo>
                        <a:pt x="43" y="25"/>
                        <a:pt x="43" y="24"/>
                        <a:pt x="44" y="25"/>
                      </a:cubicBezTo>
                      <a:close/>
                      <a:moveTo>
                        <a:pt x="44" y="27"/>
                      </a:moveTo>
                      <a:cubicBezTo>
                        <a:pt x="44" y="25"/>
                        <a:pt x="44" y="27"/>
                        <a:pt x="44" y="27"/>
                      </a:cubicBezTo>
                      <a:cubicBezTo>
                        <a:pt x="43" y="27"/>
                        <a:pt x="43" y="27"/>
                        <a:pt x="44" y="27"/>
                      </a:cubicBezTo>
                      <a:close/>
                      <a:moveTo>
                        <a:pt x="46" y="21"/>
                      </a:moveTo>
                      <a:cubicBezTo>
                        <a:pt x="47" y="21"/>
                        <a:pt x="47" y="19"/>
                        <a:pt x="47" y="21"/>
                      </a:cubicBezTo>
                      <a:cubicBezTo>
                        <a:pt x="46" y="21"/>
                        <a:pt x="46" y="19"/>
                        <a:pt x="46" y="21"/>
                      </a:cubicBezTo>
                      <a:cubicBezTo>
                        <a:pt x="46" y="22"/>
                        <a:pt x="46" y="21"/>
                        <a:pt x="46" y="21"/>
                      </a:cubicBezTo>
                      <a:close/>
                      <a:moveTo>
                        <a:pt x="46" y="22"/>
                      </a:moveTo>
                      <a:cubicBezTo>
                        <a:pt x="46" y="21"/>
                        <a:pt x="47" y="22"/>
                        <a:pt x="47" y="22"/>
                      </a:cubicBezTo>
                      <a:cubicBezTo>
                        <a:pt x="46" y="24"/>
                        <a:pt x="46" y="24"/>
                        <a:pt x="46" y="22"/>
                      </a:cubicBezTo>
                      <a:close/>
                      <a:moveTo>
                        <a:pt x="43" y="19"/>
                      </a:moveTo>
                      <a:cubicBezTo>
                        <a:pt x="44" y="19"/>
                        <a:pt x="44" y="21"/>
                        <a:pt x="44" y="21"/>
                      </a:cubicBezTo>
                      <a:cubicBezTo>
                        <a:pt x="44" y="21"/>
                        <a:pt x="43" y="21"/>
                        <a:pt x="43" y="19"/>
                      </a:cubicBezTo>
                      <a:close/>
                      <a:moveTo>
                        <a:pt x="58" y="11"/>
                      </a:moveTo>
                      <a:cubicBezTo>
                        <a:pt x="58" y="10"/>
                        <a:pt x="58" y="10"/>
                        <a:pt x="58" y="8"/>
                      </a:cubicBezTo>
                      <a:cubicBezTo>
                        <a:pt x="58" y="8"/>
                        <a:pt x="58" y="8"/>
                        <a:pt x="60" y="5"/>
                      </a:cubicBezTo>
                      <a:cubicBezTo>
                        <a:pt x="60" y="3"/>
                        <a:pt x="58" y="7"/>
                        <a:pt x="58" y="5"/>
                      </a:cubicBezTo>
                      <a:cubicBezTo>
                        <a:pt x="58" y="5"/>
                        <a:pt x="58" y="3"/>
                        <a:pt x="58" y="5"/>
                      </a:cubicBezTo>
                      <a:cubicBezTo>
                        <a:pt x="57" y="7"/>
                        <a:pt x="57" y="5"/>
                        <a:pt x="57" y="3"/>
                      </a:cubicBezTo>
                      <a:cubicBezTo>
                        <a:pt x="58" y="2"/>
                        <a:pt x="53" y="5"/>
                        <a:pt x="55" y="5"/>
                      </a:cubicBezTo>
                      <a:cubicBezTo>
                        <a:pt x="55" y="5"/>
                        <a:pt x="57" y="5"/>
                        <a:pt x="57" y="7"/>
                      </a:cubicBezTo>
                      <a:cubicBezTo>
                        <a:pt x="57" y="7"/>
                        <a:pt x="53" y="7"/>
                        <a:pt x="53" y="8"/>
                      </a:cubicBezTo>
                      <a:cubicBezTo>
                        <a:pt x="53" y="10"/>
                        <a:pt x="55" y="8"/>
                        <a:pt x="55" y="8"/>
                      </a:cubicBezTo>
                      <a:cubicBezTo>
                        <a:pt x="57" y="10"/>
                        <a:pt x="57" y="8"/>
                        <a:pt x="57" y="8"/>
                      </a:cubicBezTo>
                      <a:cubicBezTo>
                        <a:pt x="58" y="10"/>
                        <a:pt x="55" y="11"/>
                        <a:pt x="57" y="13"/>
                      </a:cubicBezTo>
                      <a:cubicBezTo>
                        <a:pt x="58" y="14"/>
                        <a:pt x="58" y="11"/>
                        <a:pt x="58" y="11"/>
                      </a:cubicBezTo>
                      <a:close/>
                      <a:moveTo>
                        <a:pt x="60" y="3"/>
                      </a:move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60" y="5"/>
                        <a:pt x="58" y="3"/>
                        <a:pt x="60" y="3"/>
                      </a:cubicBezTo>
                      <a:close/>
                      <a:moveTo>
                        <a:pt x="60" y="2"/>
                      </a:moveTo>
                      <a:cubicBezTo>
                        <a:pt x="60" y="0"/>
                        <a:pt x="60" y="0"/>
                        <a:pt x="61" y="0"/>
                      </a:cubicBezTo>
                      <a:cubicBezTo>
                        <a:pt x="61" y="0"/>
                        <a:pt x="61" y="2"/>
                        <a:pt x="60" y="2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28" name="Freeform 202"/>
                <p:cNvSpPr>
                  <a:spLocks/>
                </p:cNvSpPr>
                <p:nvPr/>
              </p:nvSpPr>
              <p:spPr bwMode="auto">
                <a:xfrm>
                  <a:off x="2586" y="1762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1" y="0"/>
                    </a:cxn>
                    <a:cxn ang="0">
                      <a:pos x="3" y="1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4" h="3">
                      <a:moveTo>
                        <a:pt x="1" y="3"/>
                      </a:move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3" y="1"/>
                      </a:cubicBezTo>
                      <a:cubicBezTo>
                        <a:pt x="4" y="1"/>
                        <a:pt x="3" y="3"/>
                        <a:pt x="1" y="3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29" name="Freeform 203"/>
                <p:cNvSpPr>
                  <a:spLocks/>
                </p:cNvSpPr>
                <p:nvPr/>
              </p:nvSpPr>
              <p:spPr bwMode="auto">
                <a:xfrm>
                  <a:off x="2596" y="1768"/>
                  <a:ext cx="4" cy="6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cubicBezTo>
                        <a:pt x="0" y="0"/>
                        <a:pt x="2" y="1"/>
                        <a:pt x="2" y="3"/>
                      </a:cubicBezTo>
                      <a:cubicBezTo>
                        <a:pt x="2" y="3"/>
                        <a:pt x="2" y="3"/>
                        <a:pt x="0" y="3"/>
                      </a:cubicBezTo>
                      <a:cubicBezTo>
                        <a:pt x="0" y="1"/>
                        <a:pt x="0" y="1"/>
                        <a:pt x="0" y="1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  <p:sp>
              <p:nvSpPr>
                <p:cNvPr id="330" name="Freeform 204"/>
                <p:cNvSpPr>
                  <a:spLocks/>
                </p:cNvSpPr>
                <p:nvPr/>
              </p:nvSpPr>
              <p:spPr bwMode="auto">
                <a:xfrm>
                  <a:off x="2594" y="1778"/>
                  <a:ext cx="6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3" y="3"/>
                    </a:cxn>
                    <a:cxn ang="0">
                      <a:pos x="1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3" y="1"/>
                        <a:pt x="1" y="3"/>
                        <a:pt x="3" y="3"/>
                      </a:cubicBezTo>
                      <a:cubicBezTo>
                        <a:pt x="3" y="3"/>
                        <a:pt x="3" y="4"/>
                        <a:pt x="1" y="3"/>
                      </a:cubicBezTo>
                      <a:cubicBezTo>
                        <a:pt x="1" y="1"/>
                        <a:pt x="0" y="0"/>
                        <a:pt x="0" y="0"/>
                      </a:cubicBezTo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lIns="45720" tIns="27432" rIns="45720" bIns="27432"/>
                <a:lstStyle/>
                <a:p>
                  <a:pPr eaLnBrk="1" hangingPunct="1">
                    <a:defRPr/>
                  </a:pPr>
                  <a:endParaRPr lang="tr-TR" sz="500"/>
                </a:p>
              </p:txBody>
            </p:sp>
          </p:grpSp>
          <p:sp>
            <p:nvSpPr>
              <p:cNvPr id="25" name="Freeform 205"/>
              <p:cNvSpPr>
                <a:spLocks/>
              </p:cNvSpPr>
              <p:nvPr/>
            </p:nvSpPr>
            <p:spPr bwMode="auto">
              <a:xfrm>
                <a:off x="4504668" y="2804204"/>
                <a:ext cx="12818" cy="14946"/>
              </a:xfrm>
              <a:custGeom>
                <a:avLst/>
                <a:gdLst>
                  <a:gd name="T0" fmla="*/ 0 w 4"/>
                  <a:gd name="T1" fmla="*/ 2147483646 h 6"/>
                  <a:gd name="T2" fmla="*/ 0 w 4"/>
                  <a:gd name="T3" fmla="*/ 0 h 6"/>
                  <a:gd name="T4" fmla="*/ 2147483646 w 4"/>
                  <a:gd name="T5" fmla="*/ 2147483646 h 6"/>
                  <a:gd name="T6" fmla="*/ 2147483646 w 4"/>
                  <a:gd name="T7" fmla="*/ 2147483646 h 6"/>
                  <a:gd name="T8" fmla="*/ 2147483646 w 4"/>
                  <a:gd name="T9" fmla="*/ 2147483646 h 6"/>
                  <a:gd name="T10" fmla="*/ 0 w 4"/>
                  <a:gd name="T11" fmla="*/ 214748364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2"/>
                    </a:moveTo>
                    <a:cubicBezTo>
                      <a:pt x="0" y="2"/>
                      <a:pt x="0" y="2"/>
                      <a:pt x="0" y="0"/>
                    </a:cubicBezTo>
                    <a:cubicBezTo>
                      <a:pt x="0" y="0"/>
                      <a:pt x="0" y="0"/>
                      <a:pt x="1" y="2"/>
                    </a:cubicBezTo>
                    <a:cubicBezTo>
                      <a:pt x="1" y="3"/>
                      <a:pt x="1" y="2"/>
                      <a:pt x="3" y="3"/>
                    </a:cubicBezTo>
                    <a:cubicBezTo>
                      <a:pt x="4" y="5"/>
                      <a:pt x="4" y="6"/>
                      <a:pt x="3" y="5"/>
                    </a:cubicBezTo>
                    <a:cubicBezTo>
                      <a:pt x="1" y="2"/>
                      <a:pt x="1" y="3"/>
                      <a:pt x="0" y="2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26" name="Freeform 206"/>
              <p:cNvSpPr>
                <a:spLocks/>
              </p:cNvSpPr>
              <p:nvPr/>
            </p:nvSpPr>
            <p:spPr bwMode="auto">
              <a:xfrm>
                <a:off x="4507872" y="2804204"/>
                <a:ext cx="12818" cy="7473"/>
              </a:xfrm>
              <a:custGeom>
                <a:avLst/>
                <a:gdLst>
                  <a:gd name="T0" fmla="*/ 2147483646 w 4"/>
                  <a:gd name="T1" fmla="*/ 2147483646 h 3"/>
                  <a:gd name="T2" fmla="*/ 0 w 4"/>
                  <a:gd name="T3" fmla="*/ 0 h 3"/>
                  <a:gd name="T4" fmla="*/ 0 w 4"/>
                  <a:gd name="T5" fmla="*/ 0 h 3"/>
                  <a:gd name="T6" fmla="*/ 2147483646 w 4"/>
                  <a:gd name="T7" fmla="*/ 0 h 3"/>
                  <a:gd name="T8" fmla="*/ 2147483646 w 4"/>
                  <a:gd name="T9" fmla="*/ 2147483646 h 3"/>
                  <a:gd name="T10" fmla="*/ 2147483646 w 4"/>
                  <a:gd name="T11" fmla="*/ 2147483646 h 3"/>
                  <a:gd name="T12" fmla="*/ 2147483646 w 4"/>
                  <a:gd name="T13" fmla="*/ 2147483646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1" y="3"/>
                    </a:moveTo>
                    <a:cubicBezTo>
                      <a:pt x="1" y="2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3" y="0"/>
                      <a:pt x="1" y="2"/>
                      <a:pt x="3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4" y="3"/>
                      <a:pt x="3" y="3"/>
                      <a:pt x="1" y="3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27" name="Freeform 207"/>
              <p:cNvSpPr>
                <a:spLocks/>
              </p:cNvSpPr>
              <p:nvPr/>
            </p:nvSpPr>
            <p:spPr bwMode="auto">
              <a:xfrm>
                <a:off x="4517486" y="2801713"/>
                <a:ext cx="8012" cy="7473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2147483646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3"/>
                    </a:moveTo>
                    <a:cubicBezTo>
                      <a:pt x="0" y="3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3"/>
                      <a:pt x="3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28" name="Freeform 208"/>
              <p:cNvSpPr>
                <a:spLocks/>
              </p:cNvSpPr>
              <p:nvPr/>
            </p:nvSpPr>
            <p:spPr bwMode="auto">
              <a:xfrm>
                <a:off x="4517486" y="2801713"/>
                <a:ext cx="3205" cy="7473"/>
              </a:xfrm>
              <a:custGeom>
                <a:avLst/>
                <a:gdLst>
                  <a:gd name="T0" fmla="*/ 0 w 1"/>
                  <a:gd name="T1" fmla="*/ 2147483646 h 3"/>
                  <a:gd name="T2" fmla="*/ 0 w 1"/>
                  <a:gd name="T3" fmla="*/ 0 h 3"/>
                  <a:gd name="T4" fmla="*/ 0 w 1"/>
                  <a:gd name="T5" fmla="*/ 2147483646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0" y="1"/>
                    </a:moveTo>
                    <a:cubicBezTo>
                      <a:pt x="0" y="3"/>
                      <a:pt x="0" y="1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29" name="Freeform 209"/>
              <p:cNvSpPr>
                <a:spLocks noEditPoints="1"/>
              </p:cNvSpPr>
              <p:nvPr/>
            </p:nvSpPr>
            <p:spPr bwMode="auto">
              <a:xfrm>
                <a:off x="4445382" y="3353462"/>
                <a:ext cx="341291" cy="211732"/>
              </a:xfrm>
              <a:custGeom>
                <a:avLst/>
                <a:gdLst>
                  <a:gd name="T0" fmla="*/ 2147483646 w 110"/>
                  <a:gd name="T1" fmla="*/ 2147483646 h 88"/>
                  <a:gd name="T2" fmla="*/ 2147483646 w 110"/>
                  <a:gd name="T3" fmla="*/ 2147483646 h 88"/>
                  <a:gd name="T4" fmla="*/ 2147483646 w 110"/>
                  <a:gd name="T5" fmla="*/ 2147483646 h 88"/>
                  <a:gd name="T6" fmla="*/ 2147483646 w 110"/>
                  <a:gd name="T7" fmla="*/ 2147483646 h 88"/>
                  <a:gd name="T8" fmla="*/ 2147483646 w 110"/>
                  <a:gd name="T9" fmla="*/ 2147483646 h 88"/>
                  <a:gd name="T10" fmla="*/ 2147483646 w 110"/>
                  <a:gd name="T11" fmla="*/ 2147483646 h 88"/>
                  <a:gd name="T12" fmla="*/ 2147483646 w 110"/>
                  <a:gd name="T13" fmla="*/ 2147483646 h 88"/>
                  <a:gd name="T14" fmla="*/ 2147483646 w 110"/>
                  <a:gd name="T15" fmla="*/ 2147483646 h 88"/>
                  <a:gd name="T16" fmla="*/ 2147483646 w 110"/>
                  <a:gd name="T17" fmla="*/ 2147483646 h 88"/>
                  <a:gd name="T18" fmla="*/ 2147483646 w 110"/>
                  <a:gd name="T19" fmla="*/ 2147483646 h 88"/>
                  <a:gd name="T20" fmla="*/ 2147483646 w 110"/>
                  <a:gd name="T21" fmla="*/ 2147483646 h 88"/>
                  <a:gd name="T22" fmla="*/ 2147483646 w 110"/>
                  <a:gd name="T23" fmla="*/ 2147483646 h 88"/>
                  <a:gd name="T24" fmla="*/ 2147483646 w 110"/>
                  <a:gd name="T25" fmla="*/ 2147483646 h 88"/>
                  <a:gd name="T26" fmla="*/ 2147483646 w 110"/>
                  <a:gd name="T27" fmla="*/ 2147483646 h 88"/>
                  <a:gd name="T28" fmla="*/ 2147483646 w 110"/>
                  <a:gd name="T29" fmla="*/ 2147483646 h 88"/>
                  <a:gd name="T30" fmla="*/ 2147483646 w 110"/>
                  <a:gd name="T31" fmla="*/ 2147483646 h 88"/>
                  <a:gd name="T32" fmla="*/ 2147483646 w 110"/>
                  <a:gd name="T33" fmla="*/ 2147483646 h 88"/>
                  <a:gd name="T34" fmla="*/ 2147483646 w 110"/>
                  <a:gd name="T35" fmla="*/ 2147483646 h 88"/>
                  <a:gd name="T36" fmla="*/ 2147483646 w 110"/>
                  <a:gd name="T37" fmla="*/ 2147483646 h 88"/>
                  <a:gd name="T38" fmla="*/ 2147483646 w 110"/>
                  <a:gd name="T39" fmla="*/ 2147483646 h 88"/>
                  <a:gd name="T40" fmla="*/ 2147483646 w 110"/>
                  <a:gd name="T41" fmla="*/ 2147483646 h 88"/>
                  <a:gd name="T42" fmla="*/ 2147483646 w 110"/>
                  <a:gd name="T43" fmla="*/ 2147483646 h 88"/>
                  <a:gd name="T44" fmla="*/ 2147483646 w 110"/>
                  <a:gd name="T45" fmla="*/ 2147483646 h 88"/>
                  <a:gd name="T46" fmla="*/ 2147483646 w 110"/>
                  <a:gd name="T47" fmla="*/ 2147483646 h 88"/>
                  <a:gd name="T48" fmla="*/ 2147483646 w 110"/>
                  <a:gd name="T49" fmla="*/ 2147483646 h 88"/>
                  <a:gd name="T50" fmla="*/ 2147483646 w 110"/>
                  <a:gd name="T51" fmla="*/ 2147483646 h 88"/>
                  <a:gd name="T52" fmla="*/ 2147483646 w 110"/>
                  <a:gd name="T53" fmla="*/ 2147483646 h 88"/>
                  <a:gd name="T54" fmla="*/ 2147483646 w 110"/>
                  <a:gd name="T55" fmla="*/ 2147483646 h 88"/>
                  <a:gd name="T56" fmla="*/ 2147483646 w 110"/>
                  <a:gd name="T57" fmla="*/ 2147483646 h 88"/>
                  <a:gd name="T58" fmla="*/ 2147483646 w 110"/>
                  <a:gd name="T59" fmla="*/ 2147483646 h 88"/>
                  <a:gd name="T60" fmla="*/ 2147483646 w 110"/>
                  <a:gd name="T61" fmla="*/ 2147483646 h 88"/>
                  <a:gd name="T62" fmla="*/ 2147483646 w 110"/>
                  <a:gd name="T63" fmla="*/ 2147483646 h 88"/>
                  <a:gd name="T64" fmla="*/ 2147483646 w 110"/>
                  <a:gd name="T65" fmla="*/ 2147483646 h 88"/>
                  <a:gd name="T66" fmla="*/ 2147483646 w 110"/>
                  <a:gd name="T67" fmla="*/ 2147483646 h 88"/>
                  <a:gd name="T68" fmla="*/ 2147483646 w 110"/>
                  <a:gd name="T69" fmla="*/ 2147483646 h 88"/>
                  <a:gd name="T70" fmla="*/ 2147483646 w 110"/>
                  <a:gd name="T71" fmla="*/ 2147483646 h 88"/>
                  <a:gd name="T72" fmla="*/ 2147483646 w 110"/>
                  <a:gd name="T73" fmla="*/ 2147483646 h 88"/>
                  <a:gd name="T74" fmla="*/ 2147483646 w 110"/>
                  <a:gd name="T75" fmla="*/ 2147483646 h 88"/>
                  <a:gd name="T76" fmla="*/ 2147483646 w 110"/>
                  <a:gd name="T77" fmla="*/ 2147483646 h 88"/>
                  <a:gd name="T78" fmla="*/ 2147483646 w 110"/>
                  <a:gd name="T79" fmla="*/ 2147483646 h 88"/>
                  <a:gd name="T80" fmla="*/ 2147483646 w 110"/>
                  <a:gd name="T81" fmla="*/ 2147483646 h 88"/>
                  <a:gd name="T82" fmla="*/ 2147483646 w 110"/>
                  <a:gd name="T83" fmla="*/ 2147483646 h 88"/>
                  <a:gd name="T84" fmla="*/ 2147483646 w 110"/>
                  <a:gd name="T85" fmla="*/ 2147483646 h 88"/>
                  <a:gd name="T86" fmla="*/ 2147483646 w 110"/>
                  <a:gd name="T87" fmla="*/ 2147483646 h 88"/>
                  <a:gd name="T88" fmla="*/ 2147483646 w 110"/>
                  <a:gd name="T89" fmla="*/ 2147483646 h 88"/>
                  <a:gd name="T90" fmla="*/ 2147483646 w 110"/>
                  <a:gd name="T91" fmla="*/ 2147483646 h 88"/>
                  <a:gd name="T92" fmla="*/ 2147483646 w 110"/>
                  <a:gd name="T93" fmla="*/ 2147483646 h 88"/>
                  <a:gd name="T94" fmla="*/ 2147483646 w 110"/>
                  <a:gd name="T95" fmla="*/ 2147483646 h 88"/>
                  <a:gd name="T96" fmla="*/ 2147483646 w 110"/>
                  <a:gd name="T97" fmla="*/ 2147483646 h 88"/>
                  <a:gd name="T98" fmla="*/ 2147483646 w 110"/>
                  <a:gd name="T99" fmla="*/ 2147483646 h 88"/>
                  <a:gd name="T100" fmla="*/ 2147483646 w 110"/>
                  <a:gd name="T101" fmla="*/ 2147483646 h 88"/>
                  <a:gd name="T102" fmla="*/ 2147483646 w 110"/>
                  <a:gd name="T103" fmla="*/ 2147483646 h 88"/>
                  <a:gd name="T104" fmla="*/ 2147483646 w 110"/>
                  <a:gd name="T105" fmla="*/ 2147483646 h 88"/>
                  <a:gd name="T106" fmla="*/ 2147483646 w 110"/>
                  <a:gd name="T107" fmla="*/ 2147483646 h 88"/>
                  <a:gd name="T108" fmla="*/ 2147483646 w 110"/>
                  <a:gd name="T109" fmla="*/ 2147483646 h 88"/>
                  <a:gd name="T110" fmla="*/ 2147483646 w 110"/>
                  <a:gd name="T111" fmla="*/ 2147483646 h 88"/>
                  <a:gd name="T112" fmla="*/ 2147483646 w 110"/>
                  <a:gd name="T113" fmla="*/ 2147483646 h 88"/>
                  <a:gd name="T114" fmla="*/ 2147483646 w 110"/>
                  <a:gd name="T115" fmla="*/ 2147483646 h 88"/>
                  <a:gd name="T116" fmla="*/ 2147483646 w 110"/>
                  <a:gd name="T117" fmla="*/ 2147483646 h 88"/>
                  <a:gd name="T118" fmla="*/ 2147483646 w 110"/>
                  <a:gd name="T119" fmla="*/ 2147483646 h 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10"/>
                  <a:gd name="T181" fmla="*/ 0 h 88"/>
                  <a:gd name="T182" fmla="*/ 110 w 110"/>
                  <a:gd name="T183" fmla="*/ 88 h 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10" h="88">
                    <a:moveTo>
                      <a:pt x="3" y="16"/>
                    </a:moveTo>
                    <a:cubicBezTo>
                      <a:pt x="2" y="12"/>
                      <a:pt x="3" y="11"/>
                      <a:pt x="2" y="11"/>
                    </a:cubicBezTo>
                    <a:cubicBezTo>
                      <a:pt x="0" y="9"/>
                      <a:pt x="3" y="6"/>
                      <a:pt x="8" y="6"/>
                    </a:cubicBezTo>
                    <a:cubicBezTo>
                      <a:pt x="11" y="6"/>
                      <a:pt x="8" y="3"/>
                      <a:pt x="11" y="2"/>
                    </a:cubicBezTo>
                    <a:cubicBezTo>
                      <a:pt x="16" y="0"/>
                      <a:pt x="16" y="3"/>
                      <a:pt x="22" y="3"/>
                    </a:cubicBezTo>
                    <a:cubicBezTo>
                      <a:pt x="28" y="3"/>
                      <a:pt x="28" y="2"/>
                      <a:pt x="32" y="3"/>
                    </a:cubicBezTo>
                    <a:cubicBezTo>
                      <a:pt x="40" y="6"/>
                      <a:pt x="43" y="3"/>
                      <a:pt x="49" y="5"/>
                    </a:cubicBezTo>
                    <a:cubicBezTo>
                      <a:pt x="54" y="6"/>
                      <a:pt x="52" y="3"/>
                      <a:pt x="57" y="5"/>
                    </a:cubicBezTo>
                    <a:cubicBezTo>
                      <a:pt x="58" y="6"/>
                      <a:pt x="60" y="5"/>
                      <a:pt x="61" y="5"/>
                    </a:cubicBezTo>
                    <a:cubicBezTo>
                      <a:pt x="63" y="6"/>
                      <a:pt x="64" y="5"/>
                      <a:pt x="64" y="8"/>
                    </a:cubicBezTo>
                    <a:cubicBezTo>
                      <a:pt x="64" y="9"/>
                      <a:pt x="69" y="8"/>
                      <a:pt x="71" y="11"/>
                    </a:cubicBezTo>
                    <a:cubicBezTo>
                      <a:pt x="71" y="12"/>
                      <a:pt x="74" y="11"/>
                      <a:pt x="75" y="12"/>
                    </a:cubicBezTo>
                    <a:cubicBezTo>
                      <a:pt x="77" y="14"/>
                      <a:pt x="77" y="11"/>
                      <a:pt x="80" y="12"/>
                    </a:cubicBezTo>
                    <a:cubicBezTo>
                      <a:pt x="83" y="12"/>
                      <a:pt x="78" y="8"/>
                      <a:pt x="87" y="14"/>
                    </a:cubicBezTo>
                    <a:cubicBezTo>
                      <a:pt x="87" y="16"/>
                      <a:pt x="89" y="16"/>
                      <a:pt x="89" y="16"/>
                    </a:cubicBezTo>
                    <a:cubicBezTo>
                      <a:pt x="93" y="17"/>
                      <a:pt x="93" y="16"/>
                      <a:pt x="95" y="16"/>
                    </a:cubicBezTo>
                    <a:cubicBezTo>
                      <a:pt x="98" y="17"/>
                      <a:pt x="97" y="16"/>
                      <a:pt x="100" y="16"/>
                    </a:cubicBezTo>
                    <a:cubicBezTo>
                      <a:pt x="104" y="19"/>
                      <a:pt x="100" y="17"/>
                      <a:pt x="101" y="20"/>
                    </a:cubicBezTo>
                    <a:cubicBezTo>
                      <a:pt x="103" y="23"/>
                      <a:pt x="93" y="25"/>
                      <a:pt x="93" y="28"/>
                    </a:cubicBezTo>
                    <a:cubicBezTo>
                      <a:pt x="92" y="30"/>
                      <a:pt x="83" y="30"/>
                      <a:pt x="81" y="33"/>
                    </a:cubicBezTo>
                    <a:cubicBezTo>
                      <a:pt x="81" y="36"/>
                      <a:pt x="86" y="34"/>
                      <a:pt x="81" y="37"/>
                    </a:cubicBezTo>
                    <a:cubicBezTo>
                      <a:pt x="78" y="37"/>
                      <a:pt x="72" y="47"/>
                      <a:pt x="74" y="52"/>
                    </a:cubicBezTo>
                    <a:cubicBezTo>
                      <a:pt x="74" y="56"/>
                      <a:pt x="77" y="56"/>
                      <a:pt x="77" y="58"/>
                    </a:cubicBezTo>
                    <a:cubicBezTo>
                      <a:pt x="77" y="58"/>
                      <a:pt x="68" y="62"/>
                      <a:pt x="69" y="69"/>
                    </a:cubicBezTo>
                    <a:cubicBezTo>
                      <a:pt x="69" y="70"/>
                      <a:pt x="69" y="70"/>
                      <a:pt x="66" y="70"/>
                    </a:cubicBezTo>
                    <a:cubicBezTo>
                      <a:pt x="60" y="70"/>
                      <a:pt x="60" y="81"/>
                      <a:pt x="57" y="78"/>
                    </a:cubicBezTo>
                    <a:cubicBezTo>
                      <a:pt x="55" y="77"/>
                      <a:pt x="51" y="81"/>
                      <a:pt x="46" y="80"/>
                    </a:cubicBezTo>
                    <a:cubicBezTo>
                      <a:pt x="43" y="78"/>
                      <a:pt x="40" y="80"/>
                      <a:pt x="40" y="81"/>
                    </a:cubicBezTo>
                    <a:cubicBezTo>
                      <a:pt x="38" y="83"/>
                      <a:pt x="35" y="81"/>
                      <a:pt x="34" y="83"/>
                    </a:cubicBezTo>
                    <a:cubicBezTo>
                      <a:pt x="32" y="86"/>
                      <a:pt x="32" y="86"/>
                      <a:pt x="31" y="86"/>
                    </a:cubicBezTo>
                    <a:cubicBezTo>
                      <a:pt x="31" y="88"/>
                      <a:pt x="31" y="88"/>
                      <a:pt x="28" y="86"/>
                    </a:cubicBezTo>
                    <a:cubicBezTo>
                      <a:pt x="25" y="83"/>
                      <a:pt x="23" y="81"/>
                      <a:pt x="23" y="78"/>
                    </a:cubicBezTo>
                    <a:cubicBezTo>
                      <a:pt x="23" y="77"/>
                      <a:pt x="20" y="72"/>
                      <a:pt x="16" y="73"/>
                    </a:cubicBezTo>
                    <a:cubicBezTo>
                      <a:pt x="16" y="72"/>
                      <a:pt x="16" y="67"/>
                      <a:pt x="19" y="66"/>
                    </a:cubicBezTo>
                    <a:cubicBezTo>
                      <a:pt x="22" y="62"/>
                      <a:pt x="20" y="62"/>
                      <a:pt x="19" y="62"/>
                    </a:cubicBezTo>
                    <a:cubicBezTo>
                      <a:pt x="17" y="62"/>
                      <a:pt x="16" y="61"/>
                      <a:pt x="19" y="56"/>
                    </a:cubicBezTo>
                    <a:cubicBezTo>
                      <a:pt x="22" y="52"/>
                      <a:pt x="19" y="55"/>
                      <a:pt x="17" y="52"/>
                    </a:cubicBezTo>
                    <a:cubicBezTo>
                      <a:pt x="17" y="47"/>
                      <a:pt x="14" y="47"/>
                      <a:pt x="17" y="47"/>
                    </a:cubicBezTo>
                    <a:cubicBezTo>
                      <a:pt x="20" y="47"/>
                      <a:pt x="20" y="45"/>
                      <a:pt x="20" y="42"/>
                    </a:cubicBezTo>
                    <a:cubicBezTo>
                      <a:pt x="19" y="41"/>
                      <a:pt x="22" y="41"/>
                      <a:pt x="20" y="33"/>
                    </a:cubicBezTo>
                    <a:cubicBezTo>
                      <a:pt x="20" y="31"/>
                      <a:pt x="29" y="25"/>
                      <a:pt x="25" y="25"/>
                    </a:cubicBezTo>
                    <a:cubicBezTo>
                      <a:pt x="22" y="23"/>
                      <a:pt x="25" y="22"/>
                      <a:pt x="20" y="20"/>
                    </a:cubicBezTo>
                    <a:cubicBezTo>
                      <a:pt x="16" y="20"/>
                      <a:pt x="19" y="23"/>
                      <a:pt x="14" y="22"/>
                    </a:cubicBezTo>
                    <a:cubicBezTo>
                      <a:pt x="11" y="20"/>
                      <a:pt x="11" y="23"/>
                      <a:pt x="10" y="22"/>
                    </a:cubicBezTo>
                    <a:cubicBezTo>
                      <a:pt x="8" y="22"/>
                      <a:pt x="13" y="20"/>
                      <a:pt x="11" y="19"/>
                    </a:cubicBezTo>
                    <a:cubicBezTo>
                      <a:pt x="10" y="19"/>
                      <a:pt x="10" y="19"/>
                      <a:pt x="5" y="22"/>
                    </a:cubicBezTo>
                    <a:cubicBezTo>
                      <a:pt x="3" y="20"/>
                      <a:pt x="5" y="17"/>
                      <a:pt x="3" y="16"/>
                    </a:cubicBezTo>
                    <a:close/>
                    <a:moveTo>
                      <a:pt x="97" y="48"/>
                    </a:moveTo>
                    <a:cubicBezTo>
                      <a:pt x="98" y="48"/>
                      <a:pt x="97" y="50"/>
                      <a:pt x="98" y="52"/>
                    </a:cubicBezTo>
                    <a:cubicBezTo>
                      <a:pt x="101" y="52"/>
                      <a:pt x="101" y="48"/>
                      <a:pt x="103" y="47"/>
                    </a:cubicBezTo>
                    <a:cubicBezTo>
                      <a:pt x="104" y="44"/>
                      <a:pt x="101" y="47"/>
                      <a:pt x="101" y="45"/>
                    </a:cubicBezTo>
                    <a:cubicBezTo>
                      <a:pt x="100" y="42"/>
                      <a:pt x="93" y="47"/>
                      <a:pt x="95" y="48"/>
                    </a:cubicBezTo>
                    <a:cubicBezTo>
                      <a:pt x="95" y="48"/>
                      <a:pt x="93" y="48"/>
                      <a:pt x="97" y="48"/>
                    </a:cubicBezTo>
                    <a:close/>
                    <a:moveTo>
                      <a:pt x="109" y="44"/>
                    </a:moveTo>
                    <a:cubicBezTo>
                      <a:pt x="109" y="45"/>
                      <a:pt x="110" y="45"/>
                      <a:pt x="109" y="44"/>
                    </a:cubicBezTo>
                    <a:cubicBezTo>
                      <a:pt x="109" y="42"/>
                      <a:pt x="106" y="42"/>
                      <a:pt x="106" y="44"/>
                    </a:cubicBezTo>
                    <a:cubicBezTo>
                      <a:pt x="106" y="44"/>
                      <a:pt x="107" y="44"/>
                      <a:pt x="109" y="44"/>
                    </a:cubicBezTo>
                    <a:close/>
                    <a:moveTo>
                      <a:pt x="87" y="53"/>
                    </a:moveTo>
                    <a:cubicBezTo>
                      <a:pt x="89" y="55"/>
                      <a:pt x="86" y="56"/>
                      <a:pt x="84" y="56"/>
                    </a:cubicBezTo>
                    <a:cubicBezTo>
                      <a:pt x="84" y="55"/>
                      <a:pt x="86" y="52"/>
                      <a:pt x="87" y="53"/>
                    </a:cubicBezTo>
                    <a:close/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30" name="Freeform 210"/>
              <p:cNvSpPr>
                <a:spLocks noEditPoints="1"/>
              </p:cNvSpPr>
              <p:nvPr/>
            </p:nvSpPr>
            <p:spPr bwMode="auto">
              <a:xfrm>
                <a:off x="7563922" y="3994813"/>
                <a:ext cx="242504" cy="356273"/>
              </a:xfrm>
              <a:custGeom>
                <a:avLst/>
                <a:gdLst/>
                <a:ahLst/>
                <a:cxnLst>
                  <a:cxn ang="0">
                    <a:pos x="38" y="38"/>
                  </a:cxn>
                  <a:cxn ang="0">
                    <a:pos x="56" y="52"/>
                  </a:cxn>
                  <a:cxn ang="0">
                    <a:pos x="59" y="78"/>
                  </a:cxn>
                  <a:cxn ang="0">
                    <a:pos x="62" y="84"/>
                  </a:cxn>
                  <a:cxn ang="0">
                    <a:pos x="64" y="81"/>
                  </a:cxn>
                  <a:cxn ang="0">
                    <a:pos x="58" y="72"/>
                  </a:cxn>
                  <a:cxn ang="0">
                    <a:pos x="48" y="95"/>
                  </a:cxn>
                  <a:cxn ang="0">
                    <a:pos x="47" y="78"/>
                  </a:cxn>
                  <a:cxn ang="0">
                    <a:pos x="42" y="91"/>
                  </a:cxn>
                  <a:cxn ang="0">
                    <a:pos x="45" y="80"/>
                  </a:cxn>
                  <a:cxn ang="0">
                    <a:pos x="53" y="66"/>
                  </a:cxn>
                  <a:cxn ang="0">
                    <a:pos x="50" y="66"/>
                  </a:cxn>
                  <a:cxn ang="0">
                    <a:pos x="68" y="80"/>
                  </a:cxn>
                  <a:cxn ang="0">
                    <a:pos x="53" y="77"/>
                  </a:cxn>
                  <a:cxn ang="0">
                    <a:pos x="55" y="81"/>
                  </a:cxn>
                  <a:cxn ang="0">
                    <a:pos x="50" y="87"/>
                  </a:cxn>
                  <a:cxn ang="0">
                    <a:pos x="59" y="89"/>
                  </a:cxn>
                  <a:cxn ang="0">
                    <a:pos x="55" y="87"/>
                  </a:cxn>
                  <a:cxn ang="0">
                    <a:pos x="41" y="114"/>
                  </a:cxn>
                  <a:cxn ang="0">
                    <a:pos x="47" y="111"/>
                  </a:cxn>
                  <a:cxn ang="0">
                    <a:pos x="53" y="109"/>
                  </a:cxn>
                  <a:cxn ang="0">
                    <a:pos x="56" y="123"/>
                  </a:cxn>
                  <a:cxn ang="0">
                    <a:pos x="67" y="130"/>
                  </a:cxn>
                  <a:cxn ang="0">
                    <a:pos x="68" y="114"/>
                  </a:cxn>
                  <a:cxn ang="0">
                    <a:pos x="71" y="119"/>
                  </a:cxn>
                  <a:cxn ang="0">
                    <a:pos x="74" y="109"/>
                  </a:cxn>
                  <a:cxn ang="0">
                    <a:pos x="73" y="97"/>
                  </a:cxn>
                  <a:cxn ang="0">
                    <a:pos x="67" y="94"/>
                  </a:cxn>
                  <a:cxn ang="0">
                    <a:pos x="58" y="103"/>
                  </a:cxn>
                  <a:cxn ang="0">
                    <a:pos x="50" y="100"/>
                  </a:cxn>
                  <a:cxn ang="0">
                    <a:pos x="42" y="106"/>
                  </a:cxn>
                  <a:cxn ang="0">
                    <a:pos x="41" y="122"/>
                  </a:cxn>
                  <a:cxn ang="0">
                    <a:pos x="33" y="126"/>
                  </a:cxn>
                  <a:cxn ang="0">
                    <a:pos x="52" y="97"/>
                  </a:cxn>
                  <a:cxn ang="0">
                    <a:pos x="61" y="97"/>
                  </a:cxn>
                  <a:cxn ang="0">
                    <a:pos x="39" y="61"/>
                  </a:cxn>
                  <a:cxn ang="0">
                    <a:pos x="38" y="53"/>
                  </a:cxn>
                  <a:cxn ang="0">
                    <a:pos x="42" y="63"/>
                  </a:cxn>
                  <a:cxn ang="0">
                    <a:pos x="50" y="61"/>
                  </a:cxn>
                  <a:cxn ang="0">
                    <a:pos x="52" y="61"/>
                  </a:cxn>
                  <a:cxn ang="0">
                    <a:pos x="23" y="81"/>
                  </a:cxn>
                  <a:cxn ang="0">
                    <a:pos x="67" y="73"/>
                  </a:cxn>
                  <a:cxn ang="0">
                    <a:pos x="59" y="67"/>
                  </a:cxn>
                  <a:cxn ang="0">
                    <a:pos x="68" y="77"/>
                  </a:cxn>
                  <a:cxn ang="0">
                    <a:pos x="70" y="87"/>
                  </a:cxn>
                  <a:cxn ang="0">
                    <a:pos x="47" y="77"/>
                  </a:cxn>
                  <a:cxn ang="0">
                    <a:pos x="39" y="70"/>
                  </a:cxn>
                  <a:cxn ang="0">
                    <a:pos x="35" y="63"/>
                  </a:cxn>
                  <a:cxn ang="0">
                    <a:pos x="27" y="56"/>
                  </a:cxn>
                  <a:cxn ang="0">
                    <a:pos x="11" y="94"/>
                  </a:cxn>
                  <a:cxn ang="0">
                    <a:pos x="20" y="73"/>
                  </a:cxn>
                  <a:cxn ang="0">
                    <a:pos x="7" y="94"/>
                  </a:cxn>
                  <a:cxn ang="0">
                    <a:pos x="53" y="56"/>
                  </a:cxn>
                  <a:cxn ang="0">
                    <a:pos x="47" y="50"/>
                  </a:cxn>
                  <a:cxn ang="0">
                    <a:pos x="36" y="41"/>
                  </a:cxn>
                  <a:cxn ang="0">
                    <a:pos x="42" y="19"/>
                  </a:cxn>
                  <a:cxn ang="0">
                    <a:pos x="26" y="8"/>
                  </a:cxn>
                  <a:cxn ang="0">
                    <a:pos x="21" y="28"/>
                  </a:cxn>
                  <a:cxn ang="0">
                    <a:pos x="29" y="41"/>
                  </a:cxn>
                  <a:cxn ang="0">
                    <a:pos x="35" y="49"/>
                  </a:cxn>
                  <a:cxn ang="0">
                    <a:pos x="45" y="52"/>
                  </a:cxn>
                  <a:cxn ang="0">
                    <a:pos x="56" y="59"/>
                  </a:cxn>
                  <a:cxn ang="0">
                    <a:pos x="77" y="142"/>
                  </a:cxn>
                </a:cxnLst>
                <a:rect l="0" t="0" r="r" b="b"/>
                <a:pathLst>
                  <a:path w="77" h="147">
                    <a:moveTo>
                      <a:pt x="38" y="38"/>
                    </a:moveTo>
                    <a:cubicBezTo>
                      <a:pt x="38" y="36"/>
                      <a:pt x="38" y="38"/>
                      <a:pt x="39" y="39"/>
                    </a:cubicBezTo>
                    <a:cubicBezTo>
                      <a:pt x="39" y="41"/>
                      <a:pt x="38" y="42"/>
                      <a:pt x="38" y="41"/>
                    </a:cubicBezTo>
                    <a:cubicBezTo>
                      <a:pt x="38" y="38"/>
                      <a:pt x="36" y="38"/>
                      <a:pt x="38" y="38"/>
                    </a:cubicBezTo>
                    <a:close/>
                    <a:moveTo>
                      <a:pt x="58" y="50"/>
                    </a:moveTo>
                    <a:cubicBezTo>
                      <a:pt x="58" y="49"/>
                      <a:pt x="58" y="49"/>
                      <a:pt x="58" y="49"/>
                    </a:cubicBezTo>
                    <a:cubicBezTo>
                      <a:pt x="56" y="47"/>
                      <a:pt x="55" y="45"/>
                      <a:pt x="56" y="49"/>
                    </a:cubicBezTo>
                    <a:cubicBezTo>
                      <a:pt x="56" y="52"/>
                      <a:pt x="55" y="50"/>
                      <a:pt x="56" y="52"/>
                    </a:cubicBezTo>
                    <a:cubicBezTo>
                      <a:pt x="56" y="53"/>
                      <a:pt x="58" y="52"/>
                      <a:pt x="58" y="50"/>
                    </a:cubicBezTo>
                    <a:close/>
                    <a:moveTo>
                      <a:pt x="58" y="75"/>
                    </a:moveTo>
                    <a:cubicBezTo>
                      <a:pt x="58" y="77"/>
                      <a:pt x="59" y="77"/>
                      <a:pt x="58" y="78"/>
                    </a:cubicBezTo>
                    <a:cubicBezTo>
                      <a:pt x="56" y="78"/>
                      <a:pt x="59" y="80"/>
                      <a:pt x="59" y="78"/>
                    </a:cubicBezTo>
                    <a:cubicBezTo>
                      <a:pt x="59" y="77"/>
                      <a:pt x="62" y="80"/>
                      <a:pt x="61" y="81"/>
                    </a:cubicBezTo>
                    <a:cubicBezTo>
                      <a:pt x="59" y="83"/>
                      <a:pt x="61" y="83"/>
                      <a:pt x="61" y="84"/>
                    </a:cubicBezTo>
                    <a:cubicBezTo>
                      <a:pt x="61" y="86"/>
                      <a:pt x="61" y="86"/>
                      <a:pt x="62" y="86"/>
                    </a:cubicBezTo>
                    <a:cubicBezTo>
                      <a:pt x="64" y="87"/>
                      <a:pt x="62" y="84"/>
                      <a:pt x="62" y="84"/>
                    </a:cubicBezTo>
                    <a:cubicBezTo>
                      <a:pt x="64" y="84"/>
                      <a:pt x="64" y="86"/>
                      <a:pt x="64" y="87"/>
                    </a:cubicBezTo>
                    <a:cubicBezTo>
                      <a:pt x="65" y="89"/>
                      <a:pt x="65" y="87"/>
                      <a:pt x="64" y="86"/>
                    </a:cubicBezTo>
                    <a:cubicBezTo>
                      <a:pt x="64" y="84"/>
                      <a:pt x="67" y="84"/>
                      <a:pt x="65" y="83"/>
                    </a:cubicBezTo>
                    <a:cubicBezTo>
                      <a:pt x="64" y="83"/>
                      <a:pt x="65" y="81"/>
                      <a:pt x="64" y="81"/>
                    </a:cubicBezTo>
                    <a:cubicBezTo>
                      <a:pt x="62" y="80"/>
                      <a:pt x="64" y="75"/>
                      <a:pt x="62" y="75"/>
                    </a:cubicBezTo>
                    <a:cubicBezTo>
                      <a:pt x="62" y="75"/>
                      <a:pt x="64" y="73"/>
                      <a:pt x="62" y="73"/>
                    </a:cubicBezTo>
                    <a:cubicBezTo>
                      <a:pt x="61" y="73"/>
                      <a:pt x="61" y="75"/>
                      <a:pt x="59" y="73"/>
                    </a:cubicBezTo>
                    <a:cubicBezTo>
                      <a:pt x="58" y="72"/>
                      <a:pt x="58" y="72"/>
                      <a:pt x="58" y="72"/>
                    </a:cubicBezTo>
                    <a:cubicBezTo>
                      <a:pt x="56" y="73"/>
                      <a:pt x="58" y="75"/>
                      <a:pt x="58" y="75"/>
                    </a:cubicBezTo>
                    <a:close/>
                    <a:moveTo>
                      <a:pt x="42" y="91"/>
                    </a:moveTo>
                    <a:cubicBezTo>
                      <a:pt x="44" y="94"/>
                      <a:pt x="45" y="92"/>
                      <a:pt x="45" y="95"/>
                    </a:cubicBezTo>
                    <a:cubicBezTo>
                      <a:pt x="47" y="98"/>
                      <a:pt x="48" y="97"/>
                      <a:pt x="48" y="95"/>
                    </a:cubicBezTo>
                    <a:cubicBezTo>
                      <a:pt x="50" y="94"/>
                      <a:pt x="47" y="91"/>
                      <a:pt x="48" y="87"/>
                    </a:cubicBezTo>
                    <a:cubicBezTo>
                      <a:pt x="50" y="86"/>
                      <a:pt x="48" y="86"/>
                      <a:pt x="50" y="83"/>
                    </a:cubicBezTo>
                    <a:cubicBezTo>
                      <a:pt x="52" y="81"/>
                      <a:pt x="52" y="78"/>
                      <a:pt x="50" y="78"/>
                    </a:cubicBezTo>
                    <a:cubicBezTo>
                      <a:pt x="48" y="78"/>
                      <a:pt x="48" y="77"/>
                      <a:pt x="47" y="78"/>
                    </a:cubicBezTo>
                    <a:cubicBezTo>
                      <a:pt x="45" y="80"/>
                      <a:pt x="47" y="81"/>
                      <a:pt x="45" y="81"/>
                    </a:cubicBezTo>
                    <a:cubicBezTo>
                      <a:pt x="44" y="83"/>
                      <a:pt x="47" y="86"/>
                      <a:pt x="45" y="87"/>
                    </a:cubicBezTo>
                    <a:cubicBezTo>
                      <a:pt x="42" y="89"/>
                      <a:pt x="42" y="86"/>
                      <a:pt x="42" y="89"/>
                    </a:cubicBezTo>
                    <a:cubicBezTo>
                      <a:pt x="42" y="91"/>
                      <a:pt x="42" y="91"/>
                      <a:pt x="42" y="91"/>
                    </a:cubicBezTo>
                    <a:close/>
                    <a:moveTo>
                      <a:pt x="45" y="80"/>
                    </a:moveTo>
                    <a:cubicBezTo>
                      <a:pt x="44" y="80"/>
                      <a:pt x="42" y="81"/>
                      <a:pt x="44" y="81"/>
                    </a:cubicBezTo>
                    <a:cubicBezTo>
                      <a:pt x="44" y="83"/>
                      <a:pt x="42" y="83"/>
                      <a:pt x="44" y="83"/>
                    </a:cubicBezTo>
                    <a:cubicBezTo>
                      <a:pt x="44" y="84"/>
                      <a:pt x="45" y="81"/>
                      <a:pt x="45" y="80"/>
                    </a:cubicBezTo>
                    <a:close/>
                    <a:moveTo>
                      <a:pt x="50" y="66"/>
                    </a:moveTo>
                    <a:cubicBezTo>
                      <a:pt x="52" y="64"/>
                      <a:pt x="52" y="69"/>
                      <a:pt x="53" y="69"/>
                    </a:cubicBezTo>
                    <a:cubicBezTo>
                      <a:pt x="55" y="69"/>
                      <a:pt x="56" y="72"/>
                      <a:pt x="56" y="70"/>
                    </a:cubicBezTo>
                    <a:cubicBezTo>
                      <a:pt x="55" y="67"/>
                      <a:pt x="55" y="66"/>
                      <a:pt x="53" y="66"/>
                    </a:cubicBezTo>
                    <a:cubicBezTo>
                      <a:pt x="52" y="64"/>
                      <a:pt x="52" y="63"/>
                      <a:pt x="50" y="63"/>
                    </a:cubicBezTo>
                    <a:cubicBezTo>
                      <a:pt x="50" y="63"/>
                      <a:pt x="48" y="61"/>
                      <a:pt x="48" y="63"/>
                    </a:cubicBezTo>
                    <a:cubicBezTo>
                      <a:pt x="48" y="64"/>
                      <a:pt x="48" y="66"/>
                      <a:pt x="48" y="69"/>
                    </a:cubicBezTo>
                    <a:cubicBezTo>
                      <a:pt x="47" y="69"/>
                      <a:pt x="50" y="67"/>
                      <a:pt x="50" y="66"/>
                    </a:cubicBezTo>
                    <a:close/>
                    <a:moveTo>
                      <a:pt x="59" y="70"/>
                    </a:moveTo>
                    <a:cubicBezTo>
                      <a:pt x="59" y="70"/>
                      <a:pt x="61" y="73"/>
                      <a:pt x="59" y="72"/>
                    </a:cubicBezTo>
                    <a:cubicBezTo>
                      <a:pt x="58" y="72"/>
                      <a:pt x="58" y="70"/>
                      <a:pt x="59" y="70"/>
                    </a:cubicBezTo>
                    <a:close/>
                    <a:moveTo>
                      <a:pt x="68" y="80"/>
                    </a:moveTo>
                    <a:cubicBezTo>
                      <a:pt x="68" y="80"/>
                      <a:pt x="70" y="80"/>
                      <a:pt x="68" y="80"/>
                    </a:cubicBezTo>
                    <a:cubicBezTo>
                      <a:pt x="68" y="81"/>
                      <a:pt x="68" y="80"/>
                      <a:pt x="68" y="80"/>
                    </a:cubicBezTo>
                    <a:close/>
                    <a:moveTo>
                      <a:pt x="53" y="75"/>
                    </a:moveTo>
                    <a:cubicBezTo>
                      <a:pt x="53" y="73"/>
                      <a:pt x="53" y="77"/>
                      <a:pt x="53" y="77"/>
                    </a:cubicBezTo>
                    <a:cubicBezTo>
                      <a:pt x="53" y="77"/>
                      <a:pt x="52" y="75"/>
                      <a:pt x="53" y="75"/>
                    </a:cubicBezTo>
                    <a:close/>
                    <a:moveTo>
                      <a:pt x="52" y="91"/>
                    </a:moveTo>
                    <a:cubicBezTo>
                      <a:pt x="52" y="87"/>
                      <a:pt x="52" y="89"/>
                      <a:pt x="52" y="87"/>
                    </a:cubicBezTo>
                    <a:cubicBezTo>
                      <a:pt x="52" y="84"/>
                      <a:pt x="56" y="84"/>
                      <a:pt x="55" y="81"/>
                    </a:cubicBezTo>
                    <a:cubicBezTo>
                      <a:pt x="55" y="80"/>
                      <a:pt x="56" y="80"/>
                      <a:pt x="56" y="78"/>
                    </a:cubicBezTo>
                    <a:cubicBezTo>
                      <a:pt x="55" y="77"/>
                      <a:pt x="56" y="72"/>
                      <a:pt x="55" y="77"/>
                    </a:cubicBezTo>
                    <a:cubicBezTo>
                      <a:pt x="53" y="80"/>
                      <a:pt x="53" y="78"/>
                      <a:pt x="53" y="81"/>
                    </a:cubicBezTo>
                    <a:cubicBezTo>
                      <a:pt x="52" y="84"/>
                      <a:pt x="50" y="86"/>
                      <a:pt x="50" y="87"/>
                    </a:cubicBezTo>
                    <a:cubicBezTo>
                      <a:pt x="50" y="89"/>
                      <a:pt x="50" y="89"/>
                      <a:pt x="50" y="92"/>
                    </a:cubicBezTo>
                    <a:cubicBezTo>
                      <a:pt x="50" y="94"/>
                      <a:pt x="50" y="92"/>
                      <a:pt x="52" y="91"/>
                    </a:cubicBezTo>
                    <a:close/>
                    <a:moveTo>
                      <a:pt x="58" y="91"/>
                    </a:moveTo>
                    <a:cubicBezTo>
                      <a:pt x="59" y="89"/>
                      <a:pt x="59" y="91"/>
                      <a:pt x="59" y="89"/>
                    </a:cubicBezTo>
                    <a:cubicBezTo>
                      <a:pt x="59" y="87"/>
                      <a:pt x="61" y="86"/>
                      <a:pt x="59" y="86"/>
                    </a:cubicBezTo>
                    <a:cubicBezTo>
                      <a:pt x="59" y="86"/>
                      <a:pt x="59" y="87"/>
                      <a:pt x="58" y="86"/>
                    </a:cubicBezTo>
                    <a:cubicBezTo>
                      <a:pt x="58" y="86"/>
                      <a:pt x="56" y="84"/>
                      <a:pt x="56" y="86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3" y="87"/>
                      <a:pt x="53" y="89"/>
                      <a:pt x="53" y="91"/>
                    </a:cubicBezTo>
                    <a:cubicBezTo>
                      <a:pt x="55" y="92"/>
                      <a:pt x="58" y="91"/>
                      <a:pt x="58" y="91"/>
                    </a:cubicBezTo>
                    <a:close/>
                    <a:moveTo>
                      <a:pt x="39" y="117"/>
                    </a:moveTo>
                    <a:cubicBezTo>
                      <a:pt x="41" y="119"/>
                      <a:pt x="41" y="116"/>
                      <a:pt x="41" y="114"/>
                    </a:cubicBezTo>
                    <a:cubicBezTo>
                      <a:pt x="42" y="112"/>
                      <a:pt x="41" y="112"/>
                      <a:pt x="42" y="112"/>
                    </a:cubicBezTo>
                    <a:cubicBezTo>
                      <a:pt x="44" y="111"/>
                      <a:pt x="42" y="111"/>
                      <a:pt x="44" y="109"/>
                    </a:cubicBezTo>
                    <a:cubicBezTo>
                      <a:pt x="45" y="108"/>
                      <a:pt x="45" y="109"/>
                      <a:pt x="45" y="111"/>
                    </a:cubicBezTo>
                    <a:cubicBezTo>
                      <a:pt x="44" y="112"/>
                      <a:pt x="47" y="112"/>
                      <a:pt x="47" y="111"/>
                    </a:cubicBezTo>
                    <a:cubicBezTo>
                      <a:pt x="48" y="108"/>
                      <a:pt x="47" y="112"/>
                      <a:pt x="48" y="112"/>
                    </a:cubicBezTo>
                    <a:cubicBezTo>
                      <a:pt x="50" y="112"/>
                      <a:pt x="52" y="114"/>
                      <a:pt x="50" y="112"/>
                    </a:cubicBezTo>
                    <a:cubicBezTo>
                      <a:pt x="50" y="111"/>
                      <a:pt x="52" y="109"/>
                      <a:pt x="50" y="109"/>
                    </a:cubicBezTo>
                    <a:cubicBezTo>
                      <a:pt x="50" y="109"/>
                      <a:pt x="52" y="108"/>
                      <a:pt x="53" y="109"/>
                    </a:cubicBezTo>
                    <a:cubicBezTo>
                      <a:pt x="53" y="111"/>
                      <a:pt x="55" y="109"/>
                      <a:pt x="56" y="111"/>
                    </a:cubicBezTo>
                    <a:cubicBezTo>
                      <a:pt x="56" y="114"/>
                      <a:pt x="56" y="112"/>
                      <a:pt x="56" y="114"/>
                    </a:cubicBezTo>
                    <a:cubicBezTo>
                      <a:pt x="56" y="114"/>
                      <a:pt x="53" y="116"/>
                      <a:pt x="55" y="119"/>
                    </a:cubicBezTo>
                    <a:cubicBezTo>
                      <a:pt x="55" y="120"/>
                      <a:pt x="55" y="123"/>
                      <a:pt x="56" y="123"/>
                    </a:cubicBezTo>
                    <a:cubicBezTo>
                      <a:pt x="58" y="125"/>
                      <a:pt x="55" y="125"/>
                      <a:pt x="58" y="126"/>
                    </a:cubicBezTo>
                    <a:cubicBezTo>
                      <a:pt x="61" y="128"/>
                      <a:pt x="62" y="130"/>
                      <a:pt x="64" y="126"/>
                    </a:cubicBezTo>
                    <a:cubicBezTo>
                      <a:pt x="64" y="125"/>
                      <a:pt x="65" y="125"/>
                      <a:pt x="65" y="126"/>
                    </a:cubicBezTo>
                    <a:cubicBezTo>
                      <a:pt x="64" y="128"/>
                      <a:pt x="65" y="133"/>
                      <a:pt x="67" y="130"/>
                    </a:cubicBezTo>
                    <a:cubicBezTo>
                      <a:pt x="68" y="128"/>
                      <a:pt x="68" y="125"/>
                      <a:pt x="68" y="123"/>
                    </a:cubicBezTo>
                    <a:cubicBezTo>
                      <a:pt x="67" y="122"/>
                      <a:pt x="67" y="120"/>
                      <a:pt x="67" y="120"/>
                    </a:cubicBezTo>
                    <a:cubicBezTo>
                      <a:pt x="65" y="120"/>
                      <a:pt x="65" y="117"/>
                      <a:pt x="67" y="117"/>
                    </a:cubicBezTo>
                    <a:cubicBezTo>
                      <a:pt x="68" y="116"/>
                      <a:pt x="67" y="114"/>
                      <a:pt x="68" y="114"/>
                    </a:cubicBezTo>
                    <a:cubicBezTo>
                      <a:pt x="70" y="112"/>
                      <a:pt x="68" y="114"/>
                      <a:pt x="70" y="116"/>
                    </a:cubicBezTo>
                    <a:cubicBezTo>
                      <a:pt x="70" y="117"/>
                      <a:pt x="70" y="117"/>
                      <a:pt x="71" y="119"/>
                    </a:cubicBezTo>
                    <a:cubicBezTo>
                      <a:pt x="71" y="120"/>
                      <a:pt x="70" y="119"/>
                      <a:pt x="71" y="123"/>
                    </a:cubicBezTo>
                    <a:cubicBezTo>
                      <a:pt x="73" y="125"/>
                      <a:pt x="73" y="122"/>
                      <a:pt x="71" y="119"/>
                    </a:cubicBezTo>
                    <a:cubicBezTo>
                      <a:pt x="71" y="116"/>
                      <a:pt x="74" y="120"/>
                      <a:pt x="73" y="117"/>
                    </a:cubicBezTo>
                    <a:cubicBezTo>
                      <a:pt x="73" y="116"/>
                      <a:pt x="74" y="119"/>
                      <a:pt x="74" y="116"/>
                    </a:cubicBezTo>
                    <a:cubicBezTo>
                      <a:pt x="76" y="114"/>
                      <a:pt x="76" y="112"/>
                      <a:pt x="74" y="111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3" y="108"/>
                      <a:pt x="74" y="105"/>
                      <a:pt x="74" y="105"/>
                    </a:cubicBezTo>
                    <a:cubicBezTo>
                      <a:pt x="73" y="103"/>
                      <a:pt x="74" y="101"/>
                      <a:pt x="73" y="101"/>
                    </a:cubicBezTo>
                    <a:cubicBezTo>
                      <a:pt x="71" y="101"/>
                      <a:pt x="71" y="101"/>
                      <a:pt x="71" y="100"/>
                    </a:cubicBezTo>
                    <a:cubicBezTo>
                      <a:pt x="73" y="100"/>
                      <a:pt x="74" y="98"/>
                      <a:pt x="73" y="97"/>
                    </a:cubicBezTo>
                    <a:cubicBezTo>
                      <a:pt x="71" y="95"/>
                      <a:pt x="73" y="94"/>
                      <a:pt x="71" y="94"/>
                    </a:cubicBezTo>
                    <a:cubicBezTo>
                      <a:pt x="70" y="95"/>
                      <a:pt x="71" y="92"/>
                      <a:pt x="68" y="92"/>
                    </a:cubicBezTo>
                    <a:cubicBezTo>
                      <a:pt x="67" y="91"/>
                      <a:pt x="68" y="91"/>
                      <a:pt x="67" y="89"/>
                    </a:cubicBezTo>
                    <a:cubicBezTo>
                      <a:pt x="65" y="89"/>
                      <a:pt x="65" y="89"/>
                      <a:pt x="67" y="94"/>
                    </a:cubicBezTo>
                    <a:cubicBezTo>
                      <a:pt x="68" y="98"/>
                      <a:pt x="65" y="97"/>
                      <a:pt x="65" y="97"/>
                    </a:cubicBezTo>
                    <a:cubicBezTo>
                      <a:pt x="64" y="95"/>
                      <a:pt x="65" y="100"/>
                      <a:pt x="62" y="98"/>
                    </a:cubicBezTo>
                    <a:cubicBezTo>
                      <a:pt x="61" y="95"/>
                      <a:pt x="61" y="98"/>
                      <a:pt x="61" y="101"/>
                    </a:cubicBezTo>
                    <a:cubicBezTo>
                      <a:pt x="61" y="105"/>
                      <a:pt x="58" y="98"/>
                      <a:pt x="58" y="103"/>
                    </a:cubicBezTo>
                    <a:cubicBezTo>
                      <a:pt x="56" y="106"/>
                      <a:pt x="56" y="105"/>
                      <a:pt x="55" y="106"/>
                    </a:cubicBezTo>
                    <a:cubicBezTo>
                      <a:pt x="52" y="108"/>
                      <a:pt x="55" y="106"/>
                      <a:pt x="53" y="103"/>
                    </a:cubicBezTo>
                    <a:cubicBezTo>
                      <a:pt x="53" y="101"/>
                      <a:pt x="53" y="100"/>
                      <a:pt x="52" y="101"/>
                    </a:cubicBezTo>
                    <a:cubicBezTo>
                      <a:pt x="50" y="101"/>
                      <a:pt x="52" y="100"/>
                      <a:pt x="50" y="100"/>
                    </a:cubicBezTo>
                    <a:cubicBezTo>
                      <a:pt x="50" y="100"/>
                      <a:pt x="50" y="101"/>
                      <a:pt x="48" y="101"/>
                    </a:cubicBezTo>
                    <a:cubicBezTo>
                      <a:pt x="47" y="101"/>
                      <a:pt x="45" y="103"/>
                      <a:pt x="47" y="105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4" y="105"/>
                      <a:pt x="44" y="106"/>
                      <a:pt x="42" y="106"/>
                    </a:cubicBezTo>
                    <a:cubicBezTo>
                      <a:pt x="41" y="106"/>
                      <a:pt x="39" y="108"/>
                      <a:pt x="39" y="109"/>
                    </a:cubicBezTo>
                    <a:cubicBezTo>
                      <a:pt x="39" y="111"/>
                      <a:pt x="39" y="112"/>
                      <a:pt x="38" y="114"/>
                    </a:cubicBezTo>
                    <a:cubicBezTo>
                      <a:pt x="38" y="116"/>
                      <a:pt x="38" y="116"/>
                      <a:pt x="39" y="117"/>
                    </a:cubicBezTo>
                    <a:close/>
                    <a:moveTo>
                      <a:pt x="41" y="122"/>
                    </a:moveTo>
                    <a:cubicBezTo>
                      <a:pt x="41" y="122"/>
                      <a:pt x="38" y="123"/>
                      <a:pt x="38" y="122"/>
                    </a:cubicBezTo>
                    <a:cubicBezTo>
                      <a:pt x="38" y="119"/>
                      <a:pt x="41" y="120"/>
                      <a:pt x="41" y="122"/>
                    </a:cubicBezTo>
                    <a:close/>
                    <a:moveTo>
                      <a:pt x="32" y="128"/>
                    </a:moveTo>
                    <a:cubicBezTo>
                      <a:pt x="33" y="128"/>
                      <a:pt x="35" y="126"/>
                      <a:pt x="33" y="126"/>
                    </a:cubicBezTo>
                    <a:cubicBezTo>
                      <a:pt x="33" y="126"/>
                      <a:pt x="32" y="123"/>
                      <a:pt x="30" y="126"/>
                    </a:cubicBezTo>
                    <a:cubicBezTo>
                      <a:pt x="29" y="128"/>
                      <a:pt x="32" y="126"/>
                      <a:pt x="32" y="128"/>
                    </a:cubicBezTo>
                    <a:close/>
                    <a:moveTo>
                      <a:pt x="50" y="95"/>
                    </a:moveTo>
                    <a:cubicBezTo>
                      <a:pt x="52" y="97"/>
                      <a:pt x="52" y="97"/>
                      <a:pt x="52" y="97"/>
                    </a:cubicBezTo>
                    <a:cubicBezTo>
                      <a:pt x="53" y="95"/>
                      <a:pt x="52" y="94"/>
                      <a:pt x="52" y="95"/>
                    </a:cubicBezTo>
                    <a:cubicBezTo>
                      <a:pt x="52" y="95"/>
                      <a:pt x="52" y="95"/>
                      <a:pt x="50" y="95"/>
                    </a:cubicBezTo>
                    <a:close/>
                    <a:moveTo>
                      <a:pt x="59" y="95"/>
                    </a:moveTo>
                    <a:cubicBezTo>
                      <a:pt x="61" y="95"/>
                      <a:pt x="62" y="95"/>
                      <a:pt x="61" y="97"/>
                    </a:cubicBezTo>
                    <a:cubicBezTo>
                      <a:pt x="59" y="95"/>
                      <a:pt x="59" y="95"/>
                      <a:pt x="59" y="95"/>
                    </a:cubicBezTo>
                    <a:close/>
                    <a:moveTo>
                      <a:pt x="38" y="64"/>
                    </a:moveTo>
                    <a:cubicBezTo>
                      <a:pt x="38" y="66"/>
                      <a:pt x="39" y="66"/>
                      <a:pt x="39" y="64"/>
                    </a:cubicBezTo>
                    <a:cubicBezTo>
                      <a:pt x="39" y="61"/>
                      <a:pt x="41" y="61"/>
                      <a:pt x="39" y="61"/>
                    </a:cubicBezTo>
                    <a:cubicBezTo>
                      <a:pt x="38" y="63"/>
                      <a:pt x="39" y="61"/>
                      <a:pt x="38" y="64"/>
                    </a:cubicBezTo>
                    <a:close/>
                    <a:moveTo>
                      <a:pt x="39" y="55"/>
                    </a:moveTo>
                    <a:cubicBezTo>
                      <a:pt x="39" y="55"/>
                      <a:pt x="41" y="53"/>
                      <a:pt x="38" y="5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5"/>
                      <a:pt x="38" y="56"/>
                      <a:pt x="39" y="55"/>
                    </a:cubicBezTo>
                    <a:close/>
                    <a:moveTo>
                      <a:pt x="42" y="64"/>
                    </a:moveTo>
                    <a:cubicBezTo>
                      <a:pt x="44" y="64"/>
                      <a:pt x="44" y="66"/>
                      <a:pt x="44" y="64"/>
                    </a:cubicBezTo>
                    <a:cubicBezTo>
                      <a:pt x="45" y="63"/>
                      <a:pt x="42" y="63"/>
                      <a:pt x="42" y="63"/>
                    </a:cubicBezTo>
                    <a:cubicBezTo>
                      <a:pt x="42" y="64"/>
                      <a:pt x="42" y="64"/>
                      <a:pt x="42" y="64"/>
                    </a:cubicBezTo>
                    <a:close/>
                    <a:moveTo>
                      <a:pt x="47" y="58"/>
                    </a:moveTo>
                    <a:cubicBezTo>
                      <a:pt x="47" y="59"/>
                      <a:pt x="47" y="59"/>
                      <a:pt x="48" y="59"/>
                    </a:cubicBezTo>
                    <a:cubicBezTo>
                      <a:pt x="48" y="59"/>
                      <a:pt x="48" y="59"/>
                      <a:pt x="50" y="61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8" y="58"/>
                      <a:pt x="47" y="56"/>
                      <a:pt x="47" y="56"/>
                    </a:cubicBezTo>
                    <a:cubicBezTo>
                      <a:pt x="45" y="56"/>
                      <a:pt x="45" y="58"/>
                      <a:pt x="47" y="58"/>
                    </a:cubicBezTo>
                    <a:close/>
                    <a:moveTo>
                      <a:pt x="52" y="61"/>
                    </a:moveTo>
                    <a:cubicBezTo>
                      <a:pt x="53" y="64"/>
                      <a:pt x="53" y="64"/>
                      <a:pt x="53" y="64"/>
                    </a:cubicBezTo>
                    <a:cubicBezTo>
                      <a:pt x="52" y="61"/>
                      <a:pt x="52" y="61"/>
                      <a:pt x="52" y="61"/>
                    </a:cubicBezTo>
                    <a:close/>
                    <a:moveTo>
                      <a:pt x="21" y="83"/>
                    </a:moveTo>
                    <a:cubicBezTo>
                      <a:pt x="23" y="80"/>
                      <a:pt x="24" y="81"/>
                      <a:pt x="23" y="81"/>
                    </a:cubicBezTo>
                    <a:cubicBezTo>
                      <a:pt x="23" y="83"/>
                      <a:pt x="21" y="84"/>
                      <a:pt x="21" y="83"/>
                    </a:cubicBezTo>
                    <a:close/>
                    <a:moveTo>
                      <a:pt x="68" y="77"/>
                    </a:moveTo>
                    <a:cubicBezTo>
                      <a:pt x="70" y="78"/>
                      <a:pt x="68" y="77"/>
                      <a:pt x="68" y="75"/>
                    </a:cubicBezTo>
                    <a:cubicBezTo>
                      <a:pt x="67" y="75"/>
                      <a:pt x="68" y="73"/>
                      <a:pt x="67" y="73"/>
                    </a:cubicBezTo>
                    <a:cubicBezTo>
                      <a:pt x="65" y="72"/>
                      <a:pt x="67" y="66"/>
                      <a:pt x="65" y="64"/>
                    </a:cubicBezTo>
                    <a:cubicBezTo>
                      <a:pt x="65" y="64"/>
                      <a:pt x="65" y="63"/>
                      <a:pt x="64" y="63"/>
                    </a:cubicBezTo>
                    <a:cubicBezTo>
                      <a:pt x="62" y="61"/>
                      <a:pt x="61" y="63"/>
                      <a:pt x="58" y="63"/>
                    </a:cubicBezTo>
                    <a:cubicBezTo>
                      <a:pt x="56" y="61"/>
                      <a:pt x="58" y="66"/>
                      <a:pt x="59" y="67"/>
                    </a:cubicBezTo>
                    <a:cubicBezTo>
                      <a:pt x="62" y="69"/>
                      <a:pt x="61" y="69"/>
                      <a:pt x="62" y="70"/>
                    </a:cubicBezTo>
                    <a:cubicBezTo>
                      <a:pt x="64" y="70"/>
                      <a:pt x="62" y="70"/>
                      <a:pt x="62" y="72"/>
                    </a:cubicBezTo>
                    <a:cubicBezTo>
                      <a:pt x="61" y="72"/>
                      <a:pt x="64" y="73"/>
                      <a:pt x="64" y="77"/>
                    </a:cubicBezTo>
                    <a:cubicBezTo>
                      <a:pt x="64" y="78"/>
                      <a:pt x="67" y="75"/>
                      <a:pt x="68" y="77"/>
                    </a:cubicBezTo>
                    <a:close/>
                    <a:moveTo>
                      <a:pt x="67" y="87"/>
                    </a:moveTo>
                    <a:cubicBezTo>
                      <a:pt x="65" y="86"/>
                      <a:pt x="68" y="81"/>
                      <a:pt x="68" y="83"/>
                    </a:cubicBezTo>
                    <a:cubicBezTo>
                      <a:pt x="68" y="86"/>
                      <a:pt x="70" y="91"/>
                      <a:pt x="67" y="87"/>
                    </a:cubicBezTo>
                    <a:close/>
                    <a:moveTo>
                      <a:pt x="70" y="87"/>
                    </a:moveTo>
                    <a:cubicBezTo>
                      <a:pt x="71" y="86"/>
                      <a:pt x="71" y="86"/>
                      <a:pt x="71" y="87"/>
                    </a:cubicBezTo>
                    <a:cubicBezTo>
                      <a:pt x="73" y="91"/>
                      <a:pt x="70" y="91"/>
                      <a:pt x="70" y="87"/>
                    </a:cubicBezTo>
                    <a:close/>
                    <a:moveTo>
                      <a:pt x="42" y="81"/>
                    </a:moveTo>
                    <a:cubicBezTo>
                      <a:pt x="44" y="81"/>
                      <a:pt x="45" y="78"/>
                      <a:pt x="47" y="77"/>
                    </a:cubicBezTo>
                    <a:cubicBezTo>
                      <a:pt x="48" y="75"/>
                      <a:pt x="48" y="72"/>
                      <a:pt x="47" y="72"/>
                    </a:cubicBezTo>
                    <a:cubicBezTo>
                      <a:pt x="45" y="73"/>
                      <a:pt x="45" y="70"/>
                      <a:pt x="44" y="72"/>
                    </a:cubicBezTo>
                    <a:cubicBezTo>
                      <a:pt x="44" y="73"/>
                      <a:pt x="41" y="69"/>
                      <a:pt x="39" y="69"/>
                    </a:cubicBezTo>
                    <a:cubicBezTo>
                      <a:pt x="38" y="67"/>
                      <a:pt x="36" y="69"/>
                      <a:pt x="39" y="70"/>
                    </a:cubicBezTo>
                    <a:cubicBezTo>
                      <a:pt x="41" y="72"/>
                      <a:pt x="39" y="73"/>
                      <a:pt x="39" y="77"/>
                    </a:cubicBezTo>
                    <a:cubicBezTo>
                      <a:pt x="39" y="78"/>
                      <a:pt x="38" y="77"/>
                      <a:pt x="38" y="81"/>
                    </a:cubicBezTo>
                    <a:cubicBezTo>
                      <a:pt x="38" y="86"/>
                      <a:pt x="39" y="81"/>
                      <a:pt x="42" y="81"/>
                    </a:cubicBezTo>
                    <a:close/>
                    <a:moveTo>
                      <a:pt x="35" y="63"/>
                    </a:moveTo>
                    <a:cubicBezTo>
                      <a:pt x="36" y="59"/>
                      <a:pt x="35" y="61"/>
                      <a:pt x="35" y="58"/>
                    </a:cubicBezTo>
                    <a:cubicBezTo>
                      <a:pt x="36" y="55"/>
                      <a:pt x="33" y="53"/>
                      <a:pt x="29" y="53"/>
                    </a:cubicBezTo>
                    <a:cubicBezTo>
                      <a:pt x="26" y="52"/>
                      <a:pt x="24" y="53"/>
                      <a:pt x="26" y="53"/>
                    </a:cubicBezTo>
                    <a:cubicBezTo>
                      <a:pt x="27" y="55"/>
                      <a:pt x="27" y="55"/>
                      <a:pt x="27" y="56"/>
                    </a:cubicBezTo>
                    <a:cubicBezTo>
                      <a:pt x="29" y="56"/>
                      <a:pt x="30" y="61"/>
                      <a:pt x="32" y="64"/>
                    </a:cubicBezTo>
                    <a:cubicBezTo>
                      <a:pt x="32" y="67"/>
                      <a:pt x="33" y="66"/>
                      <a:pt x="35" y="63"/>
                    </a:cubicBezTo>
                    <a:close/>
                    <a:moveTo>
                      <a:pt x="4" y="101"/>
                    </a:moveTo>
                    <a:cubicBezTo>
                      <a:pt x="4" y="100"/>
                      <a:pt x="6" y="98"/>
                      <a:pt x="11" y="94"/>
                    </a:cubicBezTo>
                    <a:cubicBezTo>
                      <a:pt x="17" y="89"/>
                      <a:pt x="12" y="89"/>
                      <a:pt x="15" y="87"/>
                    </a:cubicBezTo>
                    <a:cubicBezTo>
                      <a:pt x="18" y="87"/>
                      <a:pt x="17" y="84"/>
                      <a:pt x="18" y="84"/>
                    </a:cubicBezTo>
                    <a:cubicBezTo>
                      <a:pt x="20" y="84"/>
                      <a:pt x="21" y="83"/>
                      <a:pt x="20" y="80"/>
                    </a:cubicBezTo>
                    <a:cubicBezTo>
                      <a:pt x="20" y="78"/>
                      <a:pt x="21" y="73"/>
                      <a:pt x="20" y="73"/>
                    </a:cubicBezTo>
                    <a:cubicBezTo>
                      <a:pt x="18" y="73"/>
                      <a:pt x="18" y="78"/>
                      <a:pt x="17" y="78"/>
                    </a:cubicBezTo>
                    <a:cubicBezTo>
                      <a:pt x="15" y="78"/>
                      <a:pt x="18" y="80"/>
                      <a:pt x="17" y="83"/>
                    </a:cubicBezTo>
                    <a:cubicBezTo>
                      <a:pt x="17" y="84"/>
                      <a:pt x="17" y="81"/>
                      <a:pt x="15" y="84"/>
                    </a:cubicBezTo>
                    <a:cubicBezTo>
                      <a:pt x="14" y="87"/>
                      <a:pt x="9" y="92"/>
                      <a:pt x="7" y="94"/>
                    </a:cubicBezTo>
                    <a:cubicBezTo>
                      <a:pt x="6" y="95"/>
                      <a:pt x="3" y="98"/>
                      <a:pt x="1" y="103"/>
                    </a:cubicBezTo>
                    <a:cubicBezTo>
                      <a:pt x="0" y="105"/>
                      <a:pt x="3" y="103"/>
                      <a:pt x="4" y="101"/>
                    </a:cubicBezTo>
                    <a:close/>
                    <a:moveTo>
                      <a:pt x="56" y="59"/>
                    </a:moveTo>
                    <a:cubicBezTo>
                      <a:pt x="56" y="58"/>
                      <a:pt x="56" y="56"/>
                      <a:pt x="53" y="56"/>
                    </a:cubicBezTo>
                    <a:cubicBezTo>
                      <a:pt x="50" y="56"/>
                      <a:pt x="55" y="56"/>
                      <a:pt x="52" y="53"/>
                    </a:cubicBezTo>
                    <a:cubicBezTo>
                      <a:pt x="48" y="50"/>
                      <a:pt x="53" y="52"/>
                      <a:pt x="55" y="52"/>
                    </a:cubicBezTo>
                    <a:cubicBezTo>
                      <a:pt x="55" y="50"/>
                      <a:pt x="53" y="50"/>
                      <a:pt x="50" y="49"/>
                    </a:cubicBezTo>
                    <a:cubicBezTo>
                      <a:pt x="47" y="45"/>
                      <a:pt x="48" y="52"/>
                      <a:pt x="47" y="50"/>
                    </a:cubicBezTo>
                    <a:cubicBezTo>
                      <a:pt x="45" y="50"/>
                      <a:pt x="48" y="47"/>
                      <a:pt x="44" y="45"/>
                    </a:cubicBezTo>
                    <a:cubicBezTo>
                      <a:pt x="41" y="44"/>
                      <a:pt x="42" y="47"/>
                      <a:pt x="41" y="45"/>
                    </a:cubicBezTo>
                    <a:cubicBezTo>
                      <a:pt x="38" y="45"/>
                      <a:pt x="41" y="49"/>
                      <a:pt x="39" y="49"/>
                    </a:cubicBezTo>
                    <a:cubicBezTo>
                      <a:pt x="36" y="47"/>
                      <a:pt x="35" y="42"/>
                      <a:pt x="36" y="41"/>
                    </a:cubicBezTo>
                    <a:cubicBezTo>
                      <a:pt x="36" y="39"/>
                      <a:pt x="33" y="36"/>
                      <a:pt x="35" y="33"/>
                    </a:cubicBezTo>
                    <a:cubicBezTo>
                      <a:pt x="36" y="30"/>
                      <a:pt x="35" y="30"/>
                      <a:pt x="36" y="27"/>
                    </a:cubicBezTo>
                    <a:cubicBezTo>
                      <a:pt x="39" y="25"/>
                      <a:pt x="38" y="28"/>
                      <a:pt x="39" y="28"/>
                    </a:cubicBezTo>
                    <a:cubicBezTo>
                      <a:pt x="41" y="27"/>
                      <a:pt x="42" y="20"/>
                      <a:pt x="42" y="19"/>
                    </a:cubicBezTo>
                    <a:cubicBezTo>
                      <a:pt x="42" y="16"/>
                      <a:pt x="38" y="14"/>
                      <a:pt x="41" y="8"/>
                    </a:cubicBezTo>
                    <a:cubicBezTo>
                      <a:pt x="42" y="3"/>
                      <a:pt x="41" y="2"/>
                      <a:pt x="39" y="5"/>
                    </a:cubicBezTo>
                    <a:cubicBezTo>
                      <a:pt x="36" y="8"/>
                      <a:pt x="33" y="0"/>
                      <a:pt x="29" y="2"/>
                    </a:cubicBezTo>
                    <a:cubicBezTo>
                      <a:pt x="26" y="3"/>
                      <a:pt x="27" y="3"/>
                      <a:pt x="26" y="8"/>
                    </a:cubicBezTo>
                    <a:cubicBezTo>
                      <a:pt x="24" y="13"/>
                      <a:pt x="27" y="14"/>
                      <a:pt x="26" y="20"/>
                    </a:cubicBezTo>
                    <a:cubicBezTo>
                      <a:pt x="23" y="25"/>
                      <a:pt x="27" y="24"/>
                      <a:pt x="26" y="27"/>
                    </a:cubicBezTo>
                    <a:cubicBezTo>
                      <a:pt x="24" y="31"/>
                      <a:pt x="23" y="24"/>
                      <a:pt x="21" y="25"/>
                    </a:cubicBezTo>
                    <a:cubicBezTo>
                      <a:pt x="20" y="25"/>
                      <a:pt x="20" y="28"/>
                      <a:pt x="21" y="28"/>
                    </a:cubicBezTo>
                    <a:cubicBezTo>
                      <a:pt x="23" y="30"/>
                      <a:pt x="21" y="28"/>
                      <a:pt x="23" y="36"/>
                    </a:cubicBezTo>
                    <a:cubicBezTo>
                      <a:pt x="23" y="44"/>
                      <a:pt x="24" y="39"/>
                      <a:pt x="26" y="42"/>
                    </a:cubicBezTo>
                    <a:cubicBezTo>
                      <a:pt x="26" y="45"/>
                      <a:pt x="27" y="44"/>
                      <a:pt x="27" y="42"/>
                    </a:cubicBezTo>
                    <a:cubicBezTo>
                      <a:pt x="27" y="39"/>
                      <a:pt x="27" y="39"/>
                      <a:pt x="29" y="41"/>
                    </a:cubicBezTo>
                    <a:cubicBezTo>
                      <a:pt x="30" y="42"/>
                      <a:pt x="30" y="44"/>
                      <a:pt x="29" y="44"/>
                    </a:cubicBezTo>
                    <a:cubicBezTo>
                      <a:pt x="27" y="45"/>
                      <a:pt x="26" y="50"/>
                      <a:pt x="29" y="50"/>
                    </a:cubicBezTo>
                    <a:cubicBezTo>
                      <a:pt x="30" y="49"/>
                      <a:pt x="30" y="52"/>
                      <a:pt x="33" y="52"/>
                    </a:cubicBezTo>
                    <a:cubicBezTo>
                      <a:pt x="35" y="52"/>
                      <a:pt x="33" y="50"/>
                      <a:pt x="35" y="49"/>
                    </a:cubicBezTo>
                    <a:cubicBezTo>
                      <a:pt x="36" y="49"/>
                      <a:pt x="36" y="49"/>
                      <a:pt x="39" y="52"/>
                    </a:cubicBezTo>
                    <a:cubicBezTo>
                      <a:pt x="42" y="53"/>
                      <a:pt x="41" y="56"/>
                      <a:pt x="44" y="56"/>
                    </a:cubicBezTo>
                    <a:cubicBezTo>
                      <a:pt x="45" y="56"/>
                      <a:pt x="42" y="53"/>
                      <a:pt x="42" y="50"/>
                    </a:cubicBezTo>
                    <a:cubicBezTo>
                      <a:pt x="42" y="49"/>
                      <a:pt x="45" y="50"/>
                      <a:pt x="45" y="52"/>
                    </a:cubicBezTo>
                    <a:cubicBezTo>
                      <a:pt x="45" y="53"/>
                      <a:pt x="47" y="53"/>
                      <a:pt x="48" y="55"/>
                    </a:cubicBezTo>
                    <a:cubicBezTo>
                      <a:pt x="48" y="56"/>
                      <a:pt x="47" y="58"/>
                      <a:pt x="50" y="59"/>
                    </a:cubicBezTo>
                    <a:cubicBezTo>
                      <a:pt x="55" y="61"/>
                      <a:pt x="53" y="61"/>
                      <a:pt x="55" y="63"/>
                    </a:cubicBezTo>
                    <a:cubicBezTo>
                      <a:pt x="55" y="64"/>
                      <a:pt x="56" y="63"/>
                      <a:pt x="56" y="59"/>
                    </a:cubicBezTo>
                    <a:close/>
                    <a:moveTo>
                      <a:pt x="76" y="144"/>
                    </a:moveTo>
                    <a:cubicBezTo>
                      <a:pt x="76" y="144"/>
                      <a:pt x="77" y="144"/>
                      <a:pt x="76" y="145"/>
                    </a:cubicBezTo>
                    <a:cubicBezTo>
                      <a:pt x="74" y="147"/>
                      <a:pt x="77" y="147"/>
                      <a:pt x="77" y="145"/>
                    </a:cubicBezTo>
                    <a:cubicBezTo>
                      <a:pt x="77" y="144"/>
                      <a:pt x="77" y="144"/>
                      <a:pt x="77" y="142"/>
                    </a:cubicBezTo>
                    <a:cubicBezTo>
                      <a:pt x="77" y="142"/>
                      <a:pt x="77" y="140"/>
                      <a:pt x="76" y="140"/>
                    </a:cubicBezTo>
                    <a:cubicBezTo>
                      <a:pt x="76" y="140"/>
                      <a:pt x="76" y="142"/>
                      <a:pt x="76" y="144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31" name="Freeform 211"/>
              <p:cNvSpPr>
                <a:spLocks/>
              </p:cNvSpPr>
              <p:nvPr/>
            </p:nvSpPr>
            <p:spPr bwMode="auto">
              <a:xfrm>
                <a:off x="9032744" y="4856655"/>
                <a:ext cx="55204" cy="20358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10" y="0"/>
                  </a:cxn>
                  <a:cxn ang="0">
                    <a:pos x="16" y="3"/>
                  </a:cxn>
                  <a:cxn ang="0">
                    <a:pos x="16" y="8"/>
                  </a:cxn>
                  <a:cxn ang="0">
                    <a:pos x="13" y="8"/>
                  </a:cxn>
                  <a:cxn ang="0">
                    <a:pos x="9" y="8"/>
                  </a:cxn>
                </a:cxnLst>
                <a:rect l="0" t="0" r="r" b="b"/>
                <a:pathLst>
                  <a:path w="18" h="9">
                    <a:moveTo>
                      <a:pt x="9" y="8"/>
                    </a:moveTo>
                    <a:cubicBezTo>
                      <a:pt x="0" y="6"/>
                      <a:pt x="9" y="0"/>
                      <a:pt x="10" y="0"/>
                    </a:cubicBezTo>
                    <a:cubicBezTo>
                      <a:pt x="12" y="0"/>
                      <a:pt x="16" y="0"/>
                      <a:pt x="16" y="3"/>
                    </a:cubicBezTo>
                    <a:cubicBezTo>
                      <a:pt x="15" y="6"/>
                      <a:pt x="18" y="6"/>
                      <a:pt x="16" y="8"/>
                    </a:cubicBezTo>
                    <a:cubicBezTo>
                      <a:pt x="15" y="9"/>
                      <a:pt x="13" y="6"/>
                      <a:pt x="13" y="8"/>
                    </a:cubicBezTo>
                    <a:cubicBezTo>
                      <a:pt x="12" y="9"/>
                      <a:pt x="10" y="8"/>
                      <a:pt x="9" y="8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32" name="Freeform 212"/>
              <p:cNvSpPr>
                <a:spLocks/>
              </p:cNvSpPr>
              <p:nvPr/>
            </p:nvSpPr>
            <p:spPr bwMode="auto">
              <a:xfrm>
                <a:off x="9072175" y="4822724"/>
                <a:ext cx="49289" cy="23752"/>
              </a:xfrm>
              <a:custGeom>
                <a:avLst/>
                <a:gdLst/>
                <a:ahLst/>
                <a:cxnLst>
                  <a:cxn ang="0">
                    <a:pos x="4" y="10"/>
                  </a:cxn>
                  <a:cxn ang="0">
                    <a:pos x="5" y="7"/>
                  </a:cxn>
                  <a:cxn ang="0">
                    <a:pos x="8" y="3"/>
                  </a:cxn>
                  <a:cxn ang="0">
                    <a:pos x="13" y="3"/>
                  </a:cxn>
                  <a:cxn ang="0">
                    <a:pos x="13" y="5"/>
                  </a:cxn>
                  <a:cxn ang="0">
                    <a:pos x="13" y="8"/>
                  </a:cxn>
                  <a:cxn ang="0">
                    <a:pos x="10" y="8"/>
                  </a:cxn>
                  <a:cxn ang="0">
                    <a:pos x="7" y="8"/>
                  </a:cxn>
                  <a:cxn ang="0">
                    <a:pos x="4" y="10"/>
                  </a:cxn>
                </a:cxnLst>
                <a:rect l="0" t="0" r="r" b="b"/>
                <a:pathLst>
                  <a:path w="16" h="11">
                    <a:moveTo>
                      <a:pt x="4" y="10"/>
                    </a:moveTo>
                    <a:cubicBezTo>
                      <a:pt x="0" y="5"/>
                      <a:pt x="4" y="8"/>
                      <a:pt x="5" y="7"/>
                    </a:cubicBezTo>
                    <a:cubicBezTo>
                      <a:pt x="5" y="3"/>
                      <a:pt x="7" y="7"/>
                      <a:pt x="8" y="3"/>
                    </a:cubicBezTo>
                    <a:cubicBezTo>
                      <a:pt x="11" y="2"/>
                      <a:pt x="16" y="0"/>
                      <a:pt x="13" y="3"/>
                    </a:cubicBezTo>
                    <a:cubicBezTo>
                      <a:pt x="11" y="5"/>
                      <a:pt x="11" y="8"/>
                      <a:pt x="13" y="5"/>
                    </a:cubicBezTo>
                    <a:cubicBezTo>
                      <a:pt x="14" y="3"/>
                      <a:pt x="13" y="8"/>
                      <a:pt x="13" y="8"/>
                    </a:cubicBezTo>
                    <a:cubicBezTo>
                      <a:pt x="14" y="8"/>
                      <a:pt x="11" y="7"/>
                      <a:pt x="10" y="8"/>
                    </a:cubicBezTo>
                    <a:cubicBezTo>
                      <a:pt x="8" y="10"/>
                      <a:pt x="10" y="7"/>
                      <a:pt x="7" y="8"/>
                    </a:cubicBezTo>
                    <a:cubicBezTo>
                      <a:pt x="4" y="11"/>
                      <a:pt x="4" y="11"/>
                      <a:pt x="4" y="10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33" name="Freeform 213"/>
              <p:cNvSpPr>
                <a:spLocks/>
              </p:cNvSpPr>
              <p:nvPr/>
            </p:nvSpPr>
            <p:spPr bwMode="auto">
              <a:xfrm>
                <a:off x="7376623" y="4278135"/>
                <a:ext cx="244475" cy="150992"/>
              </a:xfrm>
              <a:custGeom>
                <a:avLst/>
                <a:gdLst/>
                <a:ahLst/>
                <a:cxnLst>
                  <a:cxn ang="0">
                    <a:pos x="44" y="20"/>
                  </a:cxn>
                  <a:cxn ang="0">
                    <a:pos x="42" y="22"/>
                  </a:cxn>
                  <a:cxn ang="0">
                    <a:pos x="42" y="25"/>
                  </a:cxn>
                  <a:cxn ang="0">
                    <a:pos x="41" y="29"/>
                  </a:cxn>
                  <a:cxn ang="0">
                    <a:pos x="39" y="26"/>
                  </a:cxn>
                  <a:cxn ang="0">
                    <a:pos x="36" y="23"/>
                  </a:cxn>
                  <a:cxn ang="0">
                    <a:pos x="36" y="26"/>
                  </a:cxn>
                  <a:cxn ang="0">
                    <a:pos x="29" y="37"/>
                  </a:cxn>
                  <a:cxn ang="0">
                    <a:pos x="17" y="42"/>
                  </a:cxn>
                  <a:cxn ang="0">
                    <a:pos x="15" y="45"/>
                  </a:cxn>
                  <a:cxn ang="0">
                    <a:pos x="14" y="48"/>
                  </a:cxn>
                  <a:cxn ang="0">
                    <a:pos x="14" y="50"/>
                  </a:cxn>
                  <a:cxn ang="0">
                    <a:pos x="14" y="54"/>
                  </a:cxn>
                  <a:cxn ang="0">
                    <a:pos x="12" y="54"/>
                  </a:cxn>
                  <a:cxn ang="0">
                    <a:pos x="9" y="53"/>
                  </a:cxn>
                  <a:cxn ang="0">
                    <a:pos x="8" y="51"/>
                  </a:cxn>
                  <a:cxn ang="0">
                    <a:pos x="6" y="51"/>
                  </a:cxn>
                  <a:cxn ang="0">
                    <a:pos x="1" y="48"/>
                  </a:cxn>
                  <a:cxn ang="0">
                    <a:pos x="1" y="51"/>
                  </a:cxn>
                  <a:cxn ang="0">
                    <a:pos x="3" y="54"/>
                  </a:cxn>
                  <a:cxn ang="0">
                    <a:pos x="8" y="59"/>
                  </a:cxn>
                  <a:cxn ang="0">
                    <a:pos x="15" y="59"/>
                  </a:cxn>
                  <a:cxn ang="0">
                    <a:pos x="21" y="58"/>
                  </a:cxn>
                  <a:cxn ang="0">
                    <a:pos x="26" y="53"/>
                  </a:cxn>
                  <a:cxn ang="0">
                    <a:pos x="29" y="54"/>
                  </a:cxn>
                  <a:cxn ang="0">
                    <a:pos x="35" y="56"/>
                  </a:cxn>
                  <a:cxn ang="0">
                    <a:pos x="41" y="53"/>
                  </a:cxn>
                  <a:cxn ang="0">
                    <a:pos x="42" y="48"/>
                  </a:cxn>
                  <a:cxn ang="0">
                    <a:pos x="45" y="44"/>
                  </a:cxn>
                  <a:cxn ang="0">
                    <a:pos x="45" y="40"/>
                  </a:cxn>
                  <a:cxn ang="0">
                    <a:pos x="49" y="37"/>
                  </a:cxn>
                  <a:cxn ang="0">
                    <a:pos x="50" y="28"/>
                  </a:cxn>
                  <a:cxn ang="0">
                    <a:pos x="59" y="26"/>
                  </a:cxn>
                  <a:cxn ang="0">
                    <a:pos x="64" y="28"/>
                  </a:cxn>
                  <a:cxn ang="0">
                    <a:pos x="67" y="26"/>
                  </a:cxn>
                  <a:cxn ang="0">
                    <a:pos x="70" y="26"/>
                  </a:cxn>
                  <a:cxn ang="0">
                    <a:pos x="71" y="23"/>
                  </a:cxn>
                  <a:cxn ang="0">
                    <a:pos x="70" y="20"/>
                  </a:cxn>
                  <a:cxn ang="0">
                    <a:pos x="73" y="20"/>
                  </a:cxn>
                  <a:cxn ang="0">
                    <a:pos x="77" y="15"/>
                  </a:cxn>
                  <a:cxn ang="0">
                    <a:pos x="74" y="15"/>
                  </a:cxn>
                  <a:cxn ang="0">
                    <a:pos x="73" y="14"/>
                  </a:cxn>
                  <a:cxn ang="0">
                    <a:pos x="70" y="12"/>
                  </a:cxn>
                  <a:cxn ang="0">
                    <a:pos x="67" y="12"/>
                  </a:cxn>
                  <a:cxn ang="0">
                    <a:pos x="68" y="11"/>
                  </a:cxn>
                  <a:cxn ang="0">
                    <a:pos x="65" y="9"/>
                  </a:cxn>
                  <a:cxn ang="0">
                    <a:pos x="65" y="4"/>
                  </a:cxn>
                  <a:cxn ang="0">
                    <a:pos x="64" y="4"/>
                  </a:cxn>
                  <a:cxn ang="0">
                    <a:pos x="61" y="0"/>
                  </a:cxn>
                  <a:cxn ang="0">
                    <a:pos x="59" y="4"/>
                  </a:cxn>
                  <a:cxn ang="0">
                    <a:pos x="58" y="0"/>
                  </a:cxn>
                  <a:cxn ang="0">
                    <a:pos x="55" y="6"/>
                  </a:cxn>
                  <a:cxn ang="0">
                    <a:pos x="53" y="9"/>
                  </a:cxn>
                  <a:cxn ang="0">
                    <a:pos x="52" y="12"/>
                  </a:cxn>
                  <a:cxn ang="0">
                    <a:pos x="50" y="14"/>
                  </a:cxn>
                  <a:cxn ang="0">
                    <a:pos x="47" y="15"/>
                  </a:cxn>
                  <a:cxn ang="0">
                    <a:pos x="49" y="20"/>
                  </a:cxn>
                  <a:cxn ang="0">
                    <a:pos x="45" y="20"/>
                  </a:cxn>
                  <a:cxn ang="0">
                    <a:pos x="47" y="25"/>
                  </a:cxn>
                  <a:cxn ang="0">
                    <a:pos x="45" y="26"/>
                  </a:cxn>
                  <a:cxn ang="0">
                    <a:pos x="44" y="22"/>
                  </a:cxn>
                  <a:cxn ang="0">
                    <a:pos x="44" y="20"/>
                  </a:cxn>
                </a:cxnLst>
                <a:rect l="0" t="0" r="r" b="b"/>
                <a:pathLst>
                  <a:path w="79" h="62">
                    <a:moveTo>
                      <a:pt x="44" y="20"/>
                    </a:moveTo>
                    <a:cubicBezTo>
                      <a:pt x="44" y="22"/>
                      <a:pt x="42" y="22"/>
                      <a:pt x="42" y="22"/>
                    </a:cubicBezTo>
                    <a:cubicBezTo>
                      <a:pt x="42" y="23"/>
                      <a:pt x="42" y="25"/>
                      <a:pt x="42" y="25"/>
                    </a:cubicBezTo>
                    <a:cubicBezTo>
                      <a:pt x="44" y="25"/>
                      <a:pt x="42" y="29"/>
                      <a:pt x="41" y="29"/>
                    </a:cubicBezTo>
                    <a:cubicBezTo>
                      <a:pt x="39" y="29"/>
                      <a:pt x="41" y="26"/>
                      <a:pt x="39" y="26"/>
                    </a:cubicBezTo>
                    <a:cubicBezTo>
                      <a:pt x="38" y="28"/>
                      <a:pt x="39" y="25"/>
                      <a:pt x="36" y="23"/>
                    </a:cubicBezTo>
                    <a:cubicBezTo>
                      <a:pt x="36" y="23"/>
                      <a:pt x="36" y="23"/>
                      <a:pt x="36" y="26"/>
                    </a:cubicBezTo>
                    <a:cubicBezTo>
                      <a:pt x="36" y="29"/>
                      <a:pt x="30" y="31"/>
                      <a:pt x="29" y="37"/>
                    </a:cubicBezTo>
                    <a:cubicBezTo>
                      <a:pt x="29" y="40"/>
                      <a:pt x="18" y="39"/>
                      <a:pt x="17" y="42"/>
                    </a:cubicBezTo>
                    <a:cubicBezTo>
                      <a:pt x="15" y="44"/>
                      <a:pt x="17" y="47"/>
                      <a:pt x="15" y="45"/>
                    </a:cubicBezTo>
                    <a:cubicBezTo>
                      <a:pt x="14" y="44"/>
                      <a:pt x="14" y="47"/>
                      <a:pt x="14" y="48"/>
                    </a:cubicBezTo>
                    <a:cubicBezTo>
                      <a:pt x="15" y="48"/>
                      <a:pt x="14" y="48"/>
                      <a:pt x="14" y="50"/>
                    </a:cubicBezTo>
                    <a:cubicBezTo>
                      <a:pt x="14" y="53"/>
                      <a:pt x="12" y="53"/>
                      <a:pt x="14" y="54"/>
                    </a:cubicBezTo>
                    <a:cubicBezTo>
                      <a:pt x="15" y="56"/>
                      <a:pt x="14" y="54"/>
                      <a:pt x="12" y="54"/>
                    </a:cubicBezTo>
                    <a:cubicBezTo>
                      <a:pt x="11" y="53"/>
                      <a:pt x="8" y="54"/>
                      <a:pt x="9" y="53"/>
                    </a:cubicBezTo>
                    <a:cubicBezTo>
                      <a:pt x="9" y="51"/>
                      <a:pt x="8" y="53"/>
                      <a:pt x="8" y="51"/>
                    </a:cubicBezTo>
                    <a:cubicBezTo>
                      <a:pt x="6" y="50"/>
                      <a:pt x="8" y="51"/>
                      <a:pt x="6" y="51"/>
                    </a:cubicBezTo>
                    <a:cubicBezTo>
                      <a:pt x="5" y="53"/>
                      <a:pt x="1" y="51"/>
                      <a:pt x="1" y="48"/>
                    </a:cubicBezTo>
                    <a:cubicBezTo>
                      <a:pt x="1" y="48"/>
                      <a:pt x="0" y="51"/>
                      <a:pt x="1" y="51"/>
                    </a:cubicBezTo>
                    <a:cubicBezTo>
                      <a:pt x="3" y="53"/>
                      <a:pt x="1" y="54"/>
                      <a:pt x="3" y="54"/>
                    </a:cubicBezTo>
                    <a:cubicBezTo>
                      <a:pt x="5" y="54"/>
                      <a:pt x="6" y="58"/>
                      <a:pt x="8" y="59"/>
                    </a:cubicBezTo>
                    <a:cubicBezTo>
                      <a:pt x="11" y="62"/>
                      <a:pt x="11" y="58"/>
                      <a:pt x="15" y="59"/>
                    </a:cubicBezTo>
                    <a:cubicBezTo>
                      <a:pt x="20" y="61"/>
                      <a:pt x="18" y="58"/>
                      <a:pt x="21" y="58"/>
                    </a:cubicBezTo>
                    <a:cubicBezTo>
                      <a:pt x="23" y="58"/>
                      <a:pt x="20" y="53"/>
                      <a:pt x="26" y="53"/>
                    </a:cubicBezTo>
                    <a:cubicBezTo>
                      <a:pt x="30" y="53"/>
                      <a:pt x="27" y="54"/>
                      <a:pt x="29" y="54"/>
                    </a:cubicBezTo>
                    <a:cubicBezTo>
                      <a:pt x="30" y="56"/>
                      <a:pt x="33" y="58"/>
                      <a:pt x="35" y="56"/>
                    </a:cubicBezTo>
                    <a:cubicBezTo>
                      <a:pt x="36" y="53"/>
                      <a:pt x="41" y="56"/>
                      <a:pt x="41" y="53"/>
                    </a:cubicBezTo>
                    <a:cubicBezTo>
                      <a:pt x="42" y="51"/>
                      <a:pt x="42" y="50"/>
                      <a:pt x="42" y="48"/>
                    </a:cubicBezTo>
                    <a:cubicBezTo>
                      <a:pt x="42" y="45"/>
                      <a:pt x="47" y="45"/>
                      <a:pt x="45" y="44"/>
                    </a:cubicBezTo>
                    <a:cubicBezTo>
                      <a:pt x="44" y="44"/>
                      <a:pt x="44" y="44"/>
                      <a:pt x="45" y="40"/>
                    </a:cubicBezTo>
                    <a:cubicBezTo>
                      <a:pt x="45" y="37"/>
                      <a:pt x="49" y="40"/>
                      <a:pt x="49" y="37"/>
                    </a:cubicBezTo>
                    <a:cubicBezTo>
                      <a:pt x="49" y="34"/>
                      <a:pt x="49" y="31"/>
                      <a:pt x="50" y="28"/>
                    </a:cubicBezTo>
                    <a:cubicBezTo>
                      <a:pt x="52" y="25"/>
                      <a:pt x="55" y="26"/>
                      <a:pt x="59" y="26"/>
                    </a:cubicBezTo>
                    <a:cubicBezTo>
                      <a:pt x="62" y="26"/>
                      <a:pt x="61" y="25"/>
                      <a:pt x="64" y="28"/>
                    </a:cubicBezTo>
                    <a:cubicBezTo>
                      <a:pt x="67" y="28"/>
                      <a:pt x="64" y="23"/>
                      <a:pt x="67" y="26"/>
                    </a:cubicBezTo>
                    <a:cubicBezTo>
                      <a:pt x="68" y="28"/>
                      <a:pt x="68" y="26"/>
                      <a:pt x="70" y="26"/>
                    </a:cubicBezTo>
                    <a:cubicBezTo>
                      <a:pt x="71" y="26"/>
                      <a:pt x="74" y="26"/>
                      <a:pt x="71" y="23"/>
                    </a:cubicBezTo>
                    <a:cubicBezTo>
                      <a:pt x="68" y="22"/>
                      <a:pt x="68" y="20"/>
                      <a:pt x="70" y="20"/>
                    </a:cubicBezTo>
                    <a:cubicBezTo>
                      <a:pt x="71" y="18"/>
                      <a:pt x="70" y="20"/>
                      <a:pt x="73" y="20"/>
                    </a:cubicBezTo>
                    <a:cubicBezTo>
                      <a:pt x="76" y="18"/>
                      <a:pt x="79" y="18"/>
                      <a:pt x="77" y="15"/>
                    </a:cubicBezTo>
                    <a:cubicBezTo>
                      <a:pt x="77" y="14"/>
                      <a:pt x="76" y="17"/>
                      <a:pt x="74" y="15"/>
                    </a:cubicBezTo>
                    <a:cubicBezTo>
                      <a:pt x="74" y="14"/>
                      <a:pt x="73" y="14"/>
                      <a:pt x="73" y="14"/>
                    </a:cubicBezTo>
                    <a:cubicBezTo>
                      <a:pt x="71" y="12"/>
                      <a:pt x="70" y="11"/>
                      <a:pt x="70" y="12"/>
                    </a:cubicBezTo>
                    <a:cubicBezTo>
                      <a:pt x="68" y="12"/>
                      <a:pt x="68" y="14"/>
                      <a:pt x="67" y="12"/>
                    </a:cubicBezTo>
                    <a:cubicBezTo>
                      <a:pt x="67" y="11"/>
                      <a:pt x="68" y="12"/>
                      <a:pt x="68" y="11"/>
                    </a:cubicBezTo>
                    <a:cubicBezTo>
                      <a:pt x="67" y="8"/>
                      <a:pt x="65" y="11"/>
                      <a:pt x="65" y="9"/>
                    </a:cubicBezTo>
                    <a:cubicBezTo>
                      <a:pt x="64" y="8"/>
                      <a:pt x="67" y="6"/>
                      <a:pt x="65" y="4"/>
                    </a:cubicBezTo>
                    <a:cubicBezTo>
                      <a:pt x="64" y="3"/>
                      <a:pt x="64" y="4"/>
                      <a:pt x="64" y="4"/>
                    </a:cubicBezTo>
                    <a:cubicBezTo>
                      <a:pt x="62" y="4"/>
                      <a:pt x="62" y="0"/>
                      <a:pt x="61" y="0"/>
                    </a:cubicBezTo>
                    <a:cubicBezTo>
                      <a:pt x="59" y="0"/>
                      <a:pt x="61" y="3"/>
                      <a:pt x="59" y="4"/>
                    </a:cubicBezTo>
                    <a:cubicBezTo>
                      <a:pt x="58" y="6"/>
                      <a:pt x="59" y="0"/>
                      <a:pt x="58" y="0"/>
                    </a:cubicBezTo>
                    <a:cubicBezTo>
                      <a:pt x="56" y="0"/>
                      <a:pt x="58" y="1"/>
                      <a:pt x="55" y="6"/>
                    </a:cubicBezTo>
                    <a:cubicBezTo>
                      <a:pt x="53" y="9"/>
                      <a:pt x="53" y="8"/>
                      <a:pt x="53" y="9"/>
                    </a:cubicBezTo>
                    <a:cubicBezTo>
                      <a:pt x="52" y="12"/>
                      <a:pt x="52" y="11"/>
                      <a:pt x="52" y="12"/>
                    </a:cubicBezTo>
                    <a:cubicBezTo>
                      <a:pt x="52" y="15"/>
                      <a:pt x="50" y="15"/>
                      <a:pt x="50" y="14"/>
                    </a:cubicBezTo>
                    <a:cubicBezTo>
                      <a:pt x="49" y="14"/>
                      <a:pt x="47" y="15"/>
                      <a:pt x="47" y="15"/>
                    </a:cubicBezTo>
                    <a:cubicBezTo>
                      <a:pt x="47" y="17"/>
                      <a:pt x="50" y="17"/>
                      <a:pt x="49" y="20"/>
                    </a:cubicBezTo>
                    <a:cubicBezTo>
                      <a:pt x="45" y="22"/>
                      <a:pt x="47" y="18"/>
                      <a:pt x="45" y="20"/>
                    </a:cubicBezTo>
                    <a:cubicBezTo>
                      <a:pt x="47" y="23"/>
                      <a:pt x="45" y="22"/>
                      <a:pt x="47" y="25"/>
                    </a:cubicBezTo>
                    <a:cubicBezTo>
                      <a:pt x="47" y="28"/>
                      <a:pt x="47" y="26"/>
                      <a:pt x="45" y="26"/>
                    </a:cubicBezTo>
                    <a:cubicBezTo>
                      <a:pt x="44" y="26"/>
                      <a:pt x="44" y="25"/>
                      <a:pt x="44" y="22"/>
                    </a:cubicBezTo>
                    <a:cubicBezTo>
                      <a:pt x="44" y="20"/>
                      <a:pt x="44" y="20"/>
                      <a:pt x="44" y="2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34" name="Freeform 214"/>
              <p:cNvSpPr>
                <a:spLocks/>
              </p:cNvSpPr>
              <p:nvPr/>
            </p:nvSpPr>
            <p:spPr bwMode="auto">
              <a:xfrm>
                <a:off x="7488158" y="4321202"/>
                <a:ext cx="30444" cy="29892"/>
              </a:xfrm>
              <a:custGeom>
                <a:avLst/>
                <a:gdLst>
                  <a:gd name="T0" fmla="*/ 2147483646 w 10"/>
                  <a:gd name="T1" fmla="*/ 2147483646 h 12"/>
                  <a:gd name="T2" fmla="*/ 2147483646 w 10"/>
                  <a:gd name="T3" fmla="*/ 2147483646 h 12"/>
                  <a:gd name="T4" fmla="*/ 0 w 10"/>
                  <a:gd name="T5" fmla="*/ 2147483646 h 12"/>
                  <a:gd name="T6" fmla="*/ 2147483646 w 10"/>
                  <a:gd name="T7" fmla="*/ 2147483646 h 12"/>
                  <a:gd name="T8" fmla="*/ 2147483646 w 10"/>
                  <a:gd name="T9" fmla="*/ 2147483646 h 12"/>
                  <a:gd name="T10" fmla="*/ 2147483646 w 10"/>
                  <a:gd name="T11" fmla="*/ 2147483646 h 12"/>
                  <a:gd name="T12" fmla="*/ 2147483646 w 10"/>
                  <a:gd name="T13" fmla="*/ 2147483646 h 12"/>
                  <a:gd name="T14" fmla="*/ 2147483646 w 10"/>
                  <a:gd name="T15" fmla="*/ 2147483646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2"/>
                  <a:gd name="T26" fmla="*/ 10 w 10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2">
                    <a:moveTo>
                      <a:pt x="8" y="2"/>
                    </a:moveTo>
                    <a:cubicBezTo>
                      <a:pt x="10" y="0"/>
                      <a:pt x="8" y="0"/>
                      <a:pt x="8" y="2"/>
                    </a:cubicBezTo>
                    <a:cubicBezTo>
                      <a:pt x="7" y="2"/>
                      <a:pt x="4" y="5"/>
                      <a:pt x="0" y="5"/>
                    </a:cubicBezTo>
                    <a:cubicBezTo>
                      <a:pt x="4" y="7"/>
                      <a:pt x="2" y="10"/>
                      <a:pt x="4" y="8"/>
                    </a:cubicBezTo>
                    <a:cubicBezTo>
                      <a:pt x="5" y="8"/>
                      <a:pt x="4" y="12"/>
                      <a:pt x="5" y="12"/>
                    </a:cubicBezTo>
                    <a:cubicBezTo>
                      <a:pt x="7" y="12"/>
                      <a:pt x="8" y="7"/>
                      <a:pt x="7" y="7"/>
                    </a:cubicBezTo>
                    <a:cubicBezTo>
                      <a:pt x="7" y="7"/>
                      <a:pt x="7" y="5"/>
                      <a:pt x="7" y="4"/>
                    </a:cubicBezTo>
                    <a:cubicBezTo>
                      <a:pt x="7" y="4"/>
                      <a:pt x="8" y="4"/>
                      <a:pt x="8" y="2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35" name="Freeform 215"/>
              <p:cNvSpPr>
                <a:spLocks/>
              </p:cNvSpPr>
              <p:nvPr/>
            </p:nvSpPr>
            <p:spPr bwMode="auto">
              <a:xfrm>
                <a:off x="7513795" y="4326184"/>
                <a:ext cx="8012" cy="19928"/>
              </a:xfrm>
              <a:custGeom>
                <a:avLst/>
                <a:gdLst>
                  <a:gd name="T0" fmla="*/ 0 w 3"/>
                  <a:gd name="T1" fmla="*/ 2147483646 h 8"/>
                  <a:gd name="T2" fmla="*/ 2147483646 w 3"/>
                  <a:gd name="T3" fmla="*/ 0 h 8"/>
                  <a:gd name="T4" fmla="*/ 2147483646 w 3"/>
                  <a:gd name="T5" fmla="*/ 2147483646 h 8"/>
                  <a:gd name="T6" fmla="*/ 2147483646 w 3"/>
                  <a:gd name="T7" fmla="*/ 2147483646 h 8"/>
                  <a:gd name="T8" fmla="*/ 0 w 3"/>
                  <a:gd name="T9" fmla="*/ 214748364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8"/>
                  <a:gd name="T17" fmla="*/ 3 w 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8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3"/>
                      <a:pt x="2" y="1"/>
                      <a:pt x="3" y="5"/>
                    </a:cubicBezTo>
                    <a:cubicBezTo>
                      <a:pt x="3" y="8"/>
                      <a:pt x="3" y="6"/>
                      <a:pt x="2" y="6"/>
                    </a:cubicBezTo>
                    <a:cubicBezTo>
                      <a:pt x="0" y="6"/>
                      <a:pt x="0" y="5"/>
                      <a:pt x="0" y="1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36" name="Freeform 216"/>
              <p:cNvSpPr>
                <a:spLocks noEditPoints="1"/>
              </p:cNvSpPr>
              <p:nvPr/>
            </p:nvSpPr>
            <p:spPr bwMode="auto">
              <a:xfrm>
                <a:off x="8133707" y="4473237"/>
                <a:ext cx="392342" cy="244302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45" y="37"/>
                  </a:cxn>
                  <a:cxn ang="0">
                    <a:pos x="56" y="45"/>
                  </a:cxn>
                  <a:cxn ang="0">
                    <a:pos x="53" y="54"/>
                  </a:cxn>
                  <a:cxn ang="0">
                    <a:pos x="70" y="76"/>
                  </a:cxn>
                  <a:cxn ang="0">
                    <a:pos x="80" y="87"/>
                  </a:cxn>
                  <a:cxn ang="0">
                    <a:pos x="68" y="87"/>
                  </a:cxn>
                  <a:cxn ang="0">
                    <a:pos x="41" y="65"/>
                  </a:cxn>
                  <a:cxn ang="0">
                    <a:pos x="29" y="60"/>
                  </a:cxn>
                  <a:cxn ang="0">
                    <a:pos x="24" y="70"/>
                  </a:cxn>
                  <a:cxn ang="0">
                    <a:pos x="17" y="77"/>
                  </a:cxn>
                  <a:cxn ang="0">
                    <a:pos x="0" y="68"/>
                  </a:cxn>
                  <a:cxn ang="0">
                    <a:pos x="68" y="46"/>
                  </a:cxn>
                  <a:cxn ang="0">
                    <a:pos x="90" y="43"/>
                  </a:cxn>
                  <a:cxn ang="0">
                    <a:pos x="94" y="36"/>
                  </a:cxn>
                  <a:cxn ang="0">
                    <a:pos x="91" y="28"/>
                  </a:cxn>
                  <a:cxn ang="0">
                    <a:pos x="82" y="40"/>
                  </a:cxn>
                  <a:cxn ang="0">
                    <a:pos x="79" y="37"/>
                  </a:cxn>
                  <a:cxn ang="0">
                    <a:pos x="65" y="42"/>
                  </a:cxn>
                  <a:cxn ang="0">
                    <a:pos x="55" y="9"/>
                  </a:cxn>
                  <a:cxn ang="0">
                    <a:pos x="50" y="8"/>
                  </a:cxn>
                  <a:cxn ang="0">
                    <a:pos x="79" y="11"/>
                  </a:cxn>
                  <a:cxn ang="0">
                    <a:pos x="79" y="11"/>
                  </a:cxn>
                  <a:cxn ang="0">
                    <a:pos x="97" y="26"/>
                  </a:cxn>
                  <a:cxn ang="0">
                    <a:pos x="100" y="25"/>
                  </a:cxn>
                  <a:cxn ang="0">
                    <a:pos x="85" y="14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117" y="42"/>
                  </a:cxn>
                  <a:cxn ang="0">
                    <a:pos x="115" y="43"/>
                  </a:cxn>
                  <a:cxn ang="0">
                    <a:pos x="125" y="54"/>
                  </a:cxn>
                  <a:cxn ang="0">
                    <a:pos x="61" y="43"/>
                  </a:cxn>
                  <a:cxn ang="0">
                    <a:pos x="61" y="43"/>
                  </a:cxn>
                  <a:cxn ang="0">
                    <a:pos x="56" y="40"/>
                  </a:cxn>
                  <a:cxn ang="0">
                    <a:pos x="47" y="31"/>
                  </a:cxn>
                  <a:cxn ang="0">
                    <a:pos x="47" y="31"/>
                  </a:cxn>
                  <a:cxn ang="0">
                    <a:pos x="99" y="76"/>
                  </a:cxn>
                  <a:cxn ang="0">
                    <a:pos x="102" y="76"/>
                  </a:cxn>
                  <a:cxn ang="0">
                    <a:pos x="108" y="101"/>
                  </a:cxn>
                  <a:cxn ang="0">
                    <a:pos x="79" y="79"/>
                  </a:cxn>
                  <a:cxn ang="0">
                    <a:pos x="79" y="79"/>
                  </a:cxn>
                  <a:cxn ang="0">
                    <a:pos x="85" y="81"/>
                  </a:cxn>
                  <a:cxn ang="0">
                    <a:pos x="82" y="82"/>
                  </a:cxn>
                  <a:cxn ang="0">
                    <a:pos x="88" y="87"/>
                  </a:cxn>
                  <a:cxn ang="0">
                    <a:pos x="85" y="84"/>
                  </a:cxn>
                </a:cxnLst>
                <a:rect l="0" t="0" r="r" b="b"/>
                <a:pathLst>
                  <a:path w="126" h="101">
                    <a:moveTo>
                      <a:pt x="0" y="11"/>
                    </a:moveTo>
                    <a:cubicBezTo>
                      <a:pt x="6" y="9"/>
                      <a:pt x="17" y="18"/>
                      <a:pt x="22" y="20"/>
                    </a:cubicBezTo>
                    <a:cubicBezTo>
                      <a:pt x="29" y="21"/>
                      <a:pt x="29" y="25"/>
                      <a:pt x="32" y="25"/>
                    </a:cubicBezTo>
                    <a:cubicBezTo>
                      <a:pt x="35" y="25"/>
                      <a:pt x="45" y="34"/>
                      <a:pt x="45" y="37"/>
                    </a:cubicBezTo>
                    <a:cubicBezTo>
                      <a:pt x="44" y="40"/>
                      <a:pt x="42" y="40"/>
                      <a:pt x="48" y="42"/>
                    </a:cubicBezTo>
                    <a:cubicBezTo>
                      <a:pt x="53" y="43"/>
                      <a:pt x="52" y="46"/>
                      <a:pt x="56" y="45"/>
                    </a:cubicBezTo>
                    <a:cubicBezTo>
                      <a:pt x="59" y="45"/>
                      <a:pt x="62" y="51"/>
                      <a:pt x="61" y="53"/>
                    </a:cubicBezTo>
                    <a:cubicBezTo>
                      <a:pt x="59" y="54"/>
                      <a:pt x="56" y="53"/>
                      <a:pt x="53" y="54"/>
                    </a:cubicBezTo>
                    <a:cubicBezTo>
                      <a:pt x="52" y="54"/>
                      <a:pt x="59" y="64"/>
                      <a:pt x="62" y="65"/>
                    </a:cubicBezTo>
                    <a:cubicBezTo>
                      <a:pt x="65" y="67"/>
                      <a:pt x="64" y="77"/>
                      <a:pt x="70" y="76"/>
                    </a:cubicBezTo>
                    <a:cubicBezTo>
                      <a:pt x="77" y="73"/>
                      <a:pt x="67" y="81"/>
                      <a:pt x="74" y="81"/>
                    </a:cubicBezTo>
                    <a:cubicBezTo>
                      <a:pt x="82" y="81"/>
                      <a:pt x="70" y="84"/>
                      <a:pt x="80" y="87"/>
                    </a:cubicBezTo>
                    <a:cubicBezTo>
                      <a:pt x="87" y="88"/>
                      <a:pt x="84" y="91"/>
                      <a:pt x="80" y="91"/>
                    </a:cubicBezTo>
                    <a:cubicBezTo>
                      <a:pt x="76" y="91"/>
                      <a:pt x="79" y="90"/>
                      <a:pt x="68" y="87"/>
                    </a:cubicBezTo>
                    <a:cubicBezTo>
                      <a:pt x="58" y="85"/>
                      <a:pt x="59" y="85"/>
                      <a:pt x="53" y="77"/>
                    </a:cubicBezTo>
                    <a:cubicBezTo>
                      <a:pt x="47" y="70"/>
                      <a:pt x="48" y="65"/>
                      <a:pt x="41" y="65"/>
                    </a:cubicBezTo>
                    <a:cubicBezTo>
                      <a:pt x="35" y="64"/>
                      <a:pt x="39" y="60"/>
                      <a:pt x="33" y="64"/>
                    </a:cubicBezTo>
                    <a:cubicBezTo>
                      <a:pt x="30" y="64"/>
                      <a:pt x="30" y="64"/>
                      <a:pt x="29" y="60"/>
                    </a:cubicBezTo>
                    <a:cubicBezTo>
                      <a:pt x="30" y="68"/>
                      <a:pt x="27" y="64"/>
                      <a:pt x="27" y="67"/>
                    </a:cubicBezTo>
                    <a:cubicBezTo>
                      <a:pt x="27" y="70"/>
                      <a:pt x="20" y="68"/>
                      <a:pt x="24" y="70"/>
                    </a:cubicBezTo>
                    <a:cubicBezTo>
                      <a:pt x="26" y="71"/>
                      <a:pt x="27" y="76"/>
                      <a:pt x="24" y="76"/>
                    </a:cubicBezTo>
                    <a:cubicBezTo>
                      <a:pt x="22" y="76"/>
                      <a:pt x="21" y="81"/>
                      <a:pt x="17" y="77"/>
                    </a:cubicBezTo>
                    <a:cubicBezTo>
                      <a:pt x="13" y="76"/>
                      <a:pt x="7" y="79"/>
                      <a:pt x="6" y="77"/>
                    </a:cubicBezTo>
                    <a:cubicBezTo>
                      <a:pt x="4" y="74"/>
                      <a:pt x="4" y="71"/>
                      <a:pt x="0" y="68"/>
                    </a:cubicBezTo>
                    <a:cubicBezTo>
                      <a:pt x="0" y="11"/>
                      <a:pt x="0" y="11"/>
                      <a:pt x="0" y="11"/>
                    </a:cubicBezTo>
                    <a:close/>
                    <a:moveTo>
                      <a:pt x="68" y="46"/>
                    </a:moveTo>
                    <a:cubicBezTo>
                      <a:pt x="73" y="49"/>
                      <a:pt x="71" y="45"/>
                      <a:pt x="74" y="48"/>
                    </a:cubicBezTo>
                    <a:cubicBezTo>
                      <a:pt x="77" y="51"/>
                      <a:pt x="88" y="46"/>
                      <a:pt x="90" y="43"/>
                    </a:cubicBezTo>
                    <a:cubicBezTo>
                      <a:pt x="91" y="40"/>
                      <a:pt x="91" y="43"/>
                      <a:pt x="94" y="42"/>
                    </a:cubicBezTo>
                    <a:cubicBezTo>
                      <a:pt x="97" y="39"/>
                      <a:pt x="93" y="36"/>
                      <a:pt x="94" y="36"/>
                    </a:cubicBezTo>
                    <a:cubicBezTo>
                      <a:pt x="97" y="36"/>
                      <a:pt x="99" y="31"/>
                      <a:pt x="97" y="29"/>
                    </a:cubicBezTo>
                    <a:cubicBezTo>
                      <a:pt x="96" y="28"/>
                      <a:pt x="94" y="28"/>
                      <a:pt x="91" y="28"/>
                    </a:cubicBezTo>
                    <a:cubicBezTo>
                      <a:pt x="88" y="28"/>
                      <a:pt x="94" y="37"/>
                      <a:pt x="90" y="36"/>
                    </a:cubicBezTo>
                    <a:cubicBezTo>
                      <a:pt x="87" y="34"/>
                      <a:pt x="87" y="43"/>
                      <a:pt x="82" y="40"/>
                    </a:cubicBezTo>
                    <a:cubicBezTo>
                      <a:pt x="80" y="39"/>
                      <a:pt x="80" y="43"/>
                      <a:pt x="79" y="40"/>
                    </a:cubicBezTo>
                    <a:cubicBezTo>
                      <a:pt x="77" y="37"/>
                      <a:pt x="80" y="37"/>
                      <a:pt x="79" y="37"/>
                    </a:cubicBezTo>
                    <a:cubicBezTo>
                      <a:pt x="79" y="36"/>
                      <a:pt x="77" y="36"/>
                      <a:pt x="77" y="40"/>
                    </a:cubicBezTo>
                    <a:cubicBezTo>
                      <a:pt x="77" y="43"/>
                      <a:pt x="65" y="39"/>
                      <a:pt x="65" y="42"/>
                    </a:cubicBezTo>
                    <a:cubicBezTo>
                      <a:pt x="65" y="45"/>
                      <a:pt x="67" y="43"/>
                      <a:pt x="68" y="46"/>
                    </a:cubicBezTo>
                    <a:close/>
                    <a:moveTo>
                      <a:pt x="55" y="9"/>
                    </a:moveTo>
                    <a:cubicBezTo>
                      <a:pt x="58" y="9"/>
                      <a:pt x="58" y="8"/>
                      <a:pt x="56" y="6"/>
                    </a:cubicBezTo>
                    <a:cubicBezTo>
                      <a:pt x="55" y="6"/>
                      <a:pt x="50" y="6"/>
                      <a:pt x="50" y="8"/>
                    </a:cubicBezTo>
                    <a:cubicBezTo>
                      <a:pt x="50" y="11"/>
                      <a:pt x="52" y="9"/>
                      <a:pt x="55" y="9"/>
                    </a:cubicBezTo>
                    <a:close/>
                    <a:moveTo>
                      <a:pt x="79" y="11"/>
                    </a:moveTo>
                    <a:cubicBezTo>
                      <a:pt x="79" y="9"/>
                      <a:pt x="84" y="12"/>
                      <a:pt x="82" y="12"/>
                    </a:cubicBezTo>
                    <a:cubicBezTo>
                      <a:pt x="80" y="14"/>
                      <a:pt x="77" y="12"/>
                      <a:pt x="79" y="11"/>
                    </a:cubicBezTo>
                    <a:close/>
                    <a:moveTo>
                      <a:pt x="91" y="18"/>
                    </a:moveTo>
                    <a:cubicBezTo>
                      <a:pt x="91" y="20"/>
                      <a:pt x="96" y="21"/>
                      <a:pt x="97" y="26"/>
                    </a:cubicBezTo>
                    <a:cubicBezTo>
                      <a:pt x="100" y="29"/>
                      <a:pt x="99" y="29"/>
                      <a:pt x="100" y="34"/>
                    </a:cubicBezTo>
                    <a:cubicBezTo>
                      <a:pt x="102" y="37"/>
                      <a:pt x="105" y="28"/>
                      <a:pt x="100" y="25"/>
                    </a:cubicBezTo>
                    <a:cubicBezTo>
                      <a:pt x="96" y="23"/>
                      <a:pt x="96" y="20"/>
                      <a:pt x="93" y="18"/>
                    </a:cubicBezTo>
                    <a:cubicBezTo>
                      <a:pt x="87" y="15"/>
                      <a:pt x="85" y="11"/>
                      <a:pt x="85" y="14"/>
                    </a:cubicBezTo>
                    <a:cubicBezTo>
                      <a:pt x="80" y="15"/>
                      <a:pt x="87" y="14"/>
                      <a:pt x="91" y="18"/>
                    </a:cubicBezTo>
                    <a:close/>
                    <a:moveTo>
                      <a:pt x="74" y="1"/>
                    </a:moveTo>
                    <a:cubicBezTo>
                      <a:pt x="76" y="0"/>
                      <a:pt x="77" y="3"/>
                      <a:pt x="76" y="3"/>
                    </a:cubicBezTo>
                    <a:cubicBezTo>
                      <a:pt x="74" y="3"/>
                      <a:pt x="74" y="3"/>
                      <a:pt x="74" y="1"/>
                    </a:cubicBezTo>
                    <a:close/>
                    <a:moveTo>
                      <a:pt x="123" y="48"/>
                    </a:moveTo>
                    <a:cubicBezTo>
                      <a:pt x="120" y="46"/>
                      <a:pt x="120" y="42"/>
                      <a:pt x="117" y="42"/>
                    </a:cubicBezTo>
                    <a:cubicBezTo>
                      <a:pt x="115" y="40"/>
                      <a:pt x="115" y="34"/>
                      <a:pt x="114" y="37"/>
                    </a:cubicBezTo>
                    <a:cubicBezTo>
                      <a:pt x="112" y="39"/>
                      <a:pt x="115" y="39"/>
                      <a:pt x="115" y="43"/>
                    </a:cubicBezTo>
                    <a:cubicBezTo>
                      <a:pt x="114" y="46"/>
                      <a:pt x="119" y="48"/>
                      <a:pt x="120" y="51"/>
                    </a:cubicBezTo>
                    <a:cubicBezTo>
                      <a:pt x="120" y="54"/>
                      <a:pt x="122" y="54"/>
                      <a:pt x="125" y="54"/>
                    </a:cubicBezTo>
                    <a:cubicBezTo>
                      <a:pt x="126" y="53"/>
                      <a:pt x="125" y="48"/>
                      <a:pt x="123" y="48"/>
                    </a:cubicBezTo>
                    <a:close/>
                    <a:moveTo>
                      <a:pt x="61" y="43"/>
                    </a:moveTo>
                    <a:cubicBezTo>
                      <a:pt x="59" y="42"/>
                      <a:pt x="61" y="39"/>
                      <a:pt x="62" y="42"/>
                    </a:cubicBezTo>
                    <a:cubicBezTo>
                      <a:pt x="64" y="43"/>
                      <a:pt x="62" y="45"/>
                      <a:pt x="61" y="43"/>
                    </a:cubicBezTo>
                    <a:close/>
                    <a:moveTo>
                      <a:pt x="55" y="39"/>
                    </a:moveTo>
                    <a:cubicBezTo>
                      <a:pt x="55" y="37"/>
                      <a:pt x="58" y="40"/>
                      <a:pt x="56" y="40"/>
                    </a:cubicBezTo>
                    <a:cubicBezTo>
                      <a:pt x="56" y="42"/>
                      <a:pt x="53" y="40"/>
                      <a:pt x="55" y="39"/>
                    </a:cubicBezTo>
                    <a:close/>
                    <a:moveTo>
                      <a:pt x="47" y="31"/>
                    </a:moveTo>
                    <a:cubicBezTo>
                      <a:pt x="48" y="32"/>
                      <a:pt x="47" y="36"/>
                      <a:pt x="45" y="34"/>
                    </a:cubicBezTo>
                    <a:cubicBezTo>
                      <a:pt x="44" y="32"/>
                      <a:pt x="45" y="31"/>
                      <a:pt x="47" y="31"/>
                    </a:cubicBezTo>
                    <a:close/>
                    <a:moveTo>
                      <a:pt x="102" y="76"/>
                    </a:moveTo>
                    <a:cubicBezTo>
                      <a:pt x="100" y="74"/>
                      <a:pt x="97" y="74"/>
                      <a:pt x="99" y="76"/>
                    </a:cubicBezTo>
                    <a:cubicBezTo>
                      <a:pt x="100" y="76"/>
                      <a:pt x="99" y="77"/>
                      <a:pt x="100" y="77"/>
                    </a:cubicBezTo>
                    <a:cubicBezTo>
                      <a:pt x="102" y="77"/>
                      <a:pt x="103" y="77"/>
                      <a:pt x="102" y="76"/>
                    </a:cubicBezTo>
                    <a:close/>
                    <a:moveTo>
                      <a:pt x="103" y="99"/>
                    </a:moveTo>
                    <a:cubicBezTo>
                      <a:pt x="102" y="96"/>
                      <a:pt x="106" y="99"/>
                      <a:pt x="108" y="101"/>
                    </a:cubicBezTo>
                    <a:cubicBezTo>
                      <a:pt x="103" y="99"/>
                      <a:pt x="103" y="99"/>
                      <a:pt x="103" y="99"/>
                    </a:cubicBezTo>
                    <a:close/>
                    <a:moveTo>
                      <a:pt x="79" y="79"/>
                    </a:moveTo>
                    <a:cubicBezTo>
                      <a:pt x="77" y="77"/>
                      <a:pt x="79" y="76"/>
                      <a:pt x="80" y="77"/>
                    </a:cubicBezTo>
                    <a:cubicBezTo>
                      <a:pt x="82" y="79"/>
                      <a:pt x="80" y="82"/>
                      <a:pt x="79" y="79"/>
                    </a:cubicBezTo>
                    <a:close/>
                    <a:moveTo>
                      <a:pt x="82" y="82"/>
                    </a:moveTo>
                    <a:cubicBezTo>
                      <a:pt x="84" y="82"/>
                      <a:pt x="85" y="82"/>
                      <a:pt x="85" y="81"/>
                    </a:cubicBezTo>
                    <a:cubicBezTo>
                      <a:pt x="85" y="79"/>
                      <a:pt x="82" y="77"/>
                      <a:pt x="82" y="79"/>
                    </a:cubicBezTo>
                    <a:cubicBezTo>
                      <a:pt x="82" y="81"/>
                      <a:pt x="80" y="82"/>
                      <a:pt x="82" y="82"/>
                    </a:cubicBezTo>
                    <a:close/>
                    <a:moveTo>
                      <a:pt x="85" y="84"/>
                    </a:moveTo>
                    <a:cubicBezTo>
                      <a:pt x="85" y="85"/>
                      <a:pt x="87" y="88"/>
                      <a:pt x="88" y="87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87" y="85"/>
                      <a:pt x="85" y="82"/>
                      <a:pt x="85" y="84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37" name="Freeform 217"/>
              <p:cNvSpPr>
                <a:spLocks noEditPoints="1"/>
              </p:cNvSpPr>
              <p:nvPr/>
            </p:nvSpPr>
            <p:spPr bwMode="auto">
              <a:xfrm>
                <a:off x="8516192" y="4597085"/>
                <a:ext cx="165612" cy="12724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2" y="5"/>
                  </a:cxn>
                  <a:cxn ang="0">
                    <a:pos x="14" y="8"/>
                  </a:cxn>
                  <a:cxn ang="0">
                    <a:pos x="9" y="5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23" y="13"/>
                  </a:cxn>
                  <a:cxn ang="0">
                    <a:pos x="32" y="19"/>
                  </a:cxn>
                  <a:cxn ang="0">
                    <a:pos x="29" y="14"/>
                  </a:cxn>
                  <a:cxn ang="0">
                    <a:pos x="24" y="11"/>
                  </a:cxn>
                  <a:cxn ang="0">
                    <a:pos x="23" y="13"/>
                  </a:cxn>
                  <a:cxn ang="0">
                    <a:pos x="42" y="28"/>
                  </a:cxn>
                  <a:cxn ang="0">
                    <a:pos x="44" y="28"/>
                  </a:cxn>
                  <a:cxn ang="0">
                    <a:pos x="42" y="23"/>
                  </a:cxn>
                  <a:cxn ang="0">
                    <a:pos x="39" y="17"/>
                  </a:cxn>
                  <a:cxn ang="0">
                    <a:pos x="39" y="25"/>
                  </a:cxn>
                  <a:cxn ang="0">
                    <a:pos x="42" y="28"/>
                  </a:cxn>
                  <a:cxn ang="0">
                    <a:pos x="35" y="33"/>
                  </a:cxn>
                  <a:cxn ang="0">
                    <a:pos x="39" y="33"/>
                  </a:cxn>
                  <a:cxn ang="0">
                    <a:pos x="38" y="28"/>
                  </a:cxn>
                  <a:cxn ang="0">
                    <a:pos x="33" y="28"/>
                  </a:cxn>
                  <a:cxn ang="0">
                    <a:pos x="30" y="30"/>
                  </a:cxn>
                  <a:cxn ang="0">
                    <a:pos x="35" y="33"/>
                  </a:cxn>
                  <a:cxn ang="0">
                    <a:pos x="46" y="39"/>
                  </a:cxn>
                  <a:cxn ang="0">
                    <a:pos x="52" y="42"/>
                  </a:cxn>
                  <a:cxn ang="0">
                    <a:pos x="50" y="39"/>
                  </a:cxn>
                  <a:cxn ang="0">
                    <a:pos x="44" y="36"/>
                  </a:cxn>
                  <a:cxn ang="0">
                    <a:pos x="46" y="39"/>
                  </a:cxn>
                  <a:cxn ang="0">
                    <a:pos x="33" y="48"/>
                  </a:cxn>
                  <a:cxn ang="0">
                    <a:pos x="39" y="51"/>
                  </a:cxn>
                  <a:cxn ang="0">
                    <a:pos x="33" y="48"/>
                  </a:cxn>
                  <a:cxn ang="0">
                    <a:pos x="17" y="17"/>
                  </a:cxn>
                  <a:cxn ang="0">
                    <a:pos x="15" y="14"/>
                  </a:cxn>
                  <a:cxn ang="0">
                    <a:pos x="14" y="17"/>
                  </a:cxn>
                  <a:cxn ang="0">
                    <a:pos x="17" y="20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12" y="16"/>
                  </a:cxn>
                  <a:cxn ang="0">
                    <a:pos x="11" y="13"/>
                  </a:cxn>
                  <a:cxn ang="0">
                    <a:pos x="6" y="11"/>
                  </a:cxn>
                  <a:cxn ang="0">
                    <a:pos x="9" y="13"/>
                  </a:cxn>
                  <a:cxn ang="0">
                    <a:pos x="6" y="11"/>
                  </a:cxn>
                  <a:cxn ang="0">
                    <a:pos x="20" y="22"/>
                  </a:cxn>
                  <a:cxn ang="0">
                    <a:pos x="18" y="20"/>
                  </a:cxn>
                  <a:cxn ang="0">
                    <a:pos x="20" y="22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0" y="5"/>
                  </a:cxn>
                </a:cxnLst>
                <a:rect l="0" t="0" r="r" b="b"/>
                <a:pathLst>
                  <a:path w="53" h="53">
                    <a:moveTo>
                      <a:pt x="6" y="0"/>
                    </a:moveTo>
                    <a:cubicBezTo>
                      <a:pt x="11" y="3"/>
                      <a:pt x="11" y="3"/>
                      <a:pt x="12" y="5"/>
                    </a:cubicBezTo>
                    <a:cubicBezTo>
                      <a:pt x="12" y="8"/>
                      <a:pt x="17" y="8"/>
                      <a:pt x="14" y="8"/>
                    </a:cubicBezTo>
                    <a:cubicBezTo>
                      <a:pt x="12" y="10"/>
                      <a:pt x="9" y="7"/>
                      <a:pt x="9" y="5"/>
                    </a:cubicBezTo>
                    <a:cubicBezTo>
                      <a:pt x="8" y="3"/>
                      <a:pt x="6" y="3"/>
                      <a:pt x="6" y="2"/>
                    </a:cubicBezTo>
                    <a:cubicBezTo>
                      <a:pt x="6" y="0"/>
                      <a:pt x="6" y="0"/>
                      <a:pt x="6" y="0"/>
                    </a:cubicBezTo>
                    <a:close/>
                    <a:moveTo>
                      <a:pt x="23" y="13"/>
                    </a:moveTo>
                    <a:cubicBezTo>
                      <a:pt x="23" y="14"/>
                      <a:pt x="30" y="17"/>
                      <a:pt x="32" y="19"/>
                    </a:cubicBezTo>
                    <a:cubicBezTo>
                      <a:pt x="35" y="22"/>
                      <a:pt x="32" y="16"/>
                      <a:pt x="29" y="14"/>
                    </a:cubicBezTo>
                    <a:cubicBezTo>
                      <a:pt x="26" y="13"/>
                      <a:pt x="27" y="11"/>
                      <a:pt x="24" y="11"/>
                    </a:cubicBezTo>
                    <a:cubicBezTo>
                      <a:pt x="23" y="10"/>
                      <a:pt x="23" y="10"/>
                      <a:pt x="23" y="13"/>
                    </a:cubicBezTo>
                    <a:close/>
                    <a:moveTo>
                      <a:pt x="42" y="28"/>
                    </a:moveTo>
                    <a:cubicBezTo>
                      <a:pt x="44" y="31"/>
                      <a:pt x="47" y="31"/>
                      <a:pt x="44" y="28"/>
                    </a:cubicBezTo>
                    <a:cubicBezTo>
                      <a:pt x="44" y="27"/>
                      <a:pt x="46" y="27"/>
                      <a:pt x="42" y="23"/>
                    </a:cubicBezTo>
                    <a:cubicBezTo>
                      <a:pt x="41" y="22"/>
                      <a:pt x="42" y="19"/>
                      <a:pt x="39" y="17"/>
                    </a:cubicBezTo>
                    <a:cubicBezTo>
                      <a:pt x="36" y="17"/>
                      <a:pt x="39" y="19"/>
                      <a:pt x="39" y="25"/>
                    </a:cubicBezTo>
                    <a:cubicBezTo>
                      <a:pt x="41" y="27"/>
                      <a:pt x="41" y="27"/>
                      <a:pt x="42" y="28"/>
                    </a:cubicBezTo>
                    <a:close/>
                    <a:moveTo>
                      <a:pt x="35" y="33"/>
                    </a:moveTo>
                    <a:cubicBezTo>
                      <a:pt x="38" y="31"/>
                      <a:pt x="36" y="33"/>
                      <a:pt x="39" y="33"/>
                    </a:cubicBezTo>
                    <a:cubicBezTo>
                      <a:pt x="42" y="34"/>
                      <a:pt x="39" y="31"/>
                      <a:pt x="38" y="28"/>
                    </a:cubicBezTo>
                    <a:cubicBezTo>
                      <a:pt x="36" y="27"/>
                      <a:pt x="35" y="30"/>
                      <a:pt x="33" y="28"/>
                    </a:cubicBezTo>
                    <a:cubicBezTo>
                      <a:pt x="32" y="27"/>
                      <a:pt x="30" y="27"/>
                      <a:pt x="30" y="30"/>
                    </a:cubicBezTo>
                    <a:cubicBezTo>
                      <a:pt x="30" y="31"/>
                      <a:pt x="33" y="33"/>
                      <a:pt x="35" y="33"/>
                    </a:cubicBezTo>
                    <a:close/>
                    <a:moveTo>
                      <a:pt x="46" y="39"/>
                    </a:moveTo>
                    <a:cubicBezTo>
                      <a:pt x="46" y="40"/>
                      <a:pt x="50" y="42"/>
                      <a:pt x="52" y="42"/>
                    </a:cubicBezTo>
                    <a:cubicBezTo>
                      <a:pt x="53" y="42"/>
                      <a:pt x="52" y="39"/>
                      <a:pt x="50" y="39"/>
                    </a:cubicBezTo>
                    <a:cubicBezTo>
                      <a:pt x="49" y="39"/>
                      <a:pt x="46" y="36"/>
                      <a:pt x="44" y="36"/>
                    </a:cubicBezTo>
                    <a:cubicBezTo>
                      <a:pt x="42" y="37"/>
                      <a:pt x="46" y="37"/>
                      <a:pt x="46" y="39"/>
                    </a:cubicBezTo>
                    <a:close/>
                    <a:moveTo>
                      <a:pt x="33" y="48"/>
                    </a:moveTo>
                    <a:cubicBezTo>
                      <a:pt x="35" y="47"/>
                      <a:pt x="39" y="51"/>
                      <a:pt x="39" y="51"/>
                    </a:cubicBezTo>
                    <a:cubicBezTo>
                      <a:pt x="38" y="53"/>
                      <a:pt x="33" y="50"/>
                      <a:pt x="33" y="48"/>
                    </a:cubicBezTo>
                    <a:close/>
                    <a:moveTo>
                      <a:pt x="17" y="17"/>
                    </a:moveTo>
                    <a:cubicBezTo>
                      <a:pt x="15" y="16"/>
                      <a:pt x="17" y="14"/>
                      <a:pt x="15" y="14"/>
                    </a:cubicBezTo>
                    <a:cubicBezTo>
                      <a:pt x="14" y="13"/>
                      <a:pt x="12" y="19"/>
                      <a:pt x="14" y="17"/>
                    </a:cubicBezTo>
                    <a:cubicBezTo>
                      <a:pt x="15" y="17"/>
                      <a:pt x="15" y="17"/>
                      <a:pt x="17" y="20"/>
                    </a:cubicBezTo>
                    <a:cubicBezTo>
                      <a:pt x="17" y="20"/>
                      <a:pt x="18" y="19"/>
                      <a:pt x="17" y="17"/>
                    </a:cubicBezTo>
                    <a:close/>
                    <a:moveTo>
                      <a:pt x="11" y="13"/>
                    </a:moveTo>
                    <a:cubicBezTo>
                      <a:pt x="11" y="11"/>
                      <a:pt x="12" y="14"/>
                      <a:pt x="12" y="16"/>
                    </a:cubicBezTo>
                    <a:cubicBezTo>
                      <a:pt x="11" y="17"/>
                      <a:pt x="9" y="14"/>
                      <a:pt x="11" y="13"/>
                    </a:cubicBezTo>
                    <a:close/>
                    <a:moveTo>
                      <a:pt x="6" y="11"/>
                    </a:moveTo>
                    <a:cubicBezTo>
                      <a:pt x="6" y="10"/>
                      <a:pt x="11" y="11"/>
                      <a:pt x="9" y="13"/>
                    </a:cubicBezTo>
                    <a:cubicBezTo>
                      <a:pt x="8" y="14"/>
                      <a:pt x="6" y="11"/>
                      <a:pt x="6" y="11"/>
                    </a:cubicBezTo>
                    <a:close/>
                    <a:moveTo>
                      <a:pt x="20" y="22"/>
                    </a:moveTo>
                    <a:cubicBezTo>
                      <a:pt x="18" y="22"/>
                      <a:pt x="17" y="22"/>
                      <a:pt x="18" y="20"/>
                    </a:cubicBezTo>
                    <a:cubicBezTo>
                      <a:pt x="18" y="19"/>
                      <a:pt x="20" y="20"/>
                      <a:pt x="20" y="22"/>
                    </a:cubicBezTo>
                    <a:close/>
                    <a:moveTo>
                      <a:pt x="0" y="5"/>
                    </a:moveTo>
                    <a:cubicBezTo>
                      <a:pt x="0" y="3"/>
                      <a:pt x="2" y="5"/>
                      <a:pt x="2" y="5"/>
                    </a:cubicBezTo>
                    <a:cubicBezTo>
                      <a:pt x="2" y="7"/>
                      <a:pt x="0" y="7"/>
                      <a:pt x="0" y="5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38" name="Freeform 218"/>
              <p:cNvSpPr>
                <a:spLocks noEditPoints="1"/>
              </p:cNvSpPr>
              <p:nvPr/>
            </p:nvSpPr>
            <p:spPr bwMode="auto">
              <a:xfrm>
                <a:off x="8780383" y="4787097"/>
                <a:ext cx="78863" cy="127240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2" y="8"/>
                  </a:cxn>
                  <a:cxn ang="0">
                    <a:pos x="2" y="3"/>
                  </a:cxn>
                  <a:cxn ang="0">
                    <a:pos x="3" y="3"/>
                  </a:cxn>
                  <a:cxn ang="0">
                    <a:pos x="5" y="5"/>
                  </a:cxn>
                  <a:cxn ang="0">
                    <a:pos x="5" y="11"/>
                  </a:cxn>
                  <a:cxn ang="0">
                    <a:pos x="8" y="16"/>
                  </a:cxn>
                  <a:cxn ang="0">
                    <a:pos x="11" y="19"/>
                  </a:cxn>
                  <a:cxn ang="0">
                    <a:pos x="6" y="14"/>
                  </a:cxn>
                  <a:cxn ang="0">
                    <a:pos x="8" y="16"/>
                  </a:cxn>
                  <a:cxn ang="0">
                    <a:pos x="14" y="30"/>
                  </a:cxn>
                  <a:cxn ang="0">
                    <a:pos x="17" y="33"/>
                  </a:cxn>
                  <a:cxn ang="0">
                    <a:pos x="14" y="30"/>
                  </a:cxn>
                  <a:cxn ang="0">
                    <a:pos x="15" y="22"/>
                  </a:cxn>
                  <a:cxn ang="0">
                    <a:pos x="14" y="21"/>
                  </a:cxn>
                  <a:cxn ang="0">
                    <a:pos x="15" y="22"/>
                  </a:cxn>
                  <a:cxn ang="0">
                    <a:pos x="12" y="18"/>
                  </a:cxn>
                  <a:cxn ang="0">
                    <a:pos x="14" y="16"/>
                  </a:cxn>
                  <a:cxn ang="0">
                    <a:pos x="12" y="18"/>
                  </a:cxn>
                  <a:cxn ang="0">
                    <a:pos x="11" y="10"/>
                  </a:cxn>
                  <a:cxn ang="0">
                    <a:pos x="12" y="7"/>
                  </a:cxn>
                  <a:cxn ang="0">
                    <a:pos x="11" y="10"/>
                  </a:cxn>
                  <a:cxn ang="0">
                    <a:pos x="20" y="41"/>
                  </a:cxn>
                  <a:cxn ang="0">
                    <a:pos x="23" y="44"/>
                  </a:cxn>
                  <a:cxn ang="0">
                    <a:pos x="20" y="41"/>
                  </a:cxn>
                  <a:cxn ang="0">
                    <a:pos x="23" y="49"/>
                  </a:cxn>
                  <a:cxn ang="0">
                    <a:pos x="25" y="52"/>
                  </a:cxn>
                  <a:cxn ang="0">
                    <a:pos x="23" y="49"/>
                  </a:cxn>
                </a:cxnLst>
                <a:rect l="0" t="0" r="r" b="b"/>
                <a:pathLst>
                  <a:path w="25" h="52">
                    <a:moveTo>
                      <a:pt x="5" y="11"/>
                    </a:moveTo>
                    <a:cubicBezTo>
                      <a:pt x="2" y="11"/>
                      <a:pt x="3" y="11"/>
                      <a:pt x="2" y="8"/>
                    </a:cubicBezTo>
                    <a:cubicBezTo>
                      <a:pt x="0" y="7"/>
                      <a:pt x="2" y="7"/>
                      <a:pt x="2" y="3"/>
                    </a:cubicBezTo>
                    <a:cubicBezTo>
                      <a:pt x="0" y="0"/>
                      <a:pt x="2" y="0"/>
                      <a:pt x="3" y="3"/>
                    </a:cubicBezTo>
                    <a:cubicBezTo>
                      <a:pt x="3" y="8"/>
                      <a:pt x="5" y="2"/>
                      <a:pt x="5" y="5"/>
                    </a:cubicBezTo>
                    <a:cubicBezTo>
                      <a:pt x="6" y="8"/>
                      <a:pt x="8" y="10"/>
                      <a:pt x="5" y="11"/>
                    </a:cubicBezTo>
                    <a:close/>
                    <a:moveTo>
                      <a:pt x="8" y="16"/>
                    </a:moveTo>
                    <a:cubicBezTo>
                      <a:pt x="9" y="18"/>
                      <a:pt x="8" y="21"/>
                      <a:pt x="11" y="19"/>
                    </a:cubicBezTo>
                    <a:cubicBezTo>
                      <a:pt x="12" y="19"/>
                      <a:pt x="6" y="11"/>
                      <a:pt x="6" y="14"/>
                    </a:cubicBezTo>
                    <a:cubicBezTo>
                      <a:pt x="6" y="16"/>
                      <a:pt x="5" y="16"/>
                      <a:pt x="8" y="16"/>
                    </a:cubicBezTo>
                    <a:close/>
                    <a:moveTo>
                      <a:pt x="14" y="30"/>
                    </a:moveTo>
                    <a:cubicBezTo>
                      <a:pt x="15" y="28"/>
                      <a:pt x="18" y="33"/>
                      <a:pt x="17" y="33"/>
                    </a:cubicBezTo>
                    <a:cubicBezTo>
                      <a:pt x="15" y="33"/>
                      <a:pt x="14" y="32"/>
                      <a:pt x="14" y="30"/>
                    </a:cubicBezTo>
                    <a:close/>
                    <a:moveTo>
                      <a:pt x="15" y="22"/>
                    </a:moveTo>
                    <a:cubicBezTo>
                      <a:pt x="12" y="22"/>
                      <a:pt x="14" y="19"/>
                      <a:pt x="14" y="21"/>
                    </a:cubicBezTo>
                    <a:cubicBezTo>
                      <a:pt x="15" y="22"/>
                      <a:pt x="15" y="24"/>
                      <a:pt x="15" y="22"/>
                    </a:cubicBezTo>
                    <a:close/>
                    <a:moveTo>
                      <a:pt x="12" y="18"/>
                    </a:moveTo>
                    <a:cubicBezTo>
                      <a:pt x="11" y="16"/>
                      <a:pt x="14" y="14"/>
                      <a:pt x="14" y="16"/>
                    </a:cubicBezTo>
                    <a:cubicBezTo>
                      <a:pt x="15" y="19"/>
                      <a:pt x="12" y="19"/>
                      <a:pt x="12" y="18"/>
                    </a:cubicBezTo>
                    <a:close/>
                    <a:moveTo>
                      <a:pt x="11" y="10"/>
                    </a:moveTo>
                    <a:cubicBezTo>
                      <a:pt x="9" y="8"/>
                      <a:pt x="12" y="7"/>
                      <a:pt x="12" y="7"/>
                    </a:cubicBezTo>
                    <a:cubicBezTo>
                      <a:pt x="14" y="8"/>
                      <a:pt x="11" y="10"/>
                      <a:pt x="11" y="10"/>
                    </a:cubicBezTo>
                    <a:close/>
                    <a:moveTo>
                      <a:pt x="20" y="41"/>
                    </a:moveTo>
                    <a:cubicBezTo>
                      <a:pt x="21" y="39"/>
                      <a:pt x="25" y="44"/>
                      <a:pt x="23" y="44"/>
                    </a:cubicBezTo>
                    <a:cubicBezTo>
                      <a:pt x="21" y="46"/>
                      <a:pt x="20" y="43"/>
                      <a:pt x="20" y="41"/>
                    </a:cubicBezTo>
                    <a:close/>
                    <a:moveTo>
                      <a:pt x="23" y="49"/>
                    </a:moveTo>
                    <a:cubicBezTo>
                      <a:pt x="23" y="47"/>
                      <a:pt x="25" y="52"/>
                      <a:pt x="25" y="52"/>
                    </a:cubicBezTo>
                    <a:cubicBezTo>
                      <a:pt x="23" y="52"/>
                      <a:pt x="21" y="49"/>
                      <a:pt x="23" y="49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39" name="Freeform 219"/>
              <p:cNvSpPr>
                <a:spLocks noEditPoints="1"/>
              </p:cNvSpPr>
              <p:nvPr/>
            </p:nvSpPr>
            <p:spPr bwMode="auto">
              <a:xfrm>
                <a:off x="8711377" y="4921123"/>
                <a:ext cx="120267" cy="55986"/>
              </a:xfrm>
              <a:custGeom>
                <a:avLst/>
                <a:gdLst/>
                <a:ahLst/>
                <a:cxnLst>
                  <a:cxn ang="0">
                    <a:pos x="34" y="14"/>
                  </a:cxn>
                  <a:cxn ang="0">
                    <a:pos x="36" y="13"/>
                  </a:cxn>
                  <a:cxn ang="0">
                    <a:pos x="34" y="14"/>
                  </a:cxn>
                  <a:cxn ang="0">
                    <a:pos x="30" y="6"/>
                  </a:cxn>
                  <a:cxn ang="0">
                    <a:pos x="27" y="6"/>
                  </a:cxn>
                  <a:cxn ang="0">
                    <a:pos x="28" y="10"/>
                  </a:cxn>
                  <a:cxn ang="0">
                    <a:pos x="30" y="6"/>
                  </a:cxn>
                  <a:cxn ang="0">
                    <a:pos x="16" y="14"/>
                  </a:cxn>
                  <a:cxn ang="0">
                    <a:pos x="13" y="11"/>
                  </a:cxn>
                  <a:cxn ang="0">
                    <a:pos x="4" y="2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7" y="10"/>
                  </a:cxn>
                  <a:cxn ang="0">
                    <a:pos x="7" y="11"/>
                  </a:cxn>
                  <a:cxn ang="0">
                    <a:pos x="8" y="13"/>
                  </a:cxn>
                  <a:cxn ang="0">
                    <a:pos x="8" y="13"/>
                  </a:cxn>
                  <a:cxn ang="0">
                    <a:pos x="10" y="14"/>
                  </a:cxn>
                  <a:cxn ang="0">
                    <a:pos x="11" y="14"/>
                  </a:cxn>
                  <a:cxn ang="0">
                    <a:pos x="16" y="19"/>
                  </a:cxn>
                  <a:cxn ang="0">
                    <a:pos x="21" y="22"/>
                  </a:cxn>
                  <a:cxn ang="0">
                    <a:pos x="21" y="23"/>
                  </a:cxn>
                  <a:cxn ang="0">
                    <a:pos x="18" y="16"/>
                  </a:cxn>
                  <a:cxn ang="0">
                    <a:pos x="16" y="14"/>
                  </a:cxn>
                </a:cxnLst>
                <a:rect l="0" t="0" r="r" b="b"/>
                <a:pathLst>
                  <a:path w="38" h="23">
                    <a:moveTo>
                      <a:pt x="34" y="14"/>
                    </a:moveTo>
                    <a:cubicBezTo>
                      <a:pt x="33" y="13"/>
                      <a:pt x="34" y="11"/>
                      <a:pt x="36" y="13"/>
                    </a:cubicBezTo>
                    <a:cubicBezTo>
                      <a:pt x="38" y="16"/>
                      <a:pt x="34" y="16"/>
                      <a:pt x="34" y="14"/>
                    </a:cubicBezTo>
                    <a:close/>
                    <a:moveTo>
                      <a:pt x="30" y="6"/>
                    </a:moveTo>
                    <a:cubicBezTo>
                      <a:pt x="28" y="5"/>
                      <a:pt x="27" y="5"/>
                      <a:pt x="27" y="6"/>
                    </a:cubicBezTo>
                    <a:cubicBezTo>
                      <a:pt x="28" y="6"/>
                      <a:pt x="25" y="8"/>
                      <a:pt x="28" y="10"/>
                    </a:cubicBezTo>
                    <a:cubicBezTo>
                      <a:pt x="31" y="11"/>
                      <a:pt x="31" y="8"/>
                      <a:pt x="30" y="6"/>
                    </a:cubicBezTo>
                    <a:close/>
                    <a:moveTo>
                      <a:pt x="16" y="14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8"/>
                      <a:pt x="5" y="3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3"/>
                      <a:pt x="2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1" y="14"/>
                    </a:cubicBezTo>
                    <a:cubicBezTo>
                      <a:pt x="11" y="16"/>
                      <a:pt x="14" y="17"/>
                      <a:pt x="16" y="19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7" y="20"/>
                      <a:pt x="27" y="23"/>
                      <a:pt x="18" y="16"/>
                    </a:cubicBezTo>
                    <a:cubicBezTo>
                      <a:pt x="18" y="14"/>
                      <a:pt x="16" y="13"/>
                      <a:pt x="16" y="14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40" name="Freeform 220"/>
              <p:cNvSpPr>
                <a:spLocks/>
              </p:cNvSpPr>
              <p:nvPr/>
            </p:nvSpPr>
            <p:spPr bwMode="auto">
              <a:xfrm>
                <a:off x="7149891" y="4279831"/>
                <a:ext cx="102522" cy="137420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18" y="8"/>
                  </a:cxn>
                  <a:cxn ang="0">
                    <a:pos x="26" y="19"/>
                  </a:cxn>
                  <a:cxn ang="0">
                    <a:pos x="26" y="27"/>
                  </a:cxn>
                  <a:cxn ang="0">
                    <a:pos x="26" y="32"/>
                  </a:cxn>
                  <a:cxn ang="0">
                    <a:pos x="27" y="41"/>
                  </a:cxn>
                  <a:cxn ang="0">
                    <a:pos x="32" y="49"/>
                  </a:cxn>
                  <a:cxn ang="0">
                    <a:pos x="32" y="54"/>
                  </a:cxn>
                  <a:cxn ang="0">
                    <a:pos x="30" y="52"/>
                  </a:cxn>
                  <a:cxn ang="0">
                    <a:pos x="29" y="54"/>
                  </a:cxn>
                  <a:cxn ang="0">
                    <a:pos x="26" y="54"/>
                  </a:cxn>
                  <a:cxn ang="0">
                    <a:pos x="17" y="47"/>
                  </a:cxn>
                  <a:cxn ang="0">
                    <a:pos x="9" y="38"/>
                  </a:cxn>
                  <a:cxn ang="0">
                    <a:pos x="5" y="28"/>
                  </a:cxn>
                  <a:cxn ang="0">
                    <a:pos x="3" y="24"/>
                  </a:cxn>
                  <a:cxn ang="0">
                    <a:pos x="2" y="16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5" y="5"/>
                  </a:cxn>
                  <a:cxn ang="0">
                    <a:pos x="8" y="7"/>
                  </a:cxn>
                  <a:cxn ang="0">
                    <a:pos x="8" y="11"/>
                  </a:cxn>
                  <a:cxn ang="0">
                    <a:pos x="12" y="10"/>
                  </a:cxn>
                  <a:cxn ang="0">
                    <a:pos x="15" y="7"/>
                  </a:cxn>
                </a:cxnLst>
                <a:rect l="0" t="0" r="r" b="b"/>
                <a:pathLst>
                  <a:path w="33" h="57">
                    <a:moveTo>
                      <a:pt x="15" y="7"/>
                    </a:moveTo>
                    <a:cubicBezTo>
                      <a:pt x="17" y="7"/>
                      <a:pt x="17" y="5"/>
                      <a:pt x="18" y="8"/>
                    </a:cubicBezTo>
                    <a:cubicBezTo>
                      <a:pt x="18" y="11"/>
                      <a:pt x="24" y="14"/>
                      <a:pt x="26" y="19"/>
                    </a:cubicBezTo>
                    <a:cubicBezTo>
                      <a:pt x="27" y="24"/>
                      <a:pt x="26" y="27"/>
                      <a:pt x="26" y="27"/>
                    </a:cubicBezTo>
                    <a:cubicBezTo>
                      <a:pt x="26" y="28"/>
                      <a:pt x="24" y="30"/>
                      <a:pt x="26" y="32"/>
                    </a:cubicBezTo>
                    <a:cubicBezTo>
                      <a:pt x="27" y="33"/>
                      <a:pt x="23" y="38"/>
                      <a:pt x="27" y="41"/>
                    </a:cubicBezTo>
                    <a:cubicBezTo>
                      <a:pt x="30" y="44"/>
                      <a:pt x="29" y="47"/>
                      <a:pt x="32" y="49"/>
                    </a:cubicBezTo>
                    <a:cubicBezTo>
                      <a:pt x="32" y="50"/>
                      <a:pt x="33" y="55"/>
                      <a:pt x="32" y="54"/>
                    </a:cubicBezTo>
                    <a:cubicBezTo>
                      <a:pt x="30" y="54"/>
                      <a:pt x="32" y="54"/>
                      <a:pt x="30" y="52"/>
                    </a:cubicBezTo>
                    <a:cubicBezTo>
                      <a:pt x="29" y="52"/>
                      <a:pt x="30" y="54"/>
                      <a:pt x="29" y="54"/>
                    </a:cubicBezTo>
                    <a:cubicBezTo>
                      <a:pt x="26" y="52"/>
                      <a:pt x="27" y="57"/>
                      <a:pt x="26" y="54"/>
                    </a:cubicBezTo>
                    <a:cubicBezTo>
                      <a:pt x="24" y="50"/>
                      <a:pt x="23" y="54"/>
                      <a:pt x="17" y="47"/>
                    </a:cubicBezTo>
                    <a:cubicBezTo>
                      <a:pt x="9" y="39"/>
                      <a:pt x="8" y="41"/>
                      <a:pt x="9" y="38"/>
                    </a:cubicBezTo>
                    <a:cubicBezTo>
                      <a:pt x="11" y="35"/>
                      <a:pt x="3" y="30"/>
                      <a:pt x="5" y="28"/>
                    </a:cubicBezTo>
                    <a:cubicBezTo>
                      <a:pt x="5" y="27"/>
                      <a:pt x="3" y="28"/>
                      <a:pt x="3" y="24"/>
                    </a:cubicBezTo>
                    <a:cubicBezTo>
                      <a:pt x="3" y="17"/>
                      <a:pt x="0" y="19"/>
                      <a:pt x="2" y="16"/>
                    </a:cubicBezTo>
                    <a:cubicBezTo>
                      <a:pt x="2" y="14"/>
                      <a:pt x="3" y="8"/>
                      <a:pt x="0" y="3"/>
                    </a:cubicBezTo>
                    <a:cubicBezTo>
                      <a:pt x="0" y="0"/>
                      <a:pt x="0" y="0"/>
                      <a:pt x="2" y="2"/>
                    </a:cubicBezTo>
                    <a:cubicBezTo>
                      <a:pt x="3" y="3"/>
                      <a:pt x="5" y="2"/>
                      <a:pt x="5" y="5"/>
                    </a:cubicBezTo>
                    <a:cubicBezTo>
                      <a:pt x="6" y="7"/>
                      <a:pt x="8" y="3"/>
                      <a:pt x="8" y="7"/>
                    </a:cubicBezTo>
                    <a:cubicBezTo>
                      <a:pt x="8" y="8"/>
                      <a:pt x="6" y="10"/>
                      <a:pt x="8" y="11"/>
                    </a:cubicBezTo>
                    <a:cubicBezTo>
                      <a:pt x="9" y="13"/>
                      <a:pt x="9" y="7"/>
                      <a:pt x="12" y="10"/>
                    </a:cubicBezTo>
                    <a:cubicBezTo>
                      <a:pt x="14" y="11"/>
                      <a:pt x="14" y="11"/>
                      <a:pt x="15" y="7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41" name="Freeform 221"/>
              <p:cNvSpPr>
                <a:spLocks/>
              </p:cNvSpPr>
              <p:nvPr/>
            </p:nvSpPr>
            <p:spPr bwMode="auto">
              <a:xfrm>
                <a:off x="7233392" y="4408386"/>
                <a:ext cx="9614" cy="9964"/>
              </a:xfrm>
              <a:custGeom>
                <a:avLst/>
                <a:gdLst>
                  <a:gd name="T0" fmla="*/ 0 w 3"/>
                  <a:gd name="T1" fmla="*/ 2147483646 h 4"/>
                  <a:gd name="T2" fmla="*/ 2147483646 w 3"/>
                  <a:gd name="T3" fmla="*/ 0 h 4"/>
                  <a:gd name="T4" fmla="*/ 0 w 3"/>
                  <a:gd name="T5" fmla="*/ 2147483646 h 4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4"/>
                  <a:gd name="T11" fmla="*/ 3 w 3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4">
                    <a:moveTo>
                      <a:pt x="0" y="2"/>
                    </a:moveTo>
                    <a:cubicBezTo>
                      <a:pt x="0" y="0"/>
                      <a:pt x="3" y="0"/>
                      <a:pt x="3" y="0"/>
                    </a:cubicBezTo>
                    <a:cubicBezTo>
                      <a:pt x="3" y="2"/>
                      <a:pt x="2" y="4"/>
                      <a:pt x="0" y="2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42" name="Freeform 222"/>
              <p:cNvSpPr>
                <a:spLocks noEditPoints="1"/>
              </p:cNvSpPr>
              <p:nvPr/>
            </p:nvSpPr>
            <p:spPr bwMode="auto">
              <a:xfrm>
                <a:off x="7021740" y="4303583"/>
                <a:ext cx="1111967" cy="395294"/>
              </a:xfrm>
              <a:custGeom>
                <a:avLst/>
                <a:gdLst/>
                <a:ahLst/>
                <a:cxnLst>
                  <a:cxn ang="0">
                    <a:pos x="306" y="91"/>
                  </a:cxn>
                  <a:cxn ang="0">
                    <a:pos x="288" y="67"/>
                  </a:cxn>
                  <a:cxn ang="0">
                    <a:pos x="341" y="73"/>
                  </a:cxn>
                  <a:cxn ang="0">
                    <a:pos x="157" y="37"/>
                  </a:cxn>
                  <a:cxn ang="0">
                    <a:pos x="115" y="40"/>
                  </a:cxn>
                  <a:cxn ang="0">
                    <a:pos x="121" y="87"/>
                  </a:cxn>
                  <a:cxn ang="0">
                    <a:pos x="167" y="87"/>
                  </a:cxn>
                  <a:cxn ang="0">
                    <a:pos x="179" y="29"/>
                  </a:cxn>
                  <a:cxn ang="0">
                    <a:pos x="24" y="35"/>
                  </a:cxn>
                  <a:cxn ang="0">
                    <a:pos x="71" y="112"/>
                  </a:cxn>
                  <a:cxn ang="0">
                    <a:pos x="77" y="80"/>
                  </a:cxn>
                  <a:cxn ang="0">
                    <a:pos x="45" y="37"/>
                  </a:cxn>
                  <a:cxn ang="0">
                    <a:pos x="4" y="1"/>
                  </a:cxn>
                  <a:cxn ang="0">
                    <a:pos x="138" y="140"/>
                  </a:cxn>
                  <a:cxn ang="0">
                    <a:pos x="128" y="122"/>
                  </a:cxn>
                  <a:cxn ang="0">
                    <a:pos x="85" y="121"/>
                  </a:cxn>
                  <a:cxn ang="0">
                    <a:pos x="347" y="129"/>
                  </a:cxn>
                  <a:cxn ang="0">
                    <a:pos x="161" y="124"/>
                  </a:cxn>
                  <a:cxn ang="0">
                    <a:pos x="166" y="143"/>
                  </a:cxn>
                  <a:cxn ang="0">
                    <a:pos x="189" y="144"/>
                  </a:cxn>
                  <a:cxn ang="0">
                    <a:pos x="181" y="141"/>
                  </a:cxn>
                  <a:cxn ang="0">
                    <a:pos x="195" y="140"/>
                  </a:cxn>
                  <a:cxn ang="0">
                    <a:pos x="208" y="144"/>
                  </a:cxn>
                  <a:cxn ang="0">
                    <a:pos x="210" y="141"/>
                  </a:cxn>
                  <a:cxn ang="0">
                    <a:pos x="222" y="141"/>
                  </a:cxn>
                  <a:cxn ang="0">
                    <a:pos x="228" y="138"/>
                  </a:cxn>
                  <a:cxn ang="0">
                    <a:pos x="236" y="136"/>
                  </a:cxn>
                  <a:cxn ang="0">
                    <a:pos x="195" y="149"/>
                  </a:cxn>
                  <a:cxn ang="0">
                    <a:pos x="240" y="149"/>
                  </a:cxn>
                  <a:cxn ang="0">
                    <a:pos x="230" y="149"/>
                  </a:cxn>
                  <a:cxn ang="0">
                    <a:pos x="205" y="88"/>
                  </a:cxn>
                  <a:cxn ang="0">
                    <a:pos x="221" y="63"/>
                  </a:cxn>
                  <a:cxn ang="0">
                    <a:pos x="231" y="48"/>
                  </a:cxn>
                  <a:cxn ang="0">
                    <a:pos x="193" y="73"/>
                  </a:cxn>
                  <a:cxn ang="0">
                    <a:pos x="246" y="88"/>
                  </a:cxn>
                  <a:cxn ang="0">
                    <a:pos x="260" y="90"/>
                  </a:cxn>
                  <a:cxn ang="0">
                    <a:pos x="262" y="71"/>
                  </a:cxn>
                  <a:cxn ang="0">
                    <a:pos x="285" y="70"/>
                  </a:cxn>
                  <a:cxn ang="0">
                    <a:pos x="260" y="54"/>
                  </a:cxn>
                  <a:cxn ang="0">
                    <a:pos x="257" y="48"/>
                  </a:cxn>
                  <a:cxn ang="0">
                    <a:pos x="213" y="107"/>
                  </a:cxn>
                  <a:cxn ang="0">
                    <a:pos x="224" y="101"/>
                  </a:cxn>
                  <a:cxn ang="0">
                    <a:pos x="225" y="70"/>
                  </a:cxn>
                  <a:cxn ang="0">
                    <a:pos x="312" y="119"/>
                  </a:cxn>
                  <a:cxn ang="0">
                    <a:pos x="100" y="88"/>
                  </a:cxn>
                  <a:cxn ang="0">
                    <a:pos x="90" y="82"/>
                  </a:cxn>
                  <a:cxn ang="0">
                    <a:pos x="12" y="34"/>
                  </a:cxn>
                  <a:cxn ang="0">
                    <a:pos x="29" y="67"/>
                  </a:cxn>
                  <a:cxn ang="0">
                    <a:pos x="74" y="60"/>
                  </a:cxn>
                  <a:cxn ang="0">
                    <a:pos x="67" y="48"/>
                  </a:cxn>
                  <a:cxn ang="0">
                    <a:pos x="58" y="43"/>
                  </a:cxn>
                  <a:cxn ang="0">
                    <a:pos x="62" y="48"/>
                  </a:cxn>
                  <a:cxn ang="0">
                    <a:pos x="326" y="74"/>
                  </a:cxn>
                  <a:cxn ang="0">
                    <a:pos x="275" y="135"/>
                  </a:cxn>
                  <a:cxn ang="0">
                    <a:pos x="260" y="138"/>
                  </a:cxn>
                  <a:cxn ang="0">
                    <a:pos x="312" y="115"/>
                  </a:cxn>
                  <a:cxn ang="0">
                    <a:pos x="245" y="76"/>
                  </a:cxn>
                  <a:cxn ang="0">
                    <a:pos x="265" y="91"/>
                  </a:cxn>
                  <a:cxn ang="0">
                    <a:pos x="74" y="45"/>
                  </a:cxn>
                </a:cxnLst>
                <a:rect l="0" t="0" r="r" b="b"/>
                <a:pathLst>
                  <a:path w="358" h="164">
                    <a:moveTo>
                      <a:pt x="358" y="138"/>
                    </a:moveTo>
                    <a:cubicBezTo>
                      <a:pt x="353" y="136"/>
                      <a:pt x="352" y="138"/>
                      <a:pt x="350" y="136"/>
                    </a:cubicBezTo>
                    <a:cubicBezTo>
                      <a:pt x="350" y="135"/>
                      <a:pt x="345" y="140"/>
                      <a:pt x="349" y="133"/>
                    </a:cubicBezTo>
                    <a:cubicBezTo>
                      <a:pt x="352" y="129"/>
                      <a:pt x="345" y="130"/>
                      <a:pt x="345" y="125"/>
                    </a:cubicBezTo>
                    <a:cubicBezTo>
                      <a:pt x="344" y="122"/>
                      <a:pt x="349" y="125"/>
                      <a:pt x="345" y="121"/>
                    </a:cubicBezTo>
                    <a:cubicBezTo>
                      <a:pt x="342" y="118"/>
                      <a:pt x="341" y="110"/>
                      <a:pt x="338" y="107"/>
                    </a:cubicBezTo>
                    <a:cubicBezTo>
                      <a:pt x="333" y="104"/>
                      <a:pt x="330" y="105"/>
                      <a:pt x="327" y="102"/>
                    </a:cubicBezTo>
                    <a:cubicBezTo>
                      <a:pt x="321" y="99"/>
                      <a:pt x="320" y="102"/>
                      <a:pt x="313" y="97"/>
                    </a:cubicBezTo>
                    <a:cubicBezTo>
                      <a:pt x="309" y="93"/>
                      <a:pt x="306" y="94"/>
                      <a:pt x="306" y="91"/>
                    </a:cubicBezTo>
                    <a:cubicBezTo>
                      <a:pt x="307" y="85"/>
                      <a:pt x="306" y="85"/>
                      <a:pt x="304" y="93"/>
                    </a:cubicBezTo>
                    <a:cubicBezTo>
                      <a:pt x="304" y="97"/>
                      <a:pt x="300" y="97"/>
                      <a:pt x="298" y="94"/>
                    </a:cubicBezTo>
                    <a:cubicBezTo>
                      <a:pt x="297" y="91"/>
                      <a:pt x="303" y="93"/>
                      <a:pt x="298" y="88"/>
                    </a:cubicBezTo>
                    <a:cubicBezTo>
                      <a:pt x="294" y="85"/>
                      <a:pt x="294" y="87"/>
                      <a:pt x="292" y="85"/>
                    </a:cubicBezTo>
                    <a:cubicBezTo>
                      <a:pt x="292" y="80"/>
                      <a:pt x="300" y="87"/>
                      <a:pt x="301" y="82"/>
                    </a:cubicBezTo>
                    <a:cubicBezTo>
                      <a:pt x="301" y="79"/>
                      <a:pt x="307" y="84"/>
                      <a:pt x="307" y="80"/>
                    </a:cubicBezTo>
                    <a:cubicBezTo>
                      <a:pt x="307" y="76"/>
                      <a:pt x="295" y="82"/>
                      <a:pt x="294" y="77"/>
                    </a:cubicBezTo>
                    <a:cubicBezTo>
                      <a:pt x="291" y="73"/>
                      <a:pt x="291" y="71"/>
                      <a:pt x="288" y="71"/>
                    </a:cubicBezTo>
                    <a:cubicBezTo>
                      <a:pt x="281" y="71"/>
                      <a:pt x="288" y="68"/>
                      <a:pt x="288" y="67"/>
                    </a:cubicBezTo>
                    <a:cubicBezTo>
                      <a:pt x="286" y="63"/>
                      <a:pt x="289" y="65"/>
                      <a:pt x="292" y="63"/>
                    </a:cubicBezTo>
                    <a:cubicBezTo>
                      <a:pt x="294" y="63"/>
                      <a:pt x="294" y="57"/>
                      <a:pt x="301" y="62"/>
                    </a:cubicBezTo>
                    <a:cubicBezTo>
                      <a:pt x="309" y="67"/>
                      <a:pt x="309" y="62"/>
                      <a:pt x="310" y="67"/>
                    </a:cubicBezTo>
                    <a:cubicBezTo>
                      <a:pt x="312" y="73"/>
                      <a:pt x="309" y="73"/>
                      <a:pt x="310" y="80"/>
                    </a:cubicBezTo>
                    <a:cubicBezTo>
                      <a:pt x="313" y="87"/>
                      <a:pt x="312" y="79"/>
                      <a:pt x="313" y="80"/>
                    </a:cubicBezTo>
                    <a:cubicBezTo>
                      <a:pt x="315" y="84"/>
                      <a:pt x="313" y="88"/>
                      <a:pt x="318" y="90"/>
                    </a:cubicBezTo>
                    <a:cubicBezTo>
                      <a:pt x="321" y="91"/>
                      <a:pt x="327" y="77"/>
                      <a:pt x="329" y="79"/>
                    </a:cubicBezTo>
                    <a:cubicBezTo>
                      <a:pt x="330" y="80"/>
                      <a:pt x="335" y="77"/>
                      <a:pt x="335" y="76"/>
                    </a:cubicBezTo>
                    <a:cubicBezTo>
                      <a:pt x="333" y="74"/>
                      <a:pt x="338" y="71"/>
                      <a:pt x="341" y="73"/>
                    </a:cubicBezTo>
                    <a:cubicBezTo>
                      <a:pt x="344" y="74"/>
                      <a:pt x="353" y="80"/>
                      <a:pt x="358" y="80"/>
                    </a:cubicBezTo>
                    <a:cubicBezTo>
                      <a:pt x="358" y="138"/>
                      <a:pt x="358" y="138"/>
                      <a:pt x="358" y="138"/>
                    </a:cubicBezTo>
                    <a:close/>
                    <a:moveTo>
                      <a:pt x="178" y="17"/>
                    </a:moveTo>
                    <a:cubicBezTo>
                      <a:pt x="175" y="14"/>
                      <a:pt x="176" y="15"/>
                      <a:pt x="173" y="15"/>
                    </a:cubicBezTo>
                    <a:cubicBezTo>
                      <a:pt x="169" y="15"/>
                      <a:pt x="166" y="14"/>
                      <a:pt x="164" y="17"/>
                    </a:cubicBezTo>
                    <a:cubicBezTo>
                      <a:pt x="163" y="20"/>
                      <a:pt x="163" y="23"/>
                      <a:pt x="163" y="26"/>
                    </a:cubicBezTo>
                    <a:cubicBezTo>
                      <a:pt x="163" y="29"/>
                      <a:pt x="160" y="26"/>
                      <a:pt x="160" y="29"/>
                    </a:cubicBezTo>
                    <a:cubicBezTo>
                      <a:pt x="158" y="32"/>
                      <a:pt x="158" y="32"/>
                      <a:pt x="160" y="32"/>
                    </a:cubicBezTo>
                    <a:cubicBezTo>
                      <a:pt x="161" y="34"/>
                      <a:pt x="157" y="34"/>
                      <a:pt x="157" y="37"/>
                    </a:cubicBezTo>
                    <a:cubicBezTo>
                      <a:pt x="157" y="39"/>
                      <a:pt x="157" y="40"/>
                      <a:pt x="155" y="42"/>
                    </a:cubicBezTo>
                    <a:cubicBezTo>
                      <a:pt x="155" y="45"/>
                      <a:pt x="150" y="42"/>
                      <a:pt x="149" y="45"/>
                    </a:cubicBezTo>
                    <a:cubicBezTo>
                      <a:pt x="147" y="46"/>
                      <a:pt x="144" y="45"/>
                      <a:pt x="143" y="43"/>
                    </a:cubicBezTo>
                    <a:cubicBezTo>
                      <a:pt x="141" y="43"/>
                      <a:pt x="144" y="42"/>
                      <a:pt x="140" y="42"/>
                    </a:cubicBezTo>
                    <a:cubicBezTo>
                      <a:pt x="134" y="42"/>
                      <a:pt x="137" y="46"/>
                      <a:pt x="135" y="46"/>
                    </a:cubicBezTo>
                    <a:cubicBezTo>
                      <a:pt x="132" y="46"/>
                      <a:pt x="134" y="49"/>
                      <a:pt x="129" y="48"/>
                    </a:cubicBezTo>
                    <a:cubicBezTo>
                      <a:pt x="125" y="46"/>
                      <a:pt x="125" y="51"/>
                      <a:pt x="121" y="48"/>
                    </a:cubicBezTo>
                    <a:cubicBezTo>
                      <a:pt x="120" y="46"/>
                      <a:pt x="118" y="43"/>
                      <a:pt x="117" y="43"/>
                    </a:cubicBezTo>
                    <a:cubicBezTo>
                      <a:pt x="115" y="43"/>
                      <a:pt x="117" y="42"/>
                      <a:pt x="115" y="40"/>
                    </a:cubicBezTo>
                    <a:cubicBezTo>
                      <a:pt x="114" y="40"/>
                      <a:pt x="115" y="37"/>
                      <a:pt x="115" y="37"/>
                    </a:cubicBezTo>
                    <a:cubicBezTo>
                      <a:pt x="112" y="37"/>
                      <a:pt x="112" y="40"/>
                      <a:pt x="112" y="42"/>
                    </a:cubicBezTo>
                    <a:cubicBezTo>
                      <a:pt x="109" y="45"/>
                      <a:pt x="108" y="54"/>
                      <a:pt x="111" y="56"/>
                    </a:cubicBezTo>
                    <a:cubicBezTo>
                      <a:pt x="114" y="57"/>
                      <a:pt x="109" y="59"/>
                      <a:pt x="112" y="62"/>
                    </a:cubicBezTo>
                    <a:cubicBezTo>
                      <a:pt x="115" y="65"/>
                      <a:pt x="111" y="65"/>
                      <a:pt x="114" y="65"/>
                    </a:cubicBezTo>
                    <a:cubicBezTo>
                      <a:pt x="117" y="67"/>
                      <a:pt x="112" y="68"/>
                      <a:pt x="114" y="70"/>
                    </a:cubicBezTo>
                    <a:cubicBezTo>
                      <a:pt x="115" y="71"/>
                      <a:pt x="117" y="67"/>
                      <a:pt x="118" y="70"/>
                    </a:cubicBezTo>
                    <a:cubicBezTo>
                      <a:pt x="120" y="73"/>
                      <a:pt x="117" y="73"/>
                      <a:pt x="118" y="77"/>
                    </a:cubicBezTo>
                    <a:cubicBezTo>
                      <a:pt x="123" y="88"/>
                      <a:pt x="118" y="87"/>
                      <a:pt x="121" y="87"/>
                    </a:cubicBezTo>
                    <a:cubicBezTo>
                      <a:pt x="125" y="87"/>
                      <a:pt x="126" y="88"/>
                      <a:pt x="128" y="87"/>
                    </a:cubicBezTo>
                    <a:cubicBezTo>
                      <a:pt x="129" y="84"/>
                      <a:pt x="134" y="87"/>
                      <a:pt x="132" y="90"/>
                    </a:cubicBezTo>
                    <a:cubicBezTo>
                      <a:pt x="132" y="93"/>
                      <a:pt x="134" y="91"/>
                      <a:pt x="135" y="90"/>
                    </a:cubicBezTo>
                    <a:cubicBezTo>
                      <a:pt x="137" y="88"/>
                      <a:pt x="140" y="91"/>
                      <a:pt x="141" y="88"/>
                    </a:cubicBezTo>
                    <a:cubicBezTo>
                      <a:pt x="143" y="85"/>
                      <a:pt x="144" y="90"/>
                      <a:pt x="146" y="88"/>
                    </a:cubicBezTo>
                    <a:cubicBezTo>
                      <a:pt x="147" y="88"/>
                      <a:pt x="146" y="91"/>
                      <a:pt x="149" y="90"/>
                    </a:cubicBezTo>
                    <a:cubicBezTo>
                      <a:pt x="153" y="88"/>
                      <a:pt x="155" y="93"/>
                      <a:pt x="155" y="96"/>
                    </a:cubicBezTo>
                    <a:cubicBezTo>
                      <a:pt x="153" y="101"/>
                      <a:pt x="161" y="94"/>
                      <a:pt x="164" y="93"/>
                    </a:cubicBezTo>
                    <a:cubicBezTo>
                      <a:pt x="166" y="93"/>
                      <a:pt x="167" y="88"/>
                      <a:pt x="167" y="87"/>
                    </a:cubicBezTo>
                    <a:cubicBezTo>
                      <a:pt x="167" y="85"/>
                      <a:pt x="169" y="87"/>
                      <a:pt x="169" y="84"/>
                    </a:cubicBezTo>
                    <a:cubicBezTo>
                      <a:pt x="169" y="80"/>
                      <a:pt x="172" y="84"/>
                      <a:pt x="170" y="77"/>
                    </a:cubicBezTo>
                    <a:cubicBezTo>
                      <a:pt x="169" y="71"/>
                      <a:pt x="173" y="71"/>
                      <a:pt x="175" y="68"/>
                    </a:cubicBezTo>
                    <a:cubicBezTo>
                      <a:pt x="176" y="65"/>
                      <a:pt x="179" y="68"/>
                      <a:pt x="179" y="62"/>
                    </a:cubicBezTo>
                    <a:cubicBezTo>
                      <a:pt x="178" y="56"/>
                      <a:pt x="179" y="51"/>
                      <a:pt x="181" y="49"/>
                    </a:cubicBezTo>
                    <a:cubicBezTo>
                      <a:pt x="182" y="48"/>
                      <a:pt x="181" y="46"/>
                      <a:pt x="184" y="48"/>
                    </a:cubicBezTo>
                    <a:cubicBezTo>
                      <a:pt x="185" y="51"/>
                      <a:pt x="190" y="49"/>
                      <a:pt x="190" y="48"/>
                    </a:cubicBezTo>
                    <a:cubicBezTo>
                      <a:pt x="190" y="46"/>
                      <a:pt x="179" y="40"/>
                      <a:pt x="181" y="37"/>
                    </a:cubicBezTo>
                    <a:cubicBezTo>
                      <a:pt x="184" y="34"/>
                      <a:pt x="181" y="34"/>
                      <a:pt x="179" y="29"/>
                    </a:cubicBezTo>
                    <a:cubicBezTo>
                      <a:pt x="179" y="26"/>
                      <a:pt x="176" y="28"/>
                      <a:pt x="176" y="25"/>
                    </a:cubicBezTo>
                    <a:cubicBezTo>
                      <a:pt x="178" y="20"/>
                      <a:pt x="181" y="23"/>
                      <a:pt x="181" y="21"/>
                    </a:cubicBezTo>
                    <a:cubicBezTo>
                      <a:pt x="181" y="21"/>
                      <a:pt x="179" y="20"/>
                      <a:pt x="178" y="18"/>
                    </a:cubicBezTo>
                    <a:cubicBezTo>
                      <a:pt x="178" y="17"/>
                      <a:pt x="178" y="18"/>
                      <a:pt x="178" y="17"/>
                    </a:cubicBezTo>
                    <a:close/>
                    <a:moveTo>
                      <a:pt x="4" y="12"/>
                    </a:moveTo>
                    <a:cubicBezTo>
                      <a:pt x="7" y="17"/>
                      <a:pt x="7" y="15"/>
                      <a:pt x="10" y="18"/>
                    </a:cubicBezTo>
                    <a:cubicBezTo>
                      <a:pt x="12" y="23"/>
                      <a:pt x="12" y="18"/>
                      <a:pt x="16" y="23"/>
                    </a:cubicBezTo>
                    <a:cubicBezTo>
                      <a:pt x="19" y="29"/>
                      <a:pt x="15" y="26"/>
                      <a:pt x="19" y="29"/>
                    </a:cubicBezTo>
                    <a:cubicBezTo>
                      <a:pt x="22" y="31"/>
                      <a:pt x="18" y="32"/>
                      <a:pt x="24" y="35"/>
                    </a:cubicBezTo>
                    <a:cubicBezTo>
                      <a:pt x="27" y="37"/>
                      <a:pt x="30" y="40"/>
                      <a:pt x="30" y="42"/>
                    </a:cubicBezTo>
                    <a:cubicBezTo>
                      <a:pt x="29" y="43"/>
                      <a:pt x="29" y="42"/>
                      <a:pt x="32" y="48"/>
                    </a:cubicBezTo>
                    <a:cubicBezTo>
                      <a:pt x="33" y="54"/>
                      <a:pt x="32" y="54"/>
                      <a:pt x="35" y="56"/>
                    </a:cubicBezTo>
                    <a:cubicBezTo>
                      <a:pt x="38" y="57"/>
                      <a:pt x="35" y="57"/>
                      <a:pt x="41" y="63"/>
                    </a:cubicBezTo>
                    <a:cubicBezTo>
                      <a:pt x="44" y="67"/>
                      <a:pt x="41" y="68"/>
                      <a:pt x="42" y="70"/>
                    </a:cubicBezTo>
                    <a:cubicBezTo>
                      <a:pt x="45" y="71"/>
                      <a:pt x="45" y="74"/>
                      <a:pt x="47" y="79"/>
                    </a:cubicBezTo>
                    <a:cubicBezTo>
                      <a:pt x="47" y="82"/>
                      <a:pt x="50" y="87"/>
                      <a:pt x="54" y="91"/>
                    </a:cubicBezTo>
                    <a:cubicBezTo>
                      <a:pt x="58" y="94"/>
                      <a:pt x="56" y="94"/>
                      <a:pt x="62" y="101"/>
                    </a:cubicBezTo>
                    <a:cubicBezTo>
                      <a:pt x="67" y="105"/>
                      <a:pt x="70" y="107"/>
                      <a:pt x="71" y="112"/>
                    </a:cubicBezTo>
                    <a:cubicBezTo>
                      <a:pt x="74" y="115"/>
                      <a:pt x="77" y="119"/>
                      <a:pt x="76" y="113"/>
                    </a:cubicBezTo>
                    <a:cubicBezTo>
                      <a:pt x="74" y="107"/>
                      <a:pt x="80" y="116"/>
                      <a:pt x="80" y="112"/>
                    </a:cubicBezTo>
                    <a:cubicBezTo>
                      <a:pt x="82" y="108"/>
                      <a:pt x="83" y="116"/>
                      <a:pt x="85" y="115"/>
                    </a:cubicBezTo>
                    <a:cubicBezTo>
                      <a:pt x="86" y="113"/>
                      <a:pt x="86" y="110"/>
                      <a:pt x="86" y="104"/>
                    </a:cubicBezTo>
                    <a:cubicBezTo>
                      <a:pt x="86" y="99"/>
                      <a:pt x="85" y="101"/>
                      <a:pt x="86" y="97"/>
                    </a:cubicBezTo>
                    <a:cubicBezTo>
                      <a:pt x="88" y="93"/>
                      <a:pt x="85" y="94"/>
                      <a:pt x="86" y="90"/>
                    </a:cubicBezTo>
                    <a:cubicBezTo>
                      <a:pt x="90" y="87"/>
                      <a:pt x="86" y="87"/>
                      <a:pt x="85" y="84"/>
                    </a:cubicBezTo>
                    <a:cubicBezTo>
                      <a:pt x="83" y="80"/>
                      <a:pt x="83" y="79"/>
                      <a:pt x="80" y="80"/>
                    </a:cubicBezTo>
                    <a:cubicBezTo>
                      <a:pt x="79" y="82"/>
                      <a:pt x="80" y="79"/>
                      <a:pt x="77" y="80"/>
                    </a:cubicBezTo>
                    <a:cubicBezTo>
                      <a:pt x="74" y="84"/>
                      <a:pt x="80" y="77"/>
                      <a:pt x="77" y="77"/>
                    </a:cubicBezTo>
                    <a:cubicBezTo>
                      <a:pt x="74" y="77"/>
                      <a:pt x="76" y="67"/>
                      <a:pt x="73" y="67"/>
                    </a:cubicBezTo>
                    <a:cubicBezTo>
                      <a:pt x="68" y="68"/>
                      <a:pt x="65" y="65"/>
                      <a:pt x="67" y="62"/>
                    </a:cubicBezTo>
                    <a:cubicBezTo>
                      <a:pt x="68" y="60"/>
                      <a:pt x="65" y="59"/>
                      <a:pt x="68" y="59"/>
                    </a:cubicBezTo>
                    <a:cubicBezTo>
                      <a:pt x="71" y="57"/>
                      <a:pt x="68" y="51"/>
                      <a:pt x="65" y="52"/>
                    </a:cubicBezTo>
                    <a:cubicBezTo>
                      <a:pt x="62" y="54"/>
                      <a:pt x="65" y="51"/>
                      <a:pt x="61" y="49"/>
                    </a:cubicBezTo>
                    <a:cubicBezTo>
                      <a:pt x="54" y="49"/>
                      <a:pt x="59" y="42"/>
                      <a:pt x="51" y="40"/>
                    </a:cubicBezTo>
                    <a:cubicBezTo>
                      <a:pt x="48" y="40"/>
                      <a:pt x="50" y="37"/>
                      <a:pt x="48" y="35"/>
                    </a:cubicBezTo>
                    <a:cubicBezTo>
                      <a:pt x="44" y="32"/>
                      <a:pt x="47" y="39"/>
                      <a:pt x="45" y="37"/>
                    </a:cubicBezTo>
                    <a:cubicBezTo>
                      <a:pt x="44" y="35"/>
                      <a:pt x="42" y="37"/>
                      <a:pt x="42" y="32"/>
                    </a:cubicBezTo>
                    <a:cubicBezTo>
                      <a:pt x="41" y="29"/>
                      <a:pt x="41" y="32"/>
                      <a:pt x="39" y="29"/>
                    </a:cubicBezTo>
                    <a:cubicBezTo>
                      <a:pt x="38" y="28"/>
                      <a:pt x="35" y="23"/>
                      <a:pt x="32" y="21"/>
                    </a:cubicBezTo>
                    <a:cubicBezTo>
                      <a:pt x="29" y="21"/>
                      <a:pt x="29" y="18"/>
                      <a:pt x="27" y="17"/>
                    </a:cubicBezTo>
                    <a:cubicBezTo>
                      <a:pt x="24" y="17"/>
                      <a:pt x="27" y="14"/>
                      <a:pt x="24" y="14"/>
                    </a:cubicBezTo>
                    <a:cubicBezTo>
                      <a:pt x="22" y="12"/>
                      <a:pt x="24" y="11"/>
                      <a:pt x="21" y="7"/>
                    </a:cubicBezTo>
                    <a:cubicBezTo>
                      <a:pt x="18" y="3"/>
                      <a:pt x="19" y="7"/>
                      <a:pt x="16" y="6"/>
                    </a:cubicBezTo>
                    <a:cubicBezTo>
                      <a:pt x="15" y="4"/>
                      <a:pt x="15" y="6"/>
                      <a:pt x="10" y="6"/>
                    </a:cubicBezTo>
                    <a:cubicBezTo>
                      <a:pt x="4" y="4"/>
                      <a:pt x="9" y="4"/>
                      <a:pt x="4" y="1"/>
                    </a:cubicBezTo>
                    <a:cubicBezTo>
                      <a:pt x="0" y="0"/>
                      <a:pt x="1" y="6"/>
                      <a:pt x="4" y="12"/>
                    </a:cubicBezTo>
                    <a:close/>
                    <a:moveTo>
                      <a:pt x="82" y="124"/>
                    </a:moveTo>
                    <a:cubicBezTo>
                      <a:pt x="83" y="124"/>
                      <a:pt x="86" y="122"/>
                      <a:pt x="88" y="125"/>
                    </a:cubicBezTo>
                    <a:cubicBezTo>
                      <a:pt x="90" y="127"/>
                      <a:pt x="93" y="124"/>
                      <a:pt x="91" y="127"/>
                    </a:cubicBezTo>
                    <a:cubicBezTo>
                      <a:pt x="90" y="130"/>
                      <a:pt x="91" y="127"/>
                      <a:pt x="102" y="133"/>
                    </a:cubicBezTo>
                    <a:cubicBezTo>
                      <a:pt x="106" y="135"/>
                      <a:pt x="108" y="130"/>
                      <a:pt x="109" y="132"/>
                    </a:cubicBezTo>
                    <a:cubicBezTo>
                      <a:pt x="111" y="133"/>
                      <a:pt x="112" y="132"/>
                      <a:pt x="117" y="133"/>
                    </a:cubicBezTo>
                    <a:cubicBezTo>
                      <a:pt x="121" y="135"/>
                      <a:pt x="118" y="136"/>
                      <a:pt x="129" y="138"/>
                    </a:cubicBezTo>
                    <a:cubicBezTo>
                      <a:pt x="137" y="140"/>
                      <a:pt x="129" y="136"/>
                      <a:pt x="138" y="140"/>
                    </a:cubicBezTo>
                    <a:cubicBezTo>
                      <a:pt x="146" y="141"/>
                      <a:pt x="138" y="135"/>
                      <a:pt x="146" y="140"/>
                    </a:cubicBezTo>
                    <a:cubicBezTo>
                      <a:pt x="150" y="141"/>
                      <a:pt x="150" y="141"/>
                      <a:pt x="153" y="143"/>
                    </a:cubicBezTo>
                    <a:cubicBezTo>
                      <a:pt x="155" y="144"/>
                      <a:pt x="155" y="141"/>
                      <a:pt x="153" y="141"/>
                    </a:cubicBezTo>
                    <a:cubicBezTo>
                      <a:pt x="150" y="140"/>
                      <a:pt x="158" y="132"/>
                      <a:pt x="152" y="132"/>
                    </a:cubicBezTo>
                    <a:cubicBezTo>
                      <a:pt x="147" y="132"/>
                      <a:pt x="147" y="133"/>
                      <a:pt x="143" y="132"/>
                    </a:cubicBezTo>
                    <a:cubicBezTo>
                      <a:pt x="138" y="130"/>
                      <a:pt x="141" y="130"/>
                      <a:pt x="140" y="125"/>
                    </a:cubicBezTo>
                    <a:cubicBezTo>
                      <a:pt x="137" y="121"/>
                      <a:pt x="137" y="127"/>
                      <a:pt x="135" y="124"/>
                    </a:cubicBezTo>
                    <a:cubicBezTo>
                      <a:pt x="134" y="121"/>
                      <a:pt x="134" y="125"/>
                      <a:pt x="132" y="122"/>
                    </a:cubicBezTo>
                    <a:cubicBezTo>
                      <a:pt x="131" y="121"/>
                      <a:pt x="129" y="124"/>
                      <a:pt x="128" y="122"/>
                    </a:cubicBezTo>
                    <a:cubicBezTo>
                      <a:pt x="126" y="119"/>
                      <a:pt x="125" y="118"/>
                      <a:pt x="123" y="122"/>
                    </a:cubicBezTo>
                    <a:cubicBezTo>
                      <a:pt x="121" y="129"/>
                      <a:pt x="121" y="124"/>
                      <a:pt x="117" y="124"/>
                    </a:cubicBezTo>
                    <a:cubicBezTo>
                      <a:pt x="114" y="124"/>
                      <a:pt x="114" y="125"/>
                      <a:pt x="112" y="124"/>
                    </a:cubicBezTo>
                    <a:cubicBezTo>
                      <a:pt x="109" y="122"/>
                      <a:pt x="108" y="125"/>
                      <a:pt x="106" y="119"/>
                    </a:cubicBezTo>
                    <a:cubicBezTo>
                      <a:pt x="105" y="116"/>
                      <a:pt x="105" y="119"/>
                      <a:pt x="102" y="118"/>
                    </a:cubicBezTo>
                    <a:cubicBezTo>
                      <a:pt x="100" y="116"/>
                      <a:pt x="100" y="119"/>
                      <a:pt x="99" y="116"/>
                    </a:cubicBezTo>
                    <a:cubicBezTo>
                      <a:pt x="97" y="115"/>
                      <a:pt x="94" y="113"/>
                      <a:pt x="94" y="116"/>
                    </a:cubicBezTo>
                    <a:cubicBezTo>
                      <a:pt x="94" y="118"/>
                      <a:pt x="93" y="116"/>
                      <a:pt x="88" y="115"/>
                    </a:cubicBezTo>
                    <a:cubicBezTo>
                      <a:pt x="85" y="115"/>
                      <a:pt x="86" y="119"/>
                      <a:pt x="85" y="121"/>
                    </a:cubicBezTo>
                    <a:cubicBezTo>
                      <a:pt x="82" y="121"/>
                      <a:pt x="85" y="122"/>
                      <a:pt x="82" y="122"/>
                    </a:cubicBezTo>
                    <a:cubicBezTo>
                      <a:pt x="80" y="122"/>
                      <a:pt x="80" y="124"/>
                      <a:pt x="82" y="124"/>
                    </a:cubicBezTo>
                    <a:close/>
                    <a:moveTo>
                      <a:pt x="339" y="133"/>
                    </a:moveTo>
                    <a:cubicBezTo>
                      <a:pt x="339" y="135"/>
                      <a:pt x="338" y="138"/>
                      <a:pt x="338" y="140"/>
                    </a:cubicBezTo>
                    <a:cubicBezTo>
                      <a:pt x="338" y="141"/>
                      <a:pt x="339" y="138"/>
                      <a:pt x="342" y="140"/>
                    </a:cubicBezTo>
                    <a:cubicBezTo>
                      <a:pt x="345" y="141"/>
                      <a:pt x="345" y="136"/>
                      <a:pt x="347" y="136"/>
                    </a:cubicBezTo>
                    <a:cubicBezTo>
                      <a:pt x="349" y="136"/>
                      <a:pt x="347" y="135"/>
                      <a:pt x="349" y="133"/>
                    </a:cubicBezTo>
                    <a:cubicBezTo>
                      <a:pt x="349" y="132"/>
                      <a:pt x="350" y="132"/>
                      <a:pt x="349" y="132"/>
                    </a:cubicBezTo>
                    <a:cubicBezTo>
                      <a:pt x="347" y="130"/>
                      <a:pt x="347" y="130"/>
                      <a:pt x="347" y="129"/>
                    </a:cubicBezTo>
                    <a:cubicBezTo>
                      <a:pt x="344" y="129"/>
                      <a:pt x="339" y="132"/>
                      <a:pt x="339" y="133"/>
                    </a:cubicBezTo>
                    <a:close/>
                    <a:moveTo>
                      <a:pt x="147" y="127"/>
                    </a:moveTo>
                    <a:cubicBezTo>
                      <a:pt x="149" y="125"/>
                      <a:pt x="152" y="125"/>
                      <a:pt x="150" y="124"/>
                    </a:cubicBezTo>
                    <a:cubicBezTo>
                      <a:pt x="150" y="124"/>
                      <a:pt x="150" y="124"/>
                      <a:pt x="146" y="124"/>
                    </a:cubicBezTo>
                    <a:cubicBezTo>
                      <a:pt x="143" y="124"/>
                      <a:pt x="140" y="124"/>
                      <a:pt x="140" y="127"/>
                    </a:cubicBezTo>
                    <a:cubicBezTo>
                      <a:pt x="141" y="127"/>
                      <a:pt x="146" y="129"/>
                      <a:pt x="147" y="127"/>
                    </a:cubicBezTo>
                    <a:close/>
                    <a:moveTo>
                      <a:pt x="161" y="125"/>
                    </a:moveTo>
                    <a:cubicBezTo>
                      <a:pt x="161" y="124"/>
                      <a:pt x="163" y="125"/>
                      <a:pt x="163" y="125"/>
                    </a:cubicBezTo>
                    <a:cubicBezTo>
                      <a:pt x="163" y="124"/>
                      <a:pt x="163" y="124"/>
                      <a:pt x="161" y="124"/>
                    </a:cubicBezTo>
                    <a:cubicBezTo>
                      <a:pt x="160" y="124"/>
                      <a:pt x="161" y="125"/>
                      <a:pt x="161" y="125"/>
                    </a:cubicBezTo>
                    <a:close/>
                    <a:moveTo>
                      <a:pt x="158" y="141"/>
                    </a:moveTo>
                    <a:cubicBezTo>
                      <a:pt x="161" y="143"/>
                      <a:pt x="158" y="143"/>
                      <a:pt x="160" y="144"/>
                    </a:cubicBezTo>
                    <a:cubicBezTo>
                      <a:pt x="161" y="144"/>
                      <a:pt x="161" y="141"/>
                      <a:pt x="163" y="140"/>
                    </a:cubicBezTo>
                    <a:cubicBezTo>
                      <a:pt x="166" y="140"/>
                      <a:pt x="163" y="138"/>
                      <a:pt x="161" y="136"/>
                    </a:cubicBezTo>
                    <a:cubicBezTo>
                      <a:pt x="160" y="135"/>
                      <a:pt x="160" y="138"/>
                      <a:pt x="157" y="136"/>
                    </a:cubicBezTo>
                    <a:cubicBezTo>
                      <a:pt x="153" y="135"/>
                      <a:pt x="153" y="136"/>
                      <a:pt x="155" y="138"/>
                    </a:cubicBezTo>
                    <a:cubicBezTo>
                      <a:pt x="155" y="140"/>
                      <a:pt x="157" y="140"/>
                      <a:pt x="158" y="141"/>
                    </a:cubicBezTo>
                    <a:close/>
                    <a:moveTo>
                      <a:pt x="166" y="143"/>
                    </a:moveTo>
                    <a:cubicBezTo>
                      <a:pt x="164" y="143"/>
                      <a:pt x="164" y="144"/>
                      <a:pt x="169" y="144"/>
                    </a:cubicBezTo>
                    <a:cubicBezTo>
                      <a:pt x="172" y="144"/>
                      <a:pt x="170" y="144"/>
                      <a:pt x="172" y="141"/>
                    </a:cubicBezTo>
                    <a:cubicBezTo>
                      <a:pt x="173" y="138"/>
                      <a:pt x="173" y="138"/>
                      <a:pt x="170" y="138"/>
                    </a:cubicBezTo>
                    <a:cubicBezTo>
                      <a:pt x="169" y="136"/>
                      <a:pt x="167" y="140"/>
                      <a:pt x="167" y="140"/>
                    </a:cubicBezTo>
                    <a:cubicBezTo>
                      <a:pt x="167" y="141"/>
                      <a:pt x="167" y="143"/>
                      <a:pt x="166" y="143"/>
                    </a:cubicBezTo>
                    <a:close/>
                    <a:moveTo>
                      <a:pt x="175" y="146"/>
                    </a:moveTo>
                    <a:cubicBezTo>
                      <a:pt x="176" y="146"/>
                      <a:pt x="181" y="144"/>
                      <a:pt x="182" y="144"/>
                    </a:cubicBezTo>
                    <a:cubicBezTo>
                      <a:pt x="184" y="144"/>
                      <a:pt x="185" y="143"/>
                      <a:pt x="185" y="143"/>
                    </a:cubicBezTo>
                    <a:cubicBezTo>
                      <a:pt x="185" y="144"/>
                      <a:pt x="187" y="143"/>
                      <a:pt x="189" y="144"/>
                    </a:cubicBezTo>
                    <a:cubicBezTo>
                      <a:pt x="189" y="144"/>
                      <a:pt x="192" y="144"/>
                      <a:pt x="190" y="143"/>
                    </a:cubicBezTo>
                    <a:cubicBezTo>
                      <a:pt x="189" y="143"/>
                      <a:pt x="187" y="141"/>
                      <a:pt x="189" y="143"/>
                    </a:cubicBezTo>
                    <a:cubicBezTo>
                      <a:pt x="192" y="143"/>
                      <a:pt x="192" y="143"/>
                      <a:pt x="192" y="143"/>
                    </a:cubicBezTo>
                    <a:cubicBezTo>
                      <a:pt x="192" y="141"/>
                      <a:pt x="190" y="136"/>
                      <a:pt x="189" y="138"/>
                    </a:cubicBezTo>
                    <a:cubicBezTo>
                      <a:pt x="187" y="140"/>
                      <a:pt x="187" y="136"/>
                      <a:pt x="185" y="138"/>
                    </a:cubicBezTo>
                    <a:cubicBezTo>
                      <a:pt x="184" y="140"/>
                      <a:pt x="184" y="136"/>
                      <a:pt x="181" y="136"/>
                    </a:cubicBezTo>
                    <a:cubicBezTo>
                      <a:pt x="178" y="136"/>
                      <a:pt x="181" y="140"/>
                      <a:pt x="182" y="140"/>
                    </a:cubicBezTo>
                    <a:cubicBezTo>
                      <a:pt x="182" y="140"/>
                      <a:pt x="185" y="141"/>
                      <a:pt x="184" y="141"/>
                    </a:cubicBezTo>
                    <a:cubicBezTo>
                      <a:pt x="181" y="141"/>
                      <a:pt x="182" y="143"/>
                      <a:pt x="181" y="141"/>
                    </a:cubicBezTo>
                    <a:cubicBezTo>
                      <a:pt x="179" y="141"/>
                      <a:pt x="179" y="140"/>
                      <a:pt x="178" y="140"/>
                    </a:cubicBezTo>
                    <a:cubicBezTo>
                      <a:pt x="176" y="140"/>
                      <a:pt x="175" y="138"/>
                      <a:pt x="175" y="140"/>
                    </a:cubicBezTo>
                    <a:cubicBezTo>
                      <a:pt x="173" y="141"/>
                      <a:pt x="172" y="140"/>
                      <a:pt x="173" y="143"/>
                    </a:cubicBezTo>
                    <a:cubicBezTo>
                      <a:pt x="173" y="144"/>
                      <a:pt x="172" y="146"/>
                      <a:pt x="175" y="146"/>
                    </a:cubicBezTo>
                    <a:close/>
                    <a:moveTo>
                      <a:pt x="178" y="138"/>
                    </a:moveTo>
                    <a:cubicBezTo>
                      <a:pt x="178" y="136"/>
                      <a:pt x="179" y="136"/>
                      <a:pt x="179" y="138"/>
                    </a:cubicBezTo>
                    <a:cubicBezTo>
                      <a:pt x="179" y="138"/>
                      <a:pt x="178" y="140"/>
                      <a:pt x="178" y="138"/>
                    </a:cubicBezTo>
                    <a:close/>
                    <a:moveTo>
                      <a:pt x="195" y="141"/>
                    </a:moveTo>
                    <a:cubicBezTo>
                      <a:pt x="195" y="140"/>
                      <a:pt x="195" y="140"/>
                      <a:pt x="195" y="140"/>
                    </a:cubicBezTo>
                    <a:cubicBezTo>
                      <a:pt x="193" y="140"/>
                      <a:pt x="193" y="140"/>
                      <a:pt x="193" y="140"/>
                    </a:cubicBezTo>
                    <a:cubicBezTo>
                      <a:pt x="193" y="141"/>
                      <a:pt x="193" y="141"/>
                      <a:pt x="193" y="143"/>
                    </a:cubicBezTo>
                    <a:cubicBezTo>
                      <a:pt x="193" y="144"/>
                      <a:pt x="193" y="141"/>
                      <a:pt x="195" y="141"/>
                    </a:cubicBezTo>
                    <a:close/>
                    <a:moveTo>
                      <a:pt x="195" y="143"/>
                    </a:moveTo>
                    <a:cubicBezTo>
                      <a:pt x="195" y="144"/>
                      <a:pt x="195" y="141"/>
                      <a:pt x="196" y="141"/>
                    </a:cubicBezTo>
                    <a:cubicBezTo>
                      <a:pt x="196" y="141"/>
                      <a:pt x="196" y="143"/>
                      <a:pt x="195" y="143"/>
                    </a:cubicBezTo>
                    <a:close/>
                    <a:moveTo>
                      <a:pt x="199" y="143"/>
                    </a:moveTo>
                    <a:cubicBezTo>
                      <a:pt x="201" y="144"/>
                      <a:pt x="204" y="143"/>
                      <a:pt x="205" y="144"/>
                    </a:cubicBezTo>
                    <a:cubicBezTo>
                      <a:pt x="207" y="146"/>
                      <a:pt x="207" y="144"/>
                      <a:pt x="208" y="144"/>
                    </a:cubicBezTo>
                    <a:cubicBezTo>
                      <a:pt x="208" y="144"/>
                      <a:pt x="208" y="143"/>
                      <a:pt x="210" y="144"/>
                    </a:cubicBezTo>
                    <a:cubicBezTo>
                      <a:pt x="213" y="144"/>
                      <a:pt x="214" y="143"/>
                      <a:pt x="214" y="143"/>
                    </a:cubicBezTo>
                    <a:cubicBezTo>
                      <a:pt x="216" y="143"/>
                      <a:pt x="221" y="141"/>
                      <a:pt x="221" y="141"/>
                    </a:cubicBezTo>
                    <a:cubicBezTo>
                      <a:pt x="221" y="140"/>
                      <a:pt x="222" y="140"/>
                      <a:pt x="222" y="136"/>
                    </a:cubicBezTo>
                    <a:cubicBezTo>
                      <a:pt x="221" y="135"/>
                      <a:pt x="219" y="138"/>
                      <a:pt x="221" y="138"/>
                    </a:cubicBezTo>
                    <a:cubicBezTo>
                      <a:pt x="221" y="138"/>
                      <a:pt x="221" y="138"/>
                      <a:pt x="219" y="140"/>
                    </a:cubicBezTo>
                    <a:cubicBezTo>
                      <a:pt x="216" y="140"/>
                      <a:pt x="219" y="141"/>
                      <a:pt x="217" y="141"/>
                    </a:cubicBezTo>
                    <a:cubicBezTo>
                      <a:pt x="214" y="143"/>
                      <a:pt x="214" y="138"/>
                      <a:pt x="213" y="140"/>
                    </a:cubicBezTo>
                    <a:cubicBezTo>
                      <a:pt x="211" y="141"/>
                      <a:pt x="211" y="140"/>
                      <a:pt x="210" y="141"/>
                    </a:cubicBezTo>
                    <a:cubicBezTo>
                      <a:pt x="208" y="141"/>
                      <a:pt x="207" y="140"/>
                      <a:pt x="205" y="138"/>
                    </a:cubicBezTo>
                    <a:cubicBezTo>
                      <a:pt x="204" y="138"/>
                      <a:pt x="201" y="136"/>
                      <a:pt x="199" y="138"/>
                    </a:cubicBezTo>
                    <a:cubicBezTo>
                      <a:pt x="198" y="140"/>
                      <a:pt x="196" y="140"/>
                      <a:pt x="196" y="143"/>
                    </a:cubicBezTo>
                    <a:cubicBezTo>
                      <a:pt x="196" y="146"/>
                      <a:pt x="198" y="143"/>
                      <a:pt x="199" y="143"/>
                    </a:cubicBezTo>
                    <a:close/>
                    <a:moveTo>
                      <a:pt x="202" y="113"/>
                    </a:moveTo>
                    <a:cubicBezTo>
                      <a:pt x="202" y="115"/>
                      <a:pt x="202" y="122"/>
                      <a:pt x="202" y="119"/>
                    </a:cubicBezTo>
                    <a:cubicBezTo>
                      <a:pt x="201" y="118"/>
                      <a:pt x="202" y="113"/>
                      <a:pt x="202" y="113"/>
                    </a:cubicBezTo>
                    <a:close/>
                    <a:moveTo>
                      <a:pt x="222" y="140"/>
                    </a:moveTo>
                    <a:cubicBezTo>
                      <a:pt x="222" y="140"/>
                      <a:pt x="224" y="140"/>
                      <a:pt x="222" y="141"/>
                    </a:cubicBezTo>
                    <a:cubicBezTo>
                      <a:pt x="221" y="141"/>
                      <a:pt x="221" y="141"/>
                      <a:pt x="222" y="140"/>
                    </a:cubicBezTo>
                    <a:close/>
                    <a:moveTo>
                      <a:pt x="224" y="140"/>
                    </a:moveTo>
                    <a:cubicBezTo>
                      <a:pt x="224" y="140"/>
                      <a:pt x="224" y="140"/>
                      <a:pt x="225" y="138"/>
                    </a:cubicBezTo>
                    <a:cubicBezTo>
                      <a:pt x="225" y="138"/>
                      <a:pt x="224" y="138"/>
                      <a:pt x="222" y="138"/>
                    </a:cubicBezTo>
                    <a:cubicBezTo>
                      <a:pt x="222" y="140"/>
                      <a:pt x="222" y="140"/>
                      <a:pt x="224" y="140"/>
                    </a:cubicBezTo>
                    <a:close/>
                    <a:moveTo>
                      <a:pt x="225" y="141"/>
                    </a:moveTo>
                    <a:cubicBezTo>
                      <a:pt x="228" y="141"/>
                      <a:pt x="225" y="140"/>
                      <a:pt x="227" y="140"/>
                    </a:cubicBezTo>
                    <a:cubicBezTo>
                      <a:pt x="228" y="140"/>
                      <a:pt x="227" y="140"/>
                      <a:pt x="228" y="138"/>
                    </a:cubicBezTo>
                    <a:cubicBezTo>
                      <a:pt x="230" y="138"/>
                      <a:pt x="230" y="138"/>
                      <a:pt x="228" y="138"/>
                    </a:cubicBezTo>
                    <a:cubicBezTo>
                      <a:pt x="227" y="138"/>
                      <a:pt x="225" y="138"/>
                      <a:pt x="225" y="138"/>
                    </a:cubicBezTo>
                    <a:cubicBezTo>
                      <a:pt x="225" y="140"/>
                      <a:pt x="225" y="140"/>
                      <a:pt x="224" y="140"/>
                    </a:cubicBezTo>
                    <a:cubicBezTo>
                      <a:pt x="222" y="141"/>
                      <a:pt x="224" y="141"/>
                      <a:pt x="225" y="141"/>
                    </a:cubicBezTo>
                    <a:close/>
                    <a:moveTo>
                      <a:pt x="231" y="140"/>
                    </a:moveTo>
                    <a:cubicBezTo>
                      <a:pt x="233" y="138"/>
                      <a:pt x="233" y="136"/>
                      <a:pt x="231" y="138"/>
                    </a:cubicBezTo>
                    <a:cubicBezTo>
                      <a:pt x="230" y="140"/>
                      <a:pt x="230" y="136"/>
                      <a:pt x="230" y="140"/>
                    </a:cubicBezTo>
                    <a:cubicBezTo>
                      <a:pt x="230" y="140"/>
                      <a:pt x="230" y="141"/>
                      <a:pt x="231" y="140"/>
                    </a:cubicBezTo>
                    <a:close/>
                    <a:moveTo>
                      <a:pt x="237" y="140"/>
                    </a:moveTo>
                    <a:cubicBezTo>
                      <a:pt x="240" y="140"/>
                      <a:pt x="239" y="136"/>
                      <a:pt x="236" y="136"/>
                    </a:cubicBezTo>
                    <a:cubicBezTo>
                      <a:pt x="233" y="138"/>
                      <a:pt x="234" y="135"/>
                      <a:pt x="233" y="138"/>
                    </a:cubicBezTo>
                    <a:cubicBezTo>
                      <a:pt x="231" y="141"/>
                      <a:pt x="234" y="140"/>
                      <a:pt x="237" y="140"/>
                    </a:cubicBezTo>
                    <a:close/>
                    <a:moveTo>
                      <a:pt x="196" y="153"/>
                    </a:moveTo>
                    <a:cubicBezTo>
                      <a:pt x="199" y="155"/>
                      <a:pt x="199" y="158"/>
                      <a:pt x="199" y="157"/>
                    </a:cubicBezTo>
                    <a:cubicBezTo>
                      <a:pt x="201" y="157"/>
                      <a:pt x="201" y="158"/>
                      <a:pt x="202" y="158"/>
                    </a:cubicBezTo>
                    <a:cubicBezTo>
                      <a:pt x="202" y="157"/>
                      <a:pt x="204" y="157"/>
                      <a:pt x="204" y="157"/>
                    </a:cubicBezTo>
                    <a:cubicBezTo>
                      <a:pt x="205" y="155"/>
                      <a:pt x="202" y="152"/>
                      <a:pt x="201" y="152"/>
                    </a:cubicBezTo>
                    <a:cubicBezTo>
                      <a:pt x="199" y="150"/>
                      <a:pt x="201" y="150"/>
                      <a:pt x="199" y="149"/>
                    </a:cubicBezTo>
                    <a:cubicBezTo>
                      <a:pt x="198" y="147"/>
                      <a:pt x="196" y="149"/>
                      <a:pt x="195" y="149"/>
                    </a:cubicBezTo>
                    <a:cubicBezTo>
                      <a:pt x="195" y="149"/>
                      <a:pt x="190" y="147"/>
                      <a:pt x="190" y="150"/>
                    </a:cubicBezTo>
                    <a:cubicBezTo>
                      <a:pt x="190" y="153"/>
                      <a:pt x="193" y="152"/>
                      <a:pt x="196" y="153"/>
                    </a:cubicBezTo>
                    <a:close/>
                    <a:moveTo>
                      <a:pt x="225" y="161"/>
                    </a:moveTo>
                    <a:cubicBezTo>
                      <a:pt x="225" y="161"/>
                      <a:pt x="225" y="158"/>
                      <a:pt x="224" y="161"/>
                    </a:cubicBezTo>
                    <a:cubicBezTo>
                      <a:pt x="222" y="163"/>
                      <a:pt x="221" y="161"/>
                      <a:pt x="221" y="163"/>
                    </a:cubicBezTo>
                    <a:cubicBezTo>
                      <a:pt x="221" y="164"/>
                      <a:pt x="224" y="163"/>
                      <a:pt x="225" y="161"/>
                    </a:cubicBezTo>
                    <a:close/>
                    <a:moveTo>
                      <a:pt x="231" y="157"/>
                    </a:moveTo>
                    <a:cubicBezTo>
                      <a:pt x="233" y="157"/>
                      <a:pt x="233" y="157"/>
                      <a:pt x="236" y="153"/>
                    </a:cubicBezTo>
                    <a:cubicBezTo>
                      <a:pt x="237" y="150"/>
                      <a:pt x="237" y="150"/>
                      <a:pt x="240" y="149"/>
                    </a:cubicBezTo>
                    <a:cubicBezTo>
                      <a:pt x="243" y="146"/>
                      <a:pt x="245" y="147"/>
                      <a:pt x="246" y="146"/>
                    </a:cubicBezTo>
                    <a:cubicBezTo>
                      <a:pt x="246" y="144"/>
                      <a:pt x="248" y="146"/>
                      <a:pt x="249" y="144"/>
                    </a:cubicBezTo>
                    <a:cubicBezTo>
                      <a:pt x="251" y="141"/>
                      <a:pt x="253" y="143"/>
                      <a:pt x="254" y="141"/>
                    </a:cubicBezTo>
                    <a:cubicBezTo>
                      <a:pt x="256" y="140"/>
                      <a:pt x="257" y="140"/>
                      <a:pt x="256" y="138"/>
                    </a:cubicBezTo>
                    <a:cubicBezTo>
                      <a:pt x="253" y="138"/>
                      <a:pt x="251" y="140"/>
                      <a:pt x="249" y="140"/>
                    </a:cubicBezTo>
                    <a:cubicBezTo>
                      <a:pt x="248" y="140"/>
                      <a:pt x="246" y="141"/>
                      <a:pt x="245" y="140"/>
                    </a:cubicBezTo>
                    <a:cubicBezTo>
                      <a:pt x="245" y="140"/>
                      <a:pt x="243" y="140"/>
                      <a:pt x="240" y="141"/>
                    </a:cubicBezTo>
                    <a:cubicBezTo>
                      <a:pt x="237" y="143"/>
                      <a:pt x="239" y="143"/>
                      <a:pt x="236" y="146"/>
                    </a:cubicBezTo>
                    <a:cubicBezTo>
                      <a:pt x="233" y="147"/>
                      <a:pt x="233" y="146"/>
                      <a:pt x="230" y="149"/>
                    </a:cubicBezTo>
                    <a:cubicBezTo>
                      <a:pt x="227" y="150"/>
                      <a:pt x="227" y="152"/>
                      <a:pt x="227" y="153"/>
                    </a:cubicBezTo>
                    <a:cubicBezTo>
                      <a:pt x="225" y="155"/>
                      <a:pt x="228" y="155"/>
                      <a:pt x="227" y="157"/>
                    </a:cubicBezTo>
                    <a:cubicBezTo>
                      <a:pt x="225" y="157"/>
                      <a:pt x="224" y="158"/>
                      <a:pt x="227" y="158"/>
                    </a:cubicBezTo>
                    <a:cubicBezTo>
                      <a:pt x="230" y="160"/>
                      <a:pt x="230" y="157"/>
                      <a:pt x="231" y="157"/>
                    </a:cubicBezTo>
                    <a:close/>
                    <a:moveTo>
                      <a:pt x="201" y="112"/>
                    </a:moveTo>
                    <a:cubicBezTo>
                      <a:pt x="204" y="112"/>
                      <a:pt x="199" y="107"/>
                      <a:pt x="201" y="104"/>
                    </a:cubicBezTo>
                    <a:cubicBezTo>
                      <a:pt x="202" y="102"/>
                      <a:pt x="201" y="97"/>
                      <a:pt x="201" y="91"/>
                    </a:cubicBezTo>
                    <a:cubicBezTo>
                      <a:pt x="202" y="85"/>
                      <a:pt x="198" y="88"/>
                      <a:pt x="202" y="84"/>
                    </a:cubicBezTo>
                    <a:cubicBezTo>
                      <a:pt x="207" y="80"/>
                      <a:pt x="208" y="85"/>
                      <a:pt x="205" y="88"/>
                    </a:cubicBezTo>
                    <a:cubicBezTo>
                      <a:pt x="204" y="93"/>
                      <a:pt x="207" y="93"/>
                      <a:pt x="208" y="96"/>
                    </a:cubicBezTo>
                    <a:cubicBezTo>
                      <a:pt x="211" y="99"/>
                      <a:pt x="207" y="105"/>
                      <a:pt x="213" y="105"/>
                    </a:cubicBezTo>
                    <a:cubicBezTo>
                      <a:pt x="216" y="105"/>
                      <a:pt x="213" y="102"/>
                      <a:pt x="216" y="101"/>
                    </a:cubicBezTo>
                    <a:cubicBezTo>
                      <a:pt x="219" y="99"/>
                      <a:pt x="219" y="102"/>
                      <a:pt x="221" y="99"/>
                    </a:cubicBezTo>
                    <a:cubicBezTo>
                      <a:pt x="222" y="94"/>
                      <a:pt x="214" y="94"/>
                      <a:pt x="216" y="91"/>
                    </a:cubicBezTo>
                    <a:cubicBezTo>
                      <a:pt x="219" y="88"/>
                      <a:pt x="214" y="82"/>
                      <a:pt x="211" y="79"/>
                    </a:cubicBezTo>
                    <a:cubicBezTo>
                      <a:pt x="207" y="74"/>
                      <a:pt x="216" y="74"/>
                      <a:pt x="219" y="68"/>
                    </a:cubicBezTo>
                    <a:cubicBezTo>
                      <a:pt x="222" y="62"/>
                      <a:pt x="224" y="70"/>
                      <a:pt x="225" y="67"/>
                    </a:cubicBezTo>
                    <a:cubicBezTo>
                      <a:pt x="227" y="65"/>
                      <a:pt x="227" y="63"/>
                      <a:pt x="221" y="63"/>
                    </a:cubicBezTo>
                    <a:cubicBezTo>
                      <a:pt x="214" y="63"/>
                      <a:pt x="216" y="67"/>
                      <a:pt x="211" y="67"/>
                    </a:cubicBezTo>
                    <a:cubicBezTo>
                      <a:pt x="207" y="65"/>
                      <a:pt x="208" y="71"/>
                      <a:pt x="204" y="71"/>
                    </a:cubicBezTo>
                    <a:cubicBezTo>
                      <a:pt x="201" y="70"/>
                      <a:pt x="204" y="68"/>
                      <a:pt x="201" y="65"/>
                    </a:cubicBezTo>
                    <a:cubicBezTo>
                      <a:pt x="196" y="63"/>
                      <a:pt x="199" y="49"/>
                      <a:pt x="204" y="52"/>
                    </a:cubicBezTo>
                    <a:cubicBezTo>
                      <a:pt x="207" y="54"/>
                      <a:pt x="210" y="52"/>
                      <a:pt x="211" y="52"/>
                    </a:cubicBezTo>
                    <a:cubicBezTo>
                      <a:pt x="214" y="54"/>
                      <a:pt x="222" y="51"/>
                      <a:pt x="224" y="52"/>
                    </a:cubicBezTo>
                    <a:cubicBezTo>
                      <a:pt x="224" y="54"/>
                      <a:pt x="231" y="56"/>
                      <a:pt x="234" y="51"/>
                    </a:cubicBezTo>
                    <a:cubicBezTo>
                      <a:pt x="237" y="46"/>
                      <a:pt x="240" y="43"/>
                      <a:pt x="239" y="42"/>
                    </a:cubicBezTo>
                    <a:cubicBezTo>
                      <a:pt x="237" y="39"/>
                      <a:pt x="234" y="43"/>
                      <a:pt x="231" y="48"/>
                    </a:cubicBezTo>
                    <a:cubicBezTo>
                      <a:pt x="230" y="51"/>
                      <a:pt x="222" y="46"/>
                      <a:pt x="221" y="48"/>
                    </a:cubicBezTo>
                    <a:cubicBezTo>
                      <a:pt x="221" y="49"/>
                      <a:pt x="217" y="46"/>
                      <a:pt x="213" y="46"/>
                    </a:cubicBezTo>
                    <a:cubicBezTo>
                      <a:pt x="208" y="48"/>
                      <a:pt x="211" y="45"/>
                      <a:pt x="208" y="45"/>
                    </a:cubicBezTo>
                    <a:cubicBezTo>
                      <a:pt x="207" y="45"/>
                      <a:pt x="205" y="43"/>
                      <a:pt x="204" y="45"/>
                    </a:cubicBezTo>
                    <a:cubicBezTo>
                      <a:pt x="204" y="46"/>
                      <a:pt x="202" y="51"/>
                      <a:pt x="201" y="48"/>
                    </a:cubicBezTo>
                    <a:cubicBezTo>
                      <a:pt x="199" y="46"/>
                      <a:pt x="199" y="51"/>
                      <a:pt x="198" y="52"/>
                    </a:cubicBezTo>
                    <a:cubicBezTo>
                      <a:pt x="195" y="56"/>
                      <a:pt x="198" y="57"/>
                      <a:pt x="196" y="57"/>
                    </a:cubicBezTo>
                    <a:cubicBezTo>
                      <a:pt x="193" y="59"/>
                      <a:pt x="196" y="59"/>
                      <a:pt x="196" y="62"/>
                    </a:cubicBezTo>
                    <a:cubicBezTo>
                      <a:pt x="195" y="65"/>
                      <a:pt x="192" y="67"/>
                      <a:pt x="193" y="73"/>
                    </a:cubicBezTo>
                    <a:cubicBezTo>
                      <a:pt x="193" y="79"/>
                      <a:pt x="192" y="74"/>
                      <a:pt x="192" y="79"/>
                    </a:cubicBezTo>
                    <a:cubicBezTo>
                      <a:pt x="192" y="85"/>
                      <a:pt x="187" y="82"/>
                      <a:pt x="189" y="85"/>
                    </a:cubicBezTo>
                    <a:cubicBezTo>
                      <a:pt x="190" y="88"/>
                      <a:pt x="187" y="85"/>
                      <a:pt x="189" y="90"/>
                    </a:cubicBezTo>
                    <a:cubicBezTo>
                      <a:pt x="190" y="94"/>
                      <a:pt x="192" y="88"/>
                      <a:pt x="195" y="93"/>
                    </a:cubicBezTo>
                    <a:cubicBezTo>
                      <a:pt x="198" y="99"/>
                      <a:pt x="192" y="107"/>
                      <a:pt x="195" y="112"/>
                    </a:cubicBezTo>
                    <a:cubicBezTo>
                      <a:pt x="196" y="115"/>
                      <a:pt x="198" y="112"/>
                      <a:pt x="201" y="112"/>
                    </a:cubicBezTo>
                    <a:close/>
                    <a:moveTo>
                      <a:pt x="251" y="94"/>
                    </a:moveTo>
                    <a:cubicBezTo>
                      <a:pt x="253" y="96"/>
                      <a:pt x="257" y="91"/>
                      <a:pt x="254" y="88"/>
                    </a:cubicBezTo>
                    <a:cubicBezTo>
                      <a:pt x="253" y="85"/>
                      <a:pt x="246" y="85"/>
                      <a:pt x="246" y="88"/>
                    </a:cubicBezTo>
                    <a:cubicBezTo>
                      <a:pt x="245" y="90"/>
                      <a:pt x="248" y="93"/>
                      <a:pt x="251" y="94"/>
                    </a:cubicBezTo>
                    <a:close/>
                    <a:moveTo>
                      <a:pt x="263" y="88"/>
                    </a:moveTo>
                    <a:cubicBezTo>
                      <a:pt x="263" y="87"/>
                      <a:pt x="265" y="91"/>
                      <a:pt x="268" y="90"/>
                    </a:cubicBezTo>
                    <a:cubicBezTo>
                      <a:pt x="271" y="87"/>
                      <a:pt x="274" y="91"/>
                      <a:pt x="274" y="90"/>
                    </a:cubicBezTo>
                    <a:cubicBezTo>
                      <a:pt x="274" y="88"/>
                      <a:pt x="278" y="91"/>
                      <a:pt x="281" y="94"/>
                    </a:cubicBezTo>
                    <a:cubicBezTo>
                      <a:pt x="286" y="96"/>
                      <a:pt x="286" y="93"/>
                      <a:pt x="283" y="88"/>
                    </a:cubicBezTo>
                    <a:cubicBezTo>
                      <a:pt x="280" y="84"/>
                      <a:pt x="280" y="88"/>
                      <a:pt x="275" y="85"/>
                    </a:cubicBezTo>
                    <a:cubicBezTo>
                      <a:pt x="272" y="82"/>
                      <a:pt x="274" y="85"/>
                      <a:pt x="269" y="85"/>
                    </a:cubicBezTo>
                    <a:cubicBezTo>
                      <a:pt x="263" y="84"/>
                      <a:pt x="260" y="87"/>
                      <a:pt x="260" y="90"/>
                    </a:cubicBezTo>
                    <a:cubicBezTo>
                      <a:pt x="262" y="94"/>
                      <a:pt x="262" y="88"/>
                      <a:pt x="263" y="88"/>
                    </a:cubicBezTo>
                    <a:close/>
                    <a:moveTo>
                      <a:pt x="233" y="76"/>
                    </a:moveTo>
                    <a:cubicBezTo>
                      <a:pt x="233" y="71"/>
                      <a:pt x="240" y="74"/>
                      <a:pt x="240" y="74"/>
                    </a:cubicBezTo>
                    <a:cubicBezTo>
                      <a:pt x="240" y="76"/>
                      <a:pt x="233" y="77"/>
                      <a:pt x="233" y="76"/>
                    </a:cubicBezTo>
                    <a:close/>
                    <a:moveTo>
                      <a:pt x="240" y="76"/>
                    </a:moveTo>
                    <a:cubicBezTo>
                      <a:pt x="242" y="73"/>
                      <a:pt x="251" y="74"/>
                      <a:pt x="248" y="74"/>
                    </a:cubicBezTo>
                    <a:cubicBezTo>
                      <a:pt x="246" y="76"/>
                      <a:pt x="240" y="77"/>
                      <a:pt x="240" y="76"/>
                    </a:cubicBezTo>
                    <a:close/>
                    <a:moveTo>
                      <a:pt x="259" y="74"/>
                    </a:moveTo>
                    <a:cubicBezTo>
                      <a:pt x="262" y="73"/>
                      <a:pt x="265" y="74"/>
                      <a:pt x="262" y="71"/>
                    </a:cubicBezTo>
                    <a:cubicBezTo>
                      <a:pt x="259" y="70"/>
                      <a:pt x="257" y="70"/>
                      <a:pt x="257" y="73"/>
                    </a:cubicBezTo>
                    <a:cubicBezTo>
                      <a:pt x="257" y="74"/>
                      <a:pt x="257" y="74"/>
                      <a:pt x="259" y="74"/>
                    </a:cubicBezTo>
                    <a:close/>
                    <a:moveTo>
                      <a:pt x="275" y="76"/>
                    </a:moveTo>
                    <a:cubicBezTo>
                      <a:pt x="277" y="77"/>
                      <a:pt x="280" y="79"/>
                      <a:pt x="280" y="76"/>
                    </a:cubicBezTo>
                    <a:cubicBezTo>
                      <a:pt x="281" y="74"/>
                      <a:pt x="280" y="73"/>
                      <a:pt x="277" y="74"/>
                    </a:cubicBezTo>
                    <a:cubicBezTo>
                      <a:pt x="275" y="74"/>
                      <a:pt x="274" y="76"/>
                      <a:pt x="275" y="76"/>
                    </a:cubicBezTo>
                    <a:close/>
                    <a:moveTo>
                      <a:pt x="285" y="67"/>
                    </a:moveTo>
                    <a:cubicBezTo>
                      <a:pt x="285" y="65"/>
                      <a:pt x="281" y="67"/>
                      <a:pt x="281" y="67"/>
                    </a:cubicBezTo>
                    <a:cubicBezTo>
                      <a:pt x="283" y="68"/>
                      <a:pt x="283" y="68"/>
                      <a:pt x="285" y="70"/>
                    </a:cubicBezTo>
                    <a:cubicBezTo>
                      <a:pt x="285" y="71"/>
                      <a:pt x="286" y="67"/>
                      <a:pt x="285" y="67"/>
                    </a:cubicBezTo>
                    <a:close/>
                    <a:moveTo>
                      <a:pt x="285" y="59"/>
                    </a:moveTo>
                    <a:cubicBezTo>
                      <a:pt x="285" y="59"/>
                      <a:pt x="286" y="62"/>
                      <a:pt x="288" y="60"/>
                    </a:cubicBezTo>
                    <a:cubicBezTo>
                      <a:pt x="289" y="60"/>
                      <a:pt x="286" y="57"/>
                      <a:pt x="283" y="57"/>
                    </a:cubicBezTo>
                    <a:cubicBezTo>
                      <a:pt x="280" y="59"/>
                      <a:pt x="278" y="59"/>
                      <a:pt x="280" y="60"/>
                    </a:cubicBezTo>
                    <a:cubicBezTo>
                      <a:pt x="281" y="60"/>
                      <a:pt x="283" y="62"/>
                      <a:pt x="285" y="62"/>
                    </a:cubicBezTo>
                    <a:cubicBezTo>
                      <a:pt x="286" y="60"/>
                      <a:pt x="283" y="59"/>
                      <a:pt x="285" y="59"/>
                    </a:cubicBezTo>
                    <a:close/>
                    <a:moveTo>
                      <a:pt x="263" y="63"/>
                    </a:moveTo>
                    <a:cubicBezTo>
                      <a:pt x="262" y="60"/>
                      <a:pt x="260" y="57"/>
                      <a:pt x="260" y="54"/>
                    </a:cubicBezTo>
                    <a:cubicBezTo>
                      <a:pt x="262" y="52"/>
                      <a:pt x="263" y="52"/>
                      <a:pt x="266" y="54"/>
                    </a:cubicBezTo>
                    <a:cubicBezTo>
                      <a:pt x="269" y="56"/>
                      <a:pt x="268" y="52"/>
                      <a:pt x="265" y="51"/>
                    </a:cubicBezTo>
                    <a:cubicBezTo>
                      <a:pt x="262" y="49"/>
                      <a:pt x="265" y="48"/>
                      <a:pt x="266" y="48"/>
                    </a:cubicBezTo>
                    <a:cubicBezTo>
                      <a:pt x="268" y="46"/>
                      <a:pt x="268" y="42"/>
                      <a:pt x="265" y="42"/>
                    </a:cubicBezTo>
                    <a:cubicBezTo>
                      <a:pt x="262" y="43"/>
                      <a:pt x="260" y="51"/>
                      <a:pt x="260" y="49"/>
                    </a:cubicBezTo>
                    <a:cubicBezTo>
                      <a:pt x="259" y="46"/>
                      <a:pt x="260" y="48"/>
                      <a:pt x="262" y="43"/>
                    </a:cubicBezTo>
                    <a:cubicBezTo>
                      <a:pt x="263" y="40"/>
                      <a:pt x="260" y="40"/>
                      <a:pt x="260" y="39"/>
                    </a:cubicBezTo>
                    <a:cubicBezTo>
                      <a:pt x="262" y="37"/>
                      <a:pt x="263" y="34"/>
                      <a:pt x="260" y="35"/>
                    </a:cubicBezTo>
                    <a:cubicBezTo>
                      <a:pt x="257" y="39"/>
                      <a:pt x="257" y="45"/>
                      <a:pt x="257" y="48"/>
                    </a:cubicBezTo>
                    <a:cubicBezTo>
                      <a:pt x="259" y="49"/>
                      <a:pt x="257" y="51"/>
                      <a:pt x="259" y="52"/>
                    </a:cubicBezTo>
                    <a:cubicBezTo>
                      <a:pt x="260" y="56"/>
                      <a:pt x="257" y="57"/>
                      <a:pt x="260" y="60"/>
                    </a:cubicBezTo>
                    <a:cubicBezTo>
                      <a:pt x="262" y="63"/>
                      <a:pt x="263" y="67"/>
                      <a:pt x="265" y="67"/>
                    </a:cubicBezTo>
                    <a:cubicBezTo>
                      <a:pt x="265" y="65"/>
                      <a:pt x="265" y="65"/>
                      <a:pt x="263" y="63"/>
                    </a:cubicBezTo>
                    <a:close/>
                    <a:moveTo>
                      <a:pt x="263" y="37"/>
                    </a:moveTo>
                    <a:cubicBezTo>
                      <a:pt x="263" y="34"/>
                      <a:pt x="265" y="29"/>
                      <a:pt x="266" y="32"/>
                    </a:cubicBezTo>
                    <a:cubicBezTo>
                      <a:pt x="268" y="34"/>
                      <a:pt x="263" y="40"/>
                      <a:pt x="263" y="37"/>
                    </a:cubicBezTo>
                    <a:close/>
                    <a:moveTo>
                      <a:pt x="213" y="110"/>
                    </a:moveTo>
                    <a:cubicBezTo>
                      <a:pt x="213" y="108"/>
                      <a:pt x="213" y="105"/>
                      <a:pt x="213" y="107"/>
                    </a:cubicBezTo>
                    <a:cubicBezTo>
                      <a:pt x="214" y="110"/>
                      <a:pt x="214" y="112"/>
                      <a:pt x="213" y="110"/>
                    </a:cubicBezTo>
                    <a:close/>
                    <a:moveTo>
                      <a:pt x="219" y="108"/>
                    </a:moveTo>
                    <a:cubicBezTo>
                      <a:pt x="219" y="107"/>
                      <a:pt x="219" y="105"/>
                      <a:pt x="219" y="104"/>
                    </a:cubicBezTo>
                    <a:cubicBezTo>
                      <a:pt x="221" y="101"/>
                      <a:pt x="216" y="102"/>
                      <a:pt x="216" y="105"/>
                    </a:cubicBezTo>
                    <a:cubicBezTo>
                      <a:pt x="217" y="107"/>
                      <a:pt x="214" y="112"/>
                      <a:pt x="217" y="110"/>
                    </a:cubicBezTo>
                    <a:cubicBezTo>
                      <a:pt x="219" y="108"/>
                      <a:pt x="219" y="108"/>
                      <a:pt x="219" y="108"/>
                    </a:cubicBezTo>
                    <a:close/>
                    <a:moveTo>
                      <a:pt x="221" y="112"/>
                    </a:moveTo>
                    <a:cubicBezTo>
                      <a:pt x="222" y="108"/>
                      <a:pt x="225" y="112"/>
                      <a:pt x="222" y="108"/>
                    </a:cubicBezTo>
                    <a:cubicBezTo>
                      <a:pt x="219" y="104"/>
                      <a:pt x="225" y="105"/>
                      <a:pt x="224" y="101"/>
                    </a:cubicBezTo>
                    <a:cubicBezTo>
                      <a:pt x="222" y="97"/>
                      <a:pt x="221" y="102"/>
                      <a:pt x="221" y="107"/>
                    </a:cubicBezTo>
                    <a:cubicBezTo>
                      <a:pt x="221" y="112"/>
                      <a:pt x="216" y="112"/>
                      <a:pt x="219" y="113"/>
                    </a:cubicBezTo>
                    <a:cubicBezTo>
                      <a:pt x="221" y="113"/>
                      <a:pt x="221" y="113"/>
                      <a:pt x="221" y="112"/>
                    </a:cubicBezTo>
                    <a:close/>
                    <a:moveTo>
                      <a:pt x="221" y="73"/>
                    </a:moveTo>
                    <a:cubicBezTo>
                      <a:pt x="221" y="70"/>
                      <a:pt x="221" y="68"/>
                      <a:pt x="222" y="68"/>
                    </a:cubicBezTo>
                    <a:cubicBezTo>
                      <a:pt x="224" y="68"/>
                      <a:pt x="221" y="73"/>
                      <a:pt x="221" y="73"/>
                    </a:cubicBezTo>
                    <a:close/>
                    <a:moveTo>
                      <a:pt x="225" y="70"/>
                    </a:moveTo>
                    <a:cubicBezTo>
                      <a:pt x="227" y="68"/>
                      <a:pt x="227" y="71"/>
                      <a:pt x="225" y="71"/>
                    </a:cubicBezTo>
                    <a:cubicBezTo>
                      <a:pt x="225" y="73"/>
                      <a:pt x="224" y="70"/>
                      <a:pt x="225" y="70"/>
                    </a:cubicBezTo>
                    <a:close/>
                    <a:moveTo>
                      <a:pt x="257" y="63"/>
                    </a:moveTo>
                    <a:cubicBezTo>
                      <a:pt x="257" y="65"/>
                      <a:pt x="259" y="65"/>
                      <a:pt x="259" y="62"/>
                    </a:cubicBezTo>
                    <a:cubicBezTo>
                      <a:pt x="259" y="60"/>
                      <a:pt x="257" y="59"/>
                      <a:pt x="257" y="60"/>
                    </a:cubicBezTo>
                    <a:cubicBezTo>
                      <a:pt x="256" y="62"/>
                      <a:pt x="256" y="62"/>
                      <a:pt x="257" y="63"/>
                    </a:cubicBezTo>
                    <a:close/>
                    <a:moveTo>
                      <a:pt x="288" y="135"/>
                    </a:moveTo>
                    <a:cubicBezTo>
                      <a:pt x="285" y="136"/>
                      <a:pt x="289" y="125"/>
                      <a:pt x="291" y="129"/>
                    </a:cubicBezTo>
                    <a:cubicBezTo>
                      <a:pt x="291" y="130"/>
                      <a:pt x="291" y="133"/>
                      <a:pt x="288" y="135"/>
                    </a:cubicBezTo>
                    <a:close/>
                    <a:moveTo>
                      <a:pt x="310" y="124"/>
                    </a:moveTo>
                    <a:cubicBezTo>
                      <a:pt x="309" y="125"/>
                      <a:pt x="309" y="115"/>
                      <a:pt x="312" y="119"/>
                    </a:cubicBezTo>
                    <a:cubicBezTo>
                      <a:pt x="313" y="122"/>
                      <a:pt x="313" y="124"/>
                      <a:pt x="310" y="124"/>
                    </a:cubicBezTo>
                    <a:close/>
                    <a:moveTo>
                      <a:pt x="245" y="133"/>
                    </a:moveTo>
                    <a:cubicBezTo>
                      <a:pt x="246" y="132"/>
                      <a:pt x="253" y="130"/>
                      <a:pt x="253" y="132"/>
                    </a:cubicBezTo>
                    <a:cubicBezTo>
                      <a:pt x="253" y="133"/>
                      <a:pt x="242" y="135"/>
                      <a:pt x="245" y="133"/>
                    </a:cubicBezTo>
                    <a:close/>
                    <a:moveTo>
                      <a:pt x="169" y="94"/>
                    </a:moveTo>
                    <a:cubicBezTo>
                      <a:pt x="169" y="91"/>
                      <a:pt x="169" y="88"/>
                      <a:pt x="167" y="90"/>
                    </a:cubicBezTo>
                    <a:cubicBezTo>
                      <a:pt x="166" y="91"/>
                      <a:pt x="167" y="93"/>
                      <a:pt x="167" y="96"/>
                    </a:cubicBezTo>
                    <a:cubicBezTo>
                      <a:pt x="166" y="97"/>
                      <a:pt x="167" y="97"/>
                      <a:pt x="169" y="94"/>
                    </a:cubicBezTo>
                    <a:close/>
                    <a:moveTo>
                      <a:pt x="100" y="88"/>
                    </a:moveTo>
                    <a:cubicBezTo>
                      <a:pt x="102" y="87"/>
                      <a:pt x="103" y="90"/>
                      <a:pt x="105" y="87"/>
                    </a:cubicBezTo>
                    <a:cubicBezTo>
                      <a:pt x="106" y="85"/>
                      <a:pt x="105" y="84"/>
                      <a:pt x="102" y="82"/>
                    </a:cubicBezTo>
                    <a:cubicBezTo>
                      <a:pt x="99" y="80"/>
                      <a:pt x="99" y="85"/>
                      <a:pt x="99" y="88"/>
                    </a:cubicBezTo>
                    <a:cubicBezTo>
                      <a:pt x="100" y="88"/>
                      <a:pt x="100" y="90"/>
                      <a:pt x="100" y="88"/>
                    </a:cubicBezTo>
                    <a:close/>
                    <a:moveTo>
                      <a:pt x="83" y="77"/>
                    </a:moveTo>
                    <a:cubicBezTo>
                      <a:pt x="86" y="77"/>
                      <a:pt x="85" y="84"/>
                      <a:pt x="88" y="85"/>
                    </a:cubicBezTo>
                    <a:cubicBezTo>
                      <a:pt x="90" y="87"/>
                      <a:pt x="90" y="88"/>
                      <a:pt x="93" y="87"/>
                    </a:cubicBezTo>
                    <a:cubicBezTo>
                      <a:pt x="94" y="87"/>
                      <a:pt x="91" y="85"/>
                      <a:pt x="91" y="84"/>
                    </a:cubicBezTo>
                    <a:cubicBezTo>
                      <a:pt x="93" y="82"/>
                      <a:pt x="93" y="82"/>
                      <a:pt x="90" y="82"/>
                    </a:cubicBezTo>
                    <a:cubicBezTo>
                      <a:pt x="86" y="80"/>
                      <a:pt x="90" y="71"/>
                      <a:pt x="83" y="71"/>
                    </a:cubicBezTo>
                    <a:cubicBezTo>
                      <a:pt x="80" y="73"/>
                      <a:pt x="82" y="74"/>
                      <a:pt x="80" y="76"/>
                    </a:cubicBezTo>
                    <a:cubicBezTo>
                      <a:pt x="77" y="77"/>
                      <a:pt x="82" y="77"/>
                      <a:pt x="83" y="77"/>
                    </a:cubicBezTo>
                    <a:close/>
                    <a:moveTo>
                      <a:pt x="105" y="15"/>
                    </a:moveTo>
                    <a:cubicBezTo>
                      <a:pt x="105" y="15"/>
                      <a:pt x="102" y="18"/>
                      <a:pt x="103" y="20"/>
                    </a:cubicBezTo>
                    <a:cubicBezTo>
                      <a:pt x="105" y="20"/>
                      <a:pt x="102" y="21"/>
                      <a:pt x="103" y="21"/>
                    </a:cubicBezTo>
                    <a:cubicBezTo>
                      <a:pt x="106" y="23"/>
                      <a:pt x="105" y="17"/>
                      <a:pt x="105" y="15"/>
                    </a:cubicBezTo>
                    <a:close/>
                    <a:moveTo>
                      <a:pt x="9" y="32"/>
                    </a:moveTo>
                    <a:cubicBezTo>
                      <a:pt x="10" y="34"/>
                      <a:pt x="12" y="35"/>
                      <a:pt x="12" y="34"/>
                    </a:cubicBezTo>
                    <a:cubicBezTo>
                      <a:pt x="10" y="32"/>
                      <a:pt x="7" y="28"/>
                      <a:pt x="6" y="29"/>
                    </a:cubicBezTo>
                    <a:cubicBezTo>
                      <a:pt x="6" y="31"/>
                      <a:pt x="6" y="32"/>
                      <a:pt x="9" y="32"/>
                    </a:cubicBezTo>
                    <a:close/>
                    <a:moveTo>
                      <a:pt x="21" y="51"/>
                    </a:moveTo>
                    <a:cubicBezTo>
                      <a:pt x="22" y="54"/>
                      <a:pt x="24" y="48"/>
                      <a:pt x="22" y="46"/>
                    </a:cubicBezTo>
                    <a:cubicBezTo>
                      <a:pt x="19" y="45"/>
                      <a:pt x="19" y="42"/>
                      <a:pt x="16" y="42"/>
                    </a:cubicBezTo>
                    <a:cubicBezTo>
                      <a:pt x="15" y="43"/>
                      <a:pt x="18" y="46"/>
                      <a:pt x="21" y="51"/>
                    </a:cubicBezTo>
                    <a:close/>
                    <a:moveTo>
                      <a:pt x="29" y="67"/>
                    </a:moveTo>
                    <a:cubicBezTo>
                      <a:pt x="30" y="65"/>
                      <a:pt x="35" y="73"/>
                      <a:pt x="33" y="74"/>
                    </a:cubicBezTo>
                    <a:cubicBezTo>
                      <a:pt x="32" y="74"/>
                      <a:pt x="26" y="68"/>
                      <a:pt x="29" y="67"/>
                    </a:cubicBezTo>
                    <a:close/>
                    <a:moveTo>
                      <a:pt x="36" y="77"/>
                    </a:moveTo>
                    <a:cubicBezTo>
                      <a:pt x="36" y="76"/>
                      <a:pt x="39" y="79"/>
                      <a:pt x="38" y="80"/>
                    </a:cubicBezTo>
                    <a:cubicBezTo>
                      <a:pt x="38" y="80"/>
                      <a:pt x="35" y="79"/>
                      <a:pt x="36" y="77"/>
                    </a:cubicBezTo>
                    <a:close/>
                    <a:moveTo>
                      <a:pt x="39" y="85"/>
                    </a:moveTo>
                    <a:cubicBezTo>
                      <a:pt x="41" y="85"/>
                      <a:pt x="42" y="90"/>
                      <a:pt x="42" y="88"/>
                    </a:cubicBezTo>
                    <a:cubicBezTo>
                      <a:pt x="44" y="87"/>
                      <a:pt x="41" y="80"/>
                      <a:pt x="39" y="82"/>
                    </a:cubicBezTo>
                    <a:cubicBezTo>
                      <a:pt x="38" y="84"/>
                      <a:pt x="39" y="85"/>
                      <a:pt x="39" y="85"/>
                    </a:cubicBezTo>
                    <a:close/>
                    <a:moveTo>
                      <a:pt x="74" y="63"/>
                    </a:moveTo>
                    <a:cubicBezTo>
                      <a:pt x="71" y="65"/>
                      <a:pt x="73" y="60"/>
                      <a:pt x="74" y="60"/>
                    </a:cubicBezTo>
                    <a:cubicBezTo>
                      <a:pt x="76" y="60"/>
                      <a:pt x="76" y="63"/>
                      <a:pt x="74" y="63"/>
                    </a:cubicBezTo>
                    <a:close/>
                    <a:moveTo>
                      <a:pt x="76" y="57"/>
                    </a:moveTo>
                    <a:cubicBezTo>
                      <a:pt x="74" y="56"/>
                      <a:pt x="74" y="57"/>
                      <a:pt x="74" y="59"/>
                    </a:cubicBezTo>
                    <a:cubicBezTo>
                      <a:pt x="74" y="60"/>
                      <a:pt x="79" y="60"/>
                      <a:pt x="79" y="60"/>
                    </a:cubicBezTo>
                    <a:cubicBezTo>
                      <a:pt x="79" y="60"/>
                      <a:pt x="77" y="59"/>
                      <a:pt x="76" y="57"/>
                    </a:cubicBezTo>
                    <a:close/>
                    <a:moveTo>
                      <a:pt x="53" y="35"/>
                    </a:moveTo>
                    <a:cubicBezTo>
                      <a:pt x="54" y="37"/>
                      <a:pt x="53" y="40"/>
                      <a:pt x="51" y="40"/>
                    </a:cubicBezTo>
                    <a:cubicBezTo>
                      <a:pt x="50" y="39"/>
                      <a:pt x="51" y="35"/>
                      <a:pt x="53" y="35"/>
                    </a:cubicBezTo>
                    <a:close/>
                    <a:moveTo>
                      <a:pt x="67" y="48"/>
                    </a:moveTo>
                    <a:cubicBezTo>
                      <a:pt x="67" y="48"/>
                      <a:pt x="68" y="51"/>
                      <a:pt x="67" y="51"/>
                    </a:cubicBezTo>
                    <a:cubicBezTo>
                      <a:pt x="65" y="51"/>
                      <a:pt x="65" y="48"/>
                      <a:pt x="67" y="48"/>
                    </a:cubicBezTo>
                    <a:close/>
                    <a:moveTo>
                      <a:pt x="58" y="43"/>
                    </a:moveTo>
                    <a:cubicBezTo>
                      <a:pt x="59" y="45"/>
                      <a:pt x="59" y="45"/>
                      <a:pt x="59" y="43"/>
                    </a:cubicBezTo>
                    <a:cubicBezTo>
                      <a:pt x="59" y="42"/>
                      <a:pt x="56" y="40"/>
                      <a:pt x="54" y="42"/>
                    </a:cubicBezTo>
                    <a:cubicBezTo>
                      <a:pt x="54" y="42"/>
                      <a:pt x="56" y="42"/>
                      <a:pt x="58" y="43"/>
                    </a:cubicBezTo>
                    <a:close/>
                    <a:moveTo>
                      <a:pt x="58" y="43"/>
                    </a:moveTo>
                    <a:cubicBezTo>
                      <a:pt x="59" y="45"/>
                      <a:pt x="59" y="49"/>
                      <a:pt x="58" y="48"/>
                    </a:cubicBezTo>
                    <a:cubicBezTo>
                      <a:pt x="58" y="46"/>
                      <a:pt x="56" y="42"/>
                      <a:pt x="58" y="43"/>
                    </a:cubicBezTo>
                    <a:close/>
                    <a:moveTo>
                      <a:pt x="64" y="49"/>
                    </a:moveTo>
                    <a:cubicBezTo>
                      <a:pt x="64" y="48"/>
                      <a:pt x="61" y="48"/>
                      <a:pt x="61" y="46"/>
                    </a:cubicBezTo>
                    <a:cubicBezTo>
                      <a:pt x="59" y="45"/>
                      <a:pt x="59" y="46"/>
                      <a:pt x="59" y="48"/>
                    </a:cubicBezTo>
                    <a:cubicBezTo>
                      <a:pt x="59" y="49"/>
                      <a:pt x="59" y="49"/>
                      <a:pt x="61" y="49"/>
                    </a:cubicBezTo>
                    <a:cubicBezTo>
                      <a:pt x="62" y="49"/>
                      <a:pt x="64" y="51"/>
                      <a:pt x="64" y="49"/>
                    </a:cubicBezTo>
                    <a:close/>
                    <a:moveTo>
                      <a:pt x="62" y="48"/>
                    </a:move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6"/>
                      <a:pt x="61" y="45"/>
                      <a:pt x="61" y="46"/>
                    </a:cubicBezTo>
                    <a:cubicBezTo>
                      <a:pt x="61" y="46"/>
                      <a:pt x="61" y="46"/>
                      <a:pt x="62" y="48"/>
                    </a:cubicBezTo>
                    <a:close/>
                    <a:moveTo>
                      <a:pt x="65" y="49"/>
                    </a:moveTo>
                    <a:cubicBezTo>
                      <a:pt x="65" y="52"/>
                      <a:pt x="65" y="52"/>
                      <a:pt x="65" y="52"/>
                    </a:cubicBezTo>
                    <a:cubicBezTo>
                      <a:pt x="64" y="52"/>
                      <a:pt x="64" y="49"/>
                      <a:pt x="65" y="49"/>
                    </a:cubicBezTo>
                    <a:close/>
                    <a:moveTo>
                      <a:pt x="26" y="62"/>
                    </a:moveTo>
                    <a:cubicBezTo>
                      <a:pt x="24" y="60"/>
                      <a:pt x="26" y="59"/>
                      <a:pt x="27" y="59"/>
                    </a:cubicBezTo>
                    <a:cubicBezTo>
                      <a:pt x="29" y="60"/>
                      <a:pt x="27" y="63"/>
                      <a:pt x="26" y="62"/>
                    </a:cubicBezTo>
                    <a:close/>
                    <a:moveTo>
                      <a:pt x="330" y="74"/>
                    </a:moveTo>
                    <a:cubicBezTo>
                      <a:pt x="335" y="74"/>
                      <a:pt x="332" y="73"/>
                      <a:pt x="326" y="73"/>
                    </a:cubicBezTo>
                    <a:cubicBezTo>
                      <a:pt x="320" y="73"/>
                      <a:pt x="323" y="73"/>
                      <a:pt x="326" y="74"/>
                    </a:cubicBezTo>
                    <a:cubicBezTo>
                      <a:pt x="326" y="76"/>
                      <a:pt x="326" y="76"/>
                      <a:pt x="330" y="74"/>
                    </a:cubicBezTo>
                    <a:close/>
                    <a:moveTo>
                      <a:pt x="327" y="67"/>
                    </a:moveTo>
                    <a:cubicBezTo>
                      <a:pt x="326" y="65"/>
                      <a:pt x="327" y="63"/>
                      <a:pt x="323" y="63"/>
                    </a:cubicBezTo>
                    <a:cubicBezTo>
                      <a:pt x="318" y="62"/>
                      <a:pt x="321" y="65"/>
                      <a:pt x="323" y="67"/>
                    </a:cubicBezTo>
                    <a:cubicBezTo>
                      <a:pt x="326" y="67"/>
                      <a:pt x="323" y="70"/>
                      <a:pt x="327" y="68"/>
                    </a:cubicBezTo>
                    <a:cubicBezTo>
                      <a:pt x="329" y="68"/>
                      <a:pt x="329" y="68"/>
                      <a:pt x="327" y="67"/>
                    </a:cubicBezTo>
                    <a:close/>
                    <a:moveTo>
                      <a:pt x="275" y="135"/>
                    </a:moveTo>
                    <a:cubicBezTo>
                      <a:pt x="272" y="132"/>
                      <a:pt x="275" y="133"/>
                      <a:pt x="275" y="135"/>
                    </a:cubicBezTo>
                    <a:cubicBezTo>
                      <a:pt x="277" y="135"/>
                      <a:pt x="275" y="136"/>
                      <a:pt x="275" y="135"/>
                    </a:cubicBezTo>
                    <a:close/>
                    <a:moveTo>
                      <a:pt x="298" y="115"/>
                    </a:moveTo>
                    <a:cubicBezTo>
                      <a:pt x="298" y="110"/>
                      <a:pt x="300" y="113"/>
                      <a:pt x="300" y="113"/>
                    </a:cubicBezTo>
                    <a:cubicBezTo>
                      <a:pt x="300" y="115"/>
                      <a:pt x="298" y="116"/>
                      <a:pt x="298" y="115"/>
                    </a:cubicBezTo>
                    <a:close/>
                    <a:moveTo>
                      <a:pt x="300" y="116"/>
                    </a:moveTo>
                    <a:cubicBezTo>
                      <a:pt x="300" y="112"/>
                      <a:pt x="303" y="107"/>
                      <a:pt x="303" y="108"/>
                    </a:cubicBezTo>
                    <a:cubicBezTo>
                      <a:pt x="303" y="110"/>
                      <a:pt x="300" y="116"/>
                      <a:pt x="300" y="116"/>
                    </a:cubicBezTo>
                    <a:close/>
                    <a:moveTo>
                      <a:pt x="260" y="138"/>
                    </a:moveTo>
                    <a:cubicBezTo>
                      <a:pt x="259" y="136"/>
                      <a:pt x="260" y="136"/>
                      <a:pt x="262" y="136"/>
                    </a:cubicBezTo>
                    <a:cubicBezTo>
                      <a:pt x="263" y="138"/>
                      <a:pt x="262" y="138"/>
                      <a:pt x="260" y="138"/>
                    </a:cubicBezTo>
                    <a:close/>
                    <a:moveTo>
                      <a:pt x="312" y="118"/>
                    </a:moveTo>
                    <a:cubicBezTo>
                      <a:pt x="310" y="118"/>
                      <a:pt x="310" y="116"/>
                      <a:pt x="310" y="116"/>
                    </a:cubicBezTo>
                    <a:cubicBezTo>
                      <a:pt x="310" y="118"/>
                      <a:pt x="310" y="118"/>
                      <a:pt x="310" y="118"/>
                    </a:cubicBezTo>
                    <a:cubicBezTo>
                      <a:pt x="312" y="119"/>
                      <a:pt x="312" y="119"/>
                      <a:pt x="313" y="121"/>
                    </a:cubicBezTo>
                    <a:cubicBezTo>
                      <a:pt x="313" y="121"/>
                      <a:pt x="313" y="119"/>
                      <a:pt x="312" y="118"/>
                    </a:cubicBezTo>
                    <a:close/>
                    <a:moveTo>
                      <a:pt x="315" y="115"/>
                    </a:moveTo>
                    <a:cubicBezTo>
                      <a:pt x="315" y="110"/>
                      <a:pt x="313" y="108"/>
                      <a:pt x="312" y="112"/>
                    </a:cubicBezTo>
                    <a:cubicBezTo>
                      <a:pt x="312" y="113"/>
                      <a:pt x="310" y="112"/>
                      <a:pt x="310" y="113"/>
                    </a:cubicBezTo>
                    <a:cubicBezTo>
                      <a:pt x="310" y="113"/>
                      <a:pt x="312" y="113"/>
                      <a:pt x="312" y="115"/>
                    </a:cubicBezTo>
                    <a:cubicBezTo>
                      <a:pt x="310" y="118"/>
                      <a:pt x="312" y="118"/>
                      <a:pt x="313" y="119"/>
                    </a:cubicBezTo>
                    <a:cubicBezTo>
                      <a:pt x="315" y="119"/>
                      <a:pt x="315" y="118"/>
                      <a:pt x="315" y="115"/>
                    </a:cubicBezTo>
                    <a:close/>
                    <a:moveTo>
                      <a:pt x="347" y="140"/>
                    </a:moveTo>
                    <a:cubicBezTo>
                      <a:pt x="349" y="140"/>
                      <a:pt x="347" y="138"/>
                      <a:pt x="347" y="138"/>
                    </a:cubicBezTo>
                    <a:cubicBezTo>
                      <a:pt x="347" y="136"/>
                      <a:pt x="347" y="136"/>
                      <a:pt x="345" y="138"/>
                    </a:cubicBezTo>
                    <a:cubicBezTo>
                      <a:pt x="345" y="140"/>
                      <a:pt x="345" y="140"/>
                      <a:pt x="347" y="140"/>
                    </a:cubicBezTo>
                    <a:close/>
                    <a:moveTo>
                      <a:pt x="245" y="80"/>
                    </a:moveTo>
                    <a:cubicBezTo>
                      <a:pt x="246" y="82"/>
                      <a:pt x="246" y="80"/>
                      <a:pt x="246" y="79"/>
                    </a:cubicBezTo>
                    <a:cubicBezTo>
                      <a:pt x="245" y="77"/>
                      <a:pt x="246" y="76"/>
                      <a:pt x="245" y="76"/>
                    </a:cubicBezTo>
                    <a:cubicBezTo>
                      <a:pt x="245" y="77"/>
                      <a:pt x="245" y="79"/>
                      <a:pt x="245" y="80"/>
                    </a:cubicBezTo>
                    <a:close/>
                    <a:moveTo>
                      <a:pt x="256" y="60"/>
                    </a:moveTo>
                    <a:cubicBezTo>
                      <a:pt x="256" y="59"/>
                      <a:pt x="256" y="62"/>
                      <a:pt x="256" y="62"/>
                    </a:cubicBezTo>
                    <a:cubicBezTo>
                      <a:pt x="254" y="62"/>
                      <a:pt x="254" y="60"/>
                      <a:pt x="256" y="60"/>
                    </a:cubicBezTo>
                    <a:close/>
                    <a:moveTo>
                      <a:pt x="259" y="65"/>
                    </a:moveTo>
                    <a:cubicBezTo>
                      <a:pt x="260" y="63"/>
                      <a:pt x="262" y="63"/>
                      <a:pt x="260" y="65"/>
                    </a:cubicBezTo>
                    <a:cubicBezTo>
                      <a:pt x="260" y="67"/>
                      <a:pt x="259" y="65"/>
                      <a:pt x="259" y="65"/>
                    </a:cubicBezTo>
                    <a:close/>
                    <a:moveTo>
                      <a:pt x="260" y="94"/>
                    </a:moveTo>
                    <a:cubicBezTo>
                      <a:pt x="260" y="93"/>
                      <a:pt x="265" y="90"/>
                      <a:pt x="265" y="91"/>
                    </a:cubicBezTo>
                    <a:cubicBezTo>
                      <a:pt x="263" y="93"/>
                      <a:pt x="262" y="94"/>
                      <a:pt x="260" y="94"/>
                    </a:cubicBezTo>
                    <a:close/>
                    <a:moveTo>
                      <a:pt x="256" y="65"/>
                    </a:moveTo>
                    <a:cubicBezTo>
                      <a:pt x="254" y="65"/>
                      <a:pt x="256" y="63"/>
                      <a:pt x="256" y="63"/>
                    </a:cubicBezTo>
                    <a:cubicBezTo>
                      <a:pt x="257" y="65"/>
                      <a:pt x="257" y="65"/>
                      <a:pt x="256" y="65"/>
                    </a:cubicBezTo>
                    <a:close/>
                    <a:moveTo>
                      <a:pt x="280" y="67"/>
                    </a:moveTo>
                    <a:cubicBezTo>
                      <a:pt x="280" y="65"/>
                      <a:pt x="281" y="65"/>
                      <a:pt x="283" y="65"/>
                    </a:cubicBezTo>
                    <a:cubicBezTo>
                      <a:pt x="285" y="65"/>
                      <a:pt x="280" y="67"/>
                      <a:pt x="280" y="67"/>
                    </a:cubicBezTo>
                    <a:close/>
                    <a:moveTo>
                      <a:pt x="76" y="49"/>
                    </a:moveTo>
                    <a:cubicBezTo>
                      <a:pt x="74" y="48"/>
                      <a:pt x="71" y="46"/>
                      <a:pt x="74" y="45"/>
                    </a:cubicBezTo>
                    <a:cubicBezTo>
                      <a:pt x="77" y="43"/>
                      <a:pt x="76" y="49"/>
                      <a:pt x="76" y="49"/>
                    </a:cubicBezTo>
                    <a:close/>
                    <a:moveTo>
                      <a:pt x="71" y="46"/>
                    </a:moveTo>
                    <a:cubicBezTo>
                      <a:pt x="71" y="45"/>
                      <a:pt x="73" y="46"/>
                      <a:pt x="71" y="48"/>
                    </a:cubicBezTo>
                    <a:cubicBezTo>
                      <a:pt x="71" y="48"/>
                      <a:pt x="70" y="46"/>
                      <a:pt x="71" y="46"/>
                    </a:cubicBezTo>
                    <a:close/>
                    <a:moveTo>
                      <a:pt x="71" y="49"/>
                    </a:moveTo>
                    <a:cubicBezTo>
                      <a:pt x="71" y="48"/>
                      <a:pt x="73" y="48"/>
                      <a:pt x="73" y="49"/>
                    </a:cubicBezTo>
                    <a:cubicBezTo>
                      <a:pt x="73" y="49"/>
                      <a:pt x="73" y="51"/>
                      <a:pt x="71" y="49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43" name="Freeform 223"/>
              <p:cNvSpPr>
                <a:spLocks/>
              </p:cNvSpPr>
              <p:nvPr/>
            </p:nvSpPr>
            <p:spPr bwMode="auto">
              <a:xfrm>
                <a:off x="5927516" y="3811586"/>
                <a:ext cx="23659" cy="40717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3" y="17"/>
                  </a:cxn>
                  <a:cxn ang="0">
                    <a:pos x="1" y="16"/>
                  </a:cxn>
                  <a:cxn ang="0">
                    <a:pos x="1" y="5"/>
                  </a:cxn>
                  <a:cxn ang="0">
                    <a:pos x="4" y="2"/>
                  </a:cxn>
                  <a:cxn ang="0">
                    <a:pos x="6" y="6"/>
                  </a:cxn>
                  <a:cxn ang="0">
                    <a:pos x="7" y="11"/>
                  </a:cxn>
                  <a:cxn ang="0">
                    <a:pos x="4" y="17"/>
                  </a:cxn>
                  <a:cxn ang="0">
                    <a:pos x="4" y="17"/>
                  </a:cxn>
                </a:cxnLst>
                <a:rect l="0" t="0" r="r" b="b"/>
                <a:pathLst>
                  <a:path w="7" h="17">
                    <a:moveTo>
                      <a:pt x="4" y="17"/>
                    </a:move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1" y="17"/>
                      <a:pt x="1" y="16"/>
                    </a:cubicBezTo>
                    <a:cubicBezTo>
                      <a:pt x="1" y="8"/>
                      <a:pt x="0" y="9"/>
                      <a:pt x="1" y="5"/>
                    </a:cubicBezTo>
                    <a:cubicBezTo>
                      <a:pt x="3" y="3"/>
                      <a:pt x="3" y="0"/>
                      <a:pt x="4" y="2"/>
                    </a:cubicBezTo>
                    <a:cubicBezTo>
                      <a:pt x="6" y="3"/>
                      <a:pt x="7" y="5"/>
                      <a:pt x="6" y="6"/>
                    </a:cubicBezTo>
                    <a:cubicBezTo>
                      <a:pt x="6" y="9"/>
                      <a:pt x="7" y="9"/>
                      <a:pt x="7" y="11"/>
                    </a:cubicBezTo>
                    <a:cubicBezTo>
                      <a:pt x="7" y="14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44" name="Freeform 224"/>
              <p:cNvSpPr>
                <a:spLocks/>
              </p:cNvSpPr>
              <p:nvPr/>
            </p:nvSpPr>
            <p:spPr bwMode="auto">
              <a:xfrm>
                <a:off x="6062107" y="3809308"/>
                <a:ext cx="11216" cy="17437"/>
              </a:xfrm>
              <a:custGeom>
                <a:avLst/>
                <a:gdLst>
                  <a:gd name="T0" fmla="*/ 2147483646 w 4"/>
                  <a:gd name="T1" fmla="*/ 2147483646 h 7"/>
                  <a:gd name="T2" fmla="*/ 0 w 4"/>
                  <a:gd name="T3" fmla="*/ 2147483646 h 7"/>
                  <a:gd name="T4" fmla="*/ 2147483646 w 4"/>
                  <a:gd name="T5" fmla="*/ 2147483646 h 7"/>
                  <a:gd name="T6" fmla="*/ 2147483646 w 4"/>
                  <a:gd name="T7" fmla="*/ 0 h 7"/>
                  <a:gd name="T8" fmla="*/ 2147483646 w 4"/>
                  <a:gd name="T9" fmla="*/ 2147483646 h 7"/>
                  <a:gd name="T10" fmla="*/ 2147483646 w 4"/>
                  <a:gd name="T11" fmla="*/ 214748364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1" y="7"/>
                    </a:moveTo>
                    <a:cubicBezTo>
                      <a:pt x="0" y="7"/>
                      <a:pt x="1" y="3"/>
                      <a:pt x="0" y="3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3" y="3"/>
                      <a:pt x="1" y="0"/>
                      <a:pt x="3" y="0"/>
                    </a:cubicBezTo>
                    <a:cubicBezTo>
                      <a:pt x="4" y="0"/>
                      <a:pt x="3" y="3"/>
                      <a:pt x="3" y="4"/>
                    </a:cubicBezTo>
                    <a:cubicBezTo>
                      <a:pt x="3" y="4"/>
                      <a:pt x="1" y="6"/>
                      <a:pt x="1" y="7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45" name="Freeform 225"/>
              <p:cNvSpPr>
                <a:spLocks/>
              </p:cNvSpPr>
              <p:nvPr/>
            </p:nvSpPr>
            <p:spPr bwMode="auto">
              <a:xfrm>
                <a:off x="5937375" y="3814979"/>
                <a:ext cx="134067" cy="93310"/>
              </a:xfrm>
              <a:custGeom>
                <a:avLst/>
                <a:gdLst/>
                <a:ahLst/>
                <a:cxnLst>
                  <a:cxn ang="0">
                    <a:pos x="41" y="4"/>
                  </a:cxn>
                  <a:cxn ang="0">
                    <a:pos x="40" y="0"/>
                  </a:cxn>
                  <a:cxn ang="0">
                    <a:pos x="38" y="4"/>
                  </a:cxn>
                  <a:cxn ang="0">
                    <a:pos x="34" y="9"/>
                  </a:cxn>
                  <a:cxn ang="0">
                    <a:pos x="26" y="15"/>
                  </a:cxn>
                  <a:cxn ang="0">
                    <a:pos x="26" y="18"/>
                  </a:cxn>
                  <a:cxn ang="0">
                    <a:pos x="11" y="20"/>
                  </a:cxn>
                  <a:cxn ang="0">
                    <a:pos x="6" y="20"/>
                  </a:cxn>
                  <a:cxn ang="0">
                    <a:pos x="3" y="18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5"/>
                  </a:cxn>
                  <a:cxn ang="0">
                    <a:pos x="3" y="20"/>
                  </a:cxn>
                  <a:cxn ang="0">
                    <a:pos x="6" y="27"/>
                  </a:cxn>
                  <a:cxn ang="0">
                    <a:pos x="15" y="32"/>
                  </a:cxn>
                  <a:cxn ang="0">
                    <a:pos x="34" y="33"/>
                  </a:cxn>
                  <a:cxn ang="0">
                    <a:pos x="35" y="26"/>
                  </a:cxn>
                  <a:cxn ang="0">
                    <a:pos x="35" y="21"/>
                  </a:cxn>
                  <a:cxn ang="0">
                    <a:pos x="38" y="20"/>
                  </a:cxn>
                  <a:cxn ang="0">
                    <a:pos x="38" y="18"/>
                  </a:cxn>
                  <a:cxn ang="0">
                    <a:pos x="38" y="15"/>
                  </a:cxn>
                  <a:cxn ang="0">
                    <a:pos x="40" y="12"/>
                  </a:cxn>
                  <a:cxn ang="0">
                    <a:pos x="43" y="10"/>
                  </a:cxn>
                  <a:cxn ang="0">
                    <a:pos x="41" y="4"/>
                  </a:cxn>
                </a:cxnLst>
                <a:rect l="0" t="0" r="r" b="b"/>
                <a:pathLst>
                  <a:path w="43" h="38">
                    <a:moveTo>
                      <a:pt x="41" y="4"/>
                    </a:moveTo>
                    <a:cubicBezTo>
                      <a:pt x="40" y="4"/>
                      <a:pt x="41" y="0"/>
                      <a:pt x="40" y="0"/>
                    </a:cubicBezTo>
                    <a:cubicBezTo>
                      <a:pt x="38" y="6"/>
                      <a:pt x="40" y="0"/>
                      <a:pt x="38" y="4"/>
                    </a:cubicBezTo>
                    <a:cubicBezTo>
                      <a:pt x="37" y="6"/>
                      <a:pt x="35" y="6"/>
                      <a:pt x="34" y="9"/>
                    </a:cubicBezTo>
                    <a:cubicBezTo>
                      <a:pt x="31" y="12"/>
                      <a:pt x="28" y="15"/>
                      <a:pt x="26" y="15"/>
                    </a:cubicBezTo>
                    <a:cubicBezTo>
                      <a:pt x="26" y="16"/>
                      <a:pt x="29" y="15"/>
                      <a:pt x="26" y="18"/>
                    </a:cubicBezTo>
                    <a:cubicBezTo>
                      <a:pt x="23" y="23"/>
                      <a:pt x="17" y="18"/>
                      <a:pt x="11" y="20"/>
                    </a:cubicBezTo>
                    <a:cubicBezTo>
                      <a:pt x="6" y="21"/>
                      <a:pt x="6" y="21"/>
                      <a:pt x="6" y="20"/>
                    </a:cubicBezTo>
                    <a:cubicBezTo>
                      <a:pt x="6" y="16"/>
                      <a:pt x="5" y="18"/>
                      <a:pt x="3" y="18"/>
                    </a:cubicBezTo>
                    <a:cubicBezTo>
                      <a:pt x="0" y="18"/>
                      <a:pt x="3" y="15"/>
                      <a:pt x="3" y="15"/>
                    </a:cubicBezTo>
                    <a:cubicBezTo>
                      <a:pt x="3" y="13"/>
                      <a:pt x="1" y="15"/>
                      <a:pt x="1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0" y="18"/>
                      <a:pt x="0" y="18"/>
                      <a:pt x="3" y="20"/>
                    </a:cubicBezTo>
                    <a:cubicBezTo>
                      <a:pt x="6" y="23"/>
                      <a:pt x="6" y="23"/>
                      <a:pt x="6" y="27"/>
                    </a:cubicBezTo>
                    <a:cubicBezTo>
                      <a:pt x="8" y="30"/>
                      <a:pt x="6" y="30"/>
                      <a:pt x="15" y="32"/>
                    </a:cubicBezTo>
                    <a:cubicBezTo>
                      <a:pt x="24" y="33"/>
                      <a:pt x="32" y="38"/>
                      <a:pt x="34" y="33"/>
                    </a:cubicBezTo>
                    <a:cubicBezTo>
                      <a:pt x="34" y="32"/>
                      <a:pt x="32" y="30"/>
                      <a:pt x="35" y="26"/>
                    </a:cubicBezTo>
                    <a:cubicBezTo>
                      <a:pt x="37" y="21"/>
                      <a:pt x="37" y="23"/>
                      <a:pt x="35" y="21"/>
                    </a:cubicBezTo>
                    <a:cubicBezTo>
                      <a:pt x="35" y="21"/>
                      <a:pt x="37" y="21"/>
                      <a:pt x="38" y="20"/>
                    </a:cubicBezTo>
                    <a:cubicBezTo>
                      <a:pt x="41" y="20"/>
                      <a:pt x="40" y="18"/>
                      <a:pt x="38" y="18"/>
                    </a:cubicBezTo>
                    <a:cubicBezTo>
                      <a:pt x="37" y="18"/>
                      <a:pt x="38" y="18"/>
                      <a:pt x="38" y="15"/>
                    </a:cubicBezTo>
                    <a:cubicBezTo>
                      <a:pt x="38" y="12"/>
                      <a:pt x="38" y="9"/>
                      <a:pt x="40" y="12"/>
                    </a:cubicBezTo>
                    <a:cubicBezTo>
                      <a:pt x="41" y="15"/>
                      <a:pt x="40" y="12"/>
                      <a:pt x="43" y="10"/>
                    </a:cubicBezTo>
                    <a:cubicBezTo>
                      <a:pt x="43" y="7"/>
                      <a:pt x="43" y="6"/>
                      <a:pt x="41" y="4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46" name="Freeform 226"/>
              <p:cNvSpPr>
                <a:spLocks/>
              </p:cNvSpPr>
              <p:nvPr/>
            </p:nvSpPr>
            <p:spPr bwMode="auto">
              <a:xfrm>
                <a:off x="6039675" y="3790626"/>
                <a:ext cx="30444" cy="13700"/>
              </a:xfrm>
              <a:custGeom>
                <a:avLst/>
                <a:gdLst>
                  <a:gd name="T0" fmla="*/ 2147483646 w 10"/>
                  <a:gd name="T1" fmla="*/ 2147483646 h 6"/>
                  <a:gd name="T2" fmla="*/ 2147483646 w 10"/>
                  <a:gd name="T3" fmla="*/ 2147483646 h 6"/>
                  <a:gd name="T4" fmla="*/ 2147483646 w 10"/>
                  <a:gd name="T5" fmla="*/ 2147483646 h 6"/>
                  <a:gd name="T6" fmla="*/ 2147483646 w 10"/>
                  <a:gd name="T7" fmla="*/ 214748364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"/>
                  <a:gd name="T13" fmla="*/ 0 h 6"/>
                  <a:gd name="T14" fmla="*/ 10 w 10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" h="6">
                    <a:moveTo>
                      <a:pt x="2" y="6"/>
                    </a:moveTo>
                    <a:cubicBezTo>
                      <a:pt x="0" y="4"/>
                      <a:pt x="5" y="4"/>
                      <a:pt x="5" y="3"/>
                    </a:cubicBezTo>
                    <a:cubicBezTo>
                      <a:pt x="5" y="1"/>
                      <a:pt x="10" y="0"/>
                      <a:pt x="8" y="1"/>
                    </a:cubicBezTo>
                    <a:cubicBezTo>
                      <a:pt x="7" y="4"/>
                      <a:pt x="2" y="6"/>
                      <a:pt x="2" y="6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47" name="Freeform 227"/>
              <p:cNvSpPr>
                <a:spLocks/>
              </p:cNvSpPr>
              <p:nvPr/>
            </p:nvSpPr>
            <p:spPr bwMode="auto">
              <a:xfrm>
                <a:off x="5865024" y="3717143"/>
                <a:ext cx="6409" cy="12455"/>
              </a:xfrm>
              <a:custGeom>
                <a:avLst/>
                <a:gdLst>
                  <a:gd name="T0" fmla="*/ 2147483646 w 2"/>
                  <a:gd name="T1" fmla="*/ 2147483646 h 5"/>
                  <a:gd name="T2" fmla="*/ 0 w 2"/>
                  <a:gd name="T3" fmla="*/ 2147483646 h 5"/>
                  <a:gd name="T4" fmla="*/ 2147483646 w 2"/>
                  <a:gd name="T5" fmla="*/ 2147483646 h 5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"/>
                  <a:gd name="T11" fmla="*/ 2 w 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">
                    <a:moveTo>
                      <a:pt x="2" y="5"/>
                    </a:moveTo>
                    <a:cubicBezTo>
                      <a:pt x="0" y="5"/>
                      <a:pt x="0" y="2"/>
                      <a:pt x="0" y="2"/>
                    </a:cubicBezTo>
                    <a:cubicBezTo>
                      <a:pt x="0" y="0"/>
                      <a:pt x="2" y="3"/>
                      <a:pt x="2" y="5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48" name="Freeform 228"/>
              <p:cNvSpPr>
                <a:spLocks/>
              </p:cNvSpPr>
              <p:nvPr/>
            </p:nvSpPr>
            <p:spPr bwMode="auto">
              <a:xfrm>
                <a:off x="5539756" y="3649887"/>
                <a:ext cx="17625" cy="36119"/>
              </a:xfrm>
              <a:custGeom>
                <a:avLst/>
                <a:gdLst>
                  <a:gd name="T0" fmla="*/ 2147483646 w 6"/>
                  <a:gd name="T1" fmla="*/ 2147483646 h 15"/>
                  <a:gd name="T2" fmla="*/ 2147483646 w 6"/>
                  <a:gd name="T3" fmla="*/ 2147483646 h 15"/>
                  <a:gd name="T4" fmla="*/ 0 w 6"/>
                  <a:gd name="T5" fmla="*/ 2147483646 h 15"/>
                  <a:gd name="T6" fmla="*/ 0 w 6"/>
                  <a:gd name="T7" fmla="*/ 2147483646 h 15"/>
                  <a:gd name="T8" fmla="*/ 2147483646 w 6"/>
                  <a:gd name="T9" fmla="*/ 2147483646 h 15"/>
                  <a:gd name="T10" fmla="*/ 0 w 6"/>
                  <a:gd name="T11" fmla="*/ 2147483646 h 15"/>
                  <a:gd name="T12" fmla="*/ 2147483646 w 6"/>
                  <a:gd name="T13" fmla="*/ 2147483646 h 15"/>
                  <a:gd name="T14" fmla="*/ 2147483646 w 6"/>
                  <a:gd name="T15" fmla="*/ 2147483646 h 15"/>
                  <a:gd name="T16" fmla="*/ 2147483646 w 6"/>
                  <a:gd name="T17" fmla="*/ 2147483646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5"/>
                  <a:gd name="T29" fmla="*/ 6 w 6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5">
                    <a:moveTo>
                      <a:pt x="4" y="3"/>
                    </a:moveTo>
                    <a:cubicBezTo>
                      <a:pt x="4" y="5"/>
                      <a:pt x="6" y="10"/>
                      <a:pt x="4" y="11"/>
                    </a:cubicBezTo>
                    <a:cubicBezTo>
                      <a:pt x="3" y="13"/>
                      <a:pt x="3" y="15"/>
                      <a:pt x="0" y="1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3" y="10"/>
                      <a:pt x="1" y="8"/>
                    </a:cubicBezTo>
                    <a:cubicBezTo>
                      <a:pt x="1" y="8"/>
                      <a:pt x="0" y="10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6"/>
                      <a:pt x="0" y="3"/>
                      <a:pt x="1" y="2"/>
                    </a:cubicBezTo>
                    <a:cubicBezTo>
                      <a:pt x="3" y="0"/>
                      <a:pt x="4" y="3"/>
                      <a:pt x="4" y="3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49" name="Freeform 229"/>
              <p:cNvSpPr>
                <a:spLocks/>
              </p:cNvSpPr>
              <p:nvPr/>
            </p:nvSpPr>
            <p:spPr bwMode="auto">
              <a:xfrm>
                <a:off x="5527288" y="3630057"/>
                <a:ext cx="31545" cy="98399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9" y="10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6" y="4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4"/>
                  </a:cxn>
                  <a:cxn ang="0">
                    <a:pos x="4" y="41"/>
                  </a:cxn>
                  <a:cxn ang="0">
                    <a:pos x="4" y="41"/>
                  </a:cxn>
                  <a:cxn ang="0">
                    <a:pos x="6" y="34"/>
                  </a:cxn>
                  <a:cxn ang="0">
                    <a:pos x="9" y="24"/>
                  </a:cxn>
                  <a:cxn ang="0">
                    <a:pos x="9" y="19"/>
                  </a:cxn>
                  <a:cxn ang="0">
                    <a:pos x="4" y="22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4" y="16"/>
                  </a:cxn>
                  <a:cxn ang="0">
                    <a:pos x="6" y="16"/>
                  </a:cxn>
                  <a:cxn ang="0">
                    <a:pos x="6" y="10"/>
                  </a:cxn>
                  <a:cxn ang="0">
                    <a:pos x="9" y="11"/>
                  </a:cxn>
                </a:cxnLst>
                <a:rect l="0" t="0" r="r" b="b"/>
                <a:pathLst>
                  <a:path w="10" h="41">
                    <a:moveTo>
                      <a:pt x="9" y="11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5"/>
                    </a:cubicBezTo>
                    <a:cubicBezTo>
                      <a:pt x="10" y="5"/>
                      <a:pt x="10" y="4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0"/>
                      <a:pt x="9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4" y="7"/>
                      <a:pt x="3" y="17"/>
                      <a:pt x="1" y="19"/>
                    </a:cubicBezTo>
                    <a:cubicBezTo>
                      <a:pt x="3" y="19"/>
                      <a:pt x="0" y="22"/>
                      <a:pt x="0" y="2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8"/>
                      <a:pt x="3" y="34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6" y="36"/>
                      <a:pt x="6" y="34"/>
                    </a:cubicBezTo>
                    <a:cubicBezTo>
                      <a:pt x="6" y="30"/>
                      <a:pt x="9" y="25"/>
                      <a:pt x="9" y="24"/>
                    </a:cubicBezTo>
                    <a:cubicBezTo>
                      <a:pt x="9" y="22"/>
                      <a:pt x="9" y="21"/>
                      <a:pt x="9" y="19"/>
                    </a:cubicBezTo>
                    <a:cubicBezTo>
                      <a:pt x="7" y="21"/>
                      <a:pt x="7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19"/>
                      <a:pt x="7" y="17"/>
                      <a:pt x="6" y="16"/>
                    </a:cubicBezTo>
                    <a:cubicBezTo>
                      <a:pt x="6" y="16"/>
                      <a:pt x="4" y="17"/>
                      <a:pt x="4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4" y="11"/>
                      <a:pt x="6" y="10"/>
                    </a:cubicBezTo>
                    <a:cubicBezTo>
                      <a:pt x="7" y="8"/>
                      <a:pt x="9" y="11"/>
                      <a:pt x="9" y="11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50" name="Freeform 230"/>
              <p:cNvSpPr>
                <a:spLocks/>
              </p:cNvSpPr>
              <p:nvPr/>
            </p:nvSpPr>
            <p:spPr bwMode="auto">
              <a:xfrm>
                <a:off x="5520529" y="3677287"/>
                <a:ext cx="12818" cy="11209"/>
              </a:xfrm>
              <a:custGeom>
                <a:avLst/>
                <a:gdLst>
                  <a:gd name="T0" fmla="*/ 2147483646 w 4"/>
                  <a:gd name="T1" fmla="*/ 0 h 5"/>
                  <a:gd name="T2" fmla="*/ 0 w 4"/>
                  <a:gd name="T3" fmla="*/ 2147483646 h 5"/>
                  <a:gd name="T4" fmla="*/ 2147483646 w 4"/>
                  <a:gd name="T5" fmla="*/ 2147483646 h 5"/>
                  <a:gd name="T6" fmla="*/ 2147483646 w 4"/>
                  <a:gd name="T7" fmla="*/ 2147483646 h 5"/>
                  <a:gd name="T8" fmla="*/ 2147483646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1" y="1"/>
                      <a:pt x="0" y="3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4" y="0"/>
                      <a:pt x="3" y="0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51" name="Freeform 231"/>
              <p:cNvSpPr>
                <a:spLocks noEditPoints="1"/>
              </p:cNvSpPr>
              <p:nvPr/>
            </p:nvSpPr>
            <p:spPr bwMode="auto">
              <a:xfrm>
                <a:off x="5163215" y="3405772"/>
                <a:ext cx="211504" cy="189313"/>
              </a:xfrm>
              <a:custGeom>
                <a:avLst/>
                <a:gdLst>
                  <a:gd name="T0" fmla="*/ 2147483646 w 68"/>
                  <a:gd name="T1" fmla="*/ 2147483646 h 78"/>
                  <a:gd name="T2" fmla="*/ 2147483646 w 68"/>
                  <a:gd name="T3" fmla="*/ 2147483646 h 78"/>
                  <a:gd name="T4" fmla="*/ 2147483646 w 68"/>
                  <a:gd name="T5" fmla="*/ 2147483646 h 78"/>
                  <a:gd name="T6" fmla="*/ 2147483646 w 68"/>
                  <a:gd name="T7" fmla="*/ 2147483646 h 78"/>
                  <a:gd name="T8" fmla="*/ 2147483646 w 68"/>
                  <a:gd name="T9" fmla="*/ 2147483646 h 78"/>
                  <a:gd name="T10" fmla="*/ 2147483646 w 68"/>
                  <a:gd name="T11" fmla="*/ 2147483646 h 78"/>
                  <a:gd name="T12" fmla="*/ 2147483646 w 68"/>
                  <a:gd name="T13" fmla="*/ 2147483646 h 78"/>
                  <a:gd name="T14" fmla="*/ 2147483646 w 68"/>
                  <a:gd name="T15" fmla="*/ 2147483646 h 78"/>
                  <a:gd name="T16" fmla="*/ 2147483646 w 68"/>
                  <a:gd name="T17" fmla="*/ 2147483646 h 78"/>
                  <a:gd name="T18" fmla="*/ 2147483646 w 68"/>
                  <a:gd name="T19" fmla="*/ 2147483646 h 78"/>
                  <a:gd name="T20" fmla="*/ 2147483646 w 68"/>
                  <a:gd name="T21" fmla="*/ 2147483646 h 78"/>
                  <a:gd name="T22" fmla="*/ 2147483646 w 68"/>
                  <a:gd name="T23" fmla="*/ 2147483646 h 78"/>
                  <a:gd name="T24" fmla="*/ 2147483646 w 68"/>
                  <a:gd name="T25" fmla="*/ 2147483646 h 78"/>
                  <a:gd name="T26" fmla="*/ 2147483646 w 68"/>
                  <a:gd name="T27" fmla="*/ 2147483646 h 78"/>
                  <a:gd name="T28" fmla="*/ 2147483646 w 68"/>
                  <a:gd name="T29" fmla="*/ 2147483646 h 78"/>
                  <a:gd name="T30" fmla="*/ 2147483646 w 68"/>
                  <a:gd name="T31" fmla="*/ 2147483646 h 78"/>
                  <a:gd name="T32" fmla="*/ 2147483646 w 68"/>
                  <a:gd name="T33" fmla="*/ 2147483646 h 78"/>
                  <a:gd name="T34" fmla="*/ 2147483646 w 68"/>
                  <a:gd name="T35" fmla="*/ 2147483646 h 78"/>
                  <a:gd name="T36" fmla="*/ 2147483646 w 68"/>
                  <a:gd name="T37" fmla="*/ 2147483646 h 78"/>
                  <a:gd name="T38" fmla="*/ 2147483646 w 68"/>
                  <a:gd name="T39" fmla="*/ 2147483646 h 78"/>
                  <a:gd name="T40" fmla="*/ 2147483646 w 68"/>
                  <a:gd name="T41" fmla="*/ 2147483646 h 78"/>
                  <a:gd name="T42" fmla="*/ 2147483646 w 68"/>
                  <a:gd name="T43" fmla="*/ 2147483646 h 78"/>
                  <a:gd name="T44" fmla="*/ 2147483646 w 68"/>
                  <a:gd name="T45" fmla="*/ 2147483646 h 78"/>
                  <a:gd name="T46" fmla="*/ 2147483646 w 68"/>
                  <a:gd name="T47" fmla="*/ 2147483646 h 78"/>
                  <a:gd name="T48" fmla="*/ 2147483646 w 68"/>
                  <a:gd name="T49" fmla="*/ 2147483646 h 78"/>
                  <a:gd name="T50" fmla="*/ 2147483646 w 68"/>
                  <a:gd name="T51" fmla="*/ 2147483646 h 78"/>
                  <a:gd name="T52" fmla="*/ 2147483646 w 68"/>
                  <a:gd name="T53" fmla="*/ 2147483646 h 78"/>
                  <a:gd name="T54" fmla="*/ 2147483646 w 68"/>
                  <a:gd name="T55" fmla="*/ 2147483646 h 78"/>
                  <a:gd name="T56" fmla="*/ 2147483646 w 68"/>
                  <a:gd name="T57" fmla="*/ 2147483646 h 78"/>
                  <a:gd name="T58" fmla="*/ 2147483646 w 68"/>
                  <a:gd name="T59" fmla="*/ 2147483646 h 78"/>
                  <a:gd name="T60" fmla="*/ 2147483646 w 68"/>
                  <a:gd name="T61" fmla="*/ 2147483646 h 78"/>
                  <a:gd name="T62" fmla="*/ 2147483646 w 68"/>
                  <a:gd name="T63" fmla="*/ 2147483646 h 78"/>
                  <a:gd name="T64" fmla="*/ 2147483646 w 68"/>
                  <a:gd name="T65" fmla="*/ 2147483646 h 78"/>
                  <a:gd name="T66" fmla="*/ 2147483646 w 68"/>
                  <a:gd name="T67" fmla="*/ 2147483646 h 78"/>
                  <a:gd name="T68" fmla="*/ 2147483646 w 68"/>
                  <a:gd name="T69" fmla="*/ 2147483646 h 78"/>
                  <a:gd name="T70" fmla="*/ 2147483646 w 68"/>
                  <a:gd name="T71" fmla="*/ 2147483646 h 78"/>
                  <a:gd name="T72" fmla="*/ 2147483646 w 68"/>
                  <a:gd name="T73" fmla="*/ 2147483646 h 78"/>
                  <a:gd name="T74" fmla="*/ 2147483646 w 68"/>
                  <a:gd name="T75" fmla="*/ 2147483646 h 78"/>
                  <a:gd name="T76" fmla="*/ 2147483646 w 68"/>
                  <a:gd name="T77" fmla="*/ 2147483646 h 78"/>
                  <a:gd name="T78" fmla="*/ 2147483646 w 68"/>
                  <a:gd name="T79" fmla="*/ 2147483646 h 78"/>
                  <a:gd name="T80" fmla="*/ 2147483646 w 68"/>
                  <a:gd name="T81" fmla="*/ 2147483646 h 78"/>
                  <a:gd name="T82" fmla="*/ 2147483646 w 68"/>
                  <a:gd name="T83" fmla="*/ 2147483646 h 78"/>
                  <a:gd name="T84" fmla="*/ 2147483646 w 68"/>
                  <a:gd name="T85" fmla="*/ 2147483646 h 78"/>
                  <a:gd name="T86" fmla="*/ 2147483646 w 68"/>
                  <a:gd name="T87" fmla="*/ 2147483646 h 78"/>
                  <a:gd name="T88" fmla="*/ 2147483646 w 68"/>
                  <a:gd name="T89" fmla="*/ 2147483646 h 78"/>
                  <a:gd name="T90" fmla="*/ 2147483646 w 68"/>
                  <a:gd name="T91" fmla="*/ 2147483646 h 78"/>
                  <a:gd name="T92" fmla="*/ 2147483646 w 68"/>
                  <a:gd name="T93" fmla="*/ 2147483646 h 78"/>
                  <a:gd name="T94" fmla="*/ 2147483646 w 68"/>
                  <a:gd name="T95" fmla="*/ 2147483646 h 78"/>
                  <a:gd name="T96" fmla="*/ 2147483646 w 68"/>
                  <a:gd name="T97" fmla="*/ 2147483646 h 7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8"/>
                  <a:gd name="T148" fmla="*/ 0 h 78"/>
                  <a:gd name="T149" fmla="*/ 68 w 68"/>
                  <a:gd name="T150" fmla="*/ 78 h 7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8" h="78">
                    <a:moveTo>
                      <a:pt x="21" y="8"/>
                    </a:moveTo>
                    <a:cubicBezTo>
                      <a:pt x="25" y="11"/>
                      <a:pt x="24" y="6"/>
                      <a:pt x="27" y="6"/>
                    </a:cubicBezTo>
                    <a:cubicBezTo>
                      <a:pt x="29" y="8"/>
                      <a:pt x="27" y="5"/>
                      <a:pt x="32" y="6"/>
                    </a:cubicBezTo>
                    <a:cubicBezTo>
                      <a:pt x="35" y="6"/>
                      <a:pt x="36" y="3"/>
                      <a:pt x="38" y="5"/>
                    </a:cubicBezTo>
                    <a:cubicBezTo>
                      <a:pt x="39" y="5"/>
                      <a:pt x="38" y="2"/>
                      <a:pt x="41" y="5"/>
                    </a:cubicBezTo>
                    <a:cubicBezTo>
                      <a:pt x="42" y="8"/>
                      <a:pt x="42" y="3"/>
                      <a:pt x="44" y="6"/>
                    </a:cubicBezTo>
                    <a:cubicBezTo>
                      <a:pt x="45" y="9"/>
                      <a:pt x="47" y="6"/>
                      <a:pt x="50" y="6"/>
                    </a:cubicBezTo>
                    <a:cubicBezTo>
                      <a:pt x="54" y="6"/>
                      <a:pt x="48" y="0"/>
                      <a:pt x="53" y="2"/>
                    </a:cubicBezTo>
                    <a:cubicBezTo>
                      <a:pt x="56" y="5"/>
                      <a:pt x="56" y="6"/>
                      <a:pt x="54" y="8"/>
                    </a:cubicBezTo>
                    <a:cubicBezTo>
                      <a:pt x="53" y="8"/>
                      <a:pt x="54" y="11"/>
                      <a:pt x="51" y="12"/>
                    </a:cubicBezTo>
                    <a:cubicBezTo>
                      <a:pt x="51" y="11"/>
                      <a:pt x="48" y="12"/>
                      <a:pt x="45" y="11"/>
                    </a:cubicBezTo>
                    <a:cubicBezTo>
                      <a:pt x="42" y="9"/>
                      <a:pt x="44" y="12"/>
                      <a:pt x="41" y="11"/>
                    </a:cubicBezTo>
                    <a:cubicBezTo>
                      <a:pt x="38" y="9"/>
                      <a:pt x="38" y="12"/>
                      <a:pt x="35" y="14"/>
                    </a:cubicBezTo>
                    <a:cubicBezTo>
                      <a:pt x="32" y="14"/>
                      <a:pt x="35" y="14"/>
                      <a:pt x="33" y="15"/>
                    </a:cubicBezTo>
                    <a:cubicBezTo>
                      <a:pt x="33" y="17"/>
                      <a:pt x="35" y="15"/>
                      <a:pt x="36" y="19"/>
                    </a:cubicBezTo>
                    <a:cubicBezTo>
                      <a:pt x="39" y="20"/>
                      <a:pt x="38" y="20"/>
                      <a:pt x="36" y="19"/>
                    </a:cubicBezTo>
                    <a:cubicBezTo>
                      <a:pt x="33" y="17"/>
                      <a:pt x="32" y="17"/>
                      <a:pt x="35" y="19"/>
                    </a:cubicBezTo>
                    <a:cubicBezTo>
                      <a:pt x="36" y="22"/>
                      <a:pt x="35" y="22"/>
                      <a:pt x="32" y="20"/>
                    </a:cubicBezTo>
                    <a:cubicBezTo>
                      <a:pt x="30" y="17"/>
                      <a:pt x="30" y="19"/>
                      <a:pt x="32" y="20"/>
                    </a:cubicBezTo>
                    <a:cubicBezTo>
                      <a:pt x="33" y="23"/>
                      <a:pt x="30" y="23"/>
                      <a:pt x="29" y="20"/>
                    </a:cubicBezTo>
                    <a:cubicBezTo>
                      <a:pt x="29" y="15"/>
                      <a:pt x="25" y="19"/>
                      <a:pt x="25" y="15"/>
                    </a:cubicBezTo>
                    <a:cubicBezTo>
                      <a:pt x="27" y="12"/>
                      <a:pt x="24" y="15"/>
                      <a:pt x="24" y="17"/>
                    </a:cubicBezTo>
                    <a:cubicBezTo>
                      <a:pt x="21" y="22"/>
                      <a:pt x="32" y="28"/>
                      <a:pt x="29" y="31"/>
                    </a:cubicBezTo>
                    <a:cubicBezTo>
                      <a:pt x="27" y="33"/>
                      <a:pt x="29" y="28"/>
                      <a:pt x="27" y="28"/>
                    </a:cubicBezTo>
                    <a:cubicBezTo>
                      <a:pt x="24" y="28"/>
                      <a:pt x="30" y="33"/>
                      <a:pt x="24" y="33"/>
                    </a:cubicBezTo>
                    <a:cubicBezTo>
                      <a:pt x="21" y="34"/>
                      <a:pt x="29" y="34"/>
                      <a:pt x="29" y="36"/>
                    </a:cubicBezTo>
                    <a:cubicBezTo>
                      <a:pt x="30" y="39"/>
                      <a:pt x="30" y="37"/>
                      <a:pt x="32" y="39"/>
                    </a:cubicBezTo>
                    <a:cubicBezTo>
                      <a:pt x="32" y="40"/>
                      <a:pt x="36" y="40"/>
                      <a:pt x="35" y="42"/>
                    </a:cubicBezTo>
                    <a:cubicBezTo>
                      <a:pt x="35" y="43"/>
                      <a:pt x="36" y="46"/>
                      <a:pt x="35" y="46"/>
                    </a:cubicBezTo>
                    <a:cubicBezTo>
                      <a:pt x="35" y="46"/>
                      <a:pt x="33" y="45"/>
                      <a:pt x="32" y="43"/>
                    </a:cubicBezTo>
                    <a:cubicBezTo>
                      <a:pt x="30" y="42"/>
                      <a:pt x="27" y="43"/>
                      <a:pt x="27" y="45"/>
                    </a:cubicBezTo>
                    <a:cubicBezTo>
                      <a:pt x="29" y="46"/>
                      <a:pt x="27" y="46"/>
                      <a:pt x="29" y="46"/>
                    </a:cubicBezTo>
                    <a:cubicBezTo>
                      <a:pt x="30" y="48"/>
                      <a:pt x="32" y="50"/>
                      <a:pt x="30" y="50"/>
                    </a:cubicBezTo>
                    <a:cubicBezTo>
                      <a:pt x="29" y="50"/>
                      <a:pt x="29" y="51"/>
                      <a:pt x="27" y="50"/>
                    </a:cubicBezTo>
                    <a:cubicBezTo>
                      <a:pt x="27" y="48"/>
                      <a:pt x="27" y="48"/>
                      <a:pt x="25" y="48"/>
                    </a:cubicBezTo>
                    <a:cubicBezTo>
                      <a:pt x="22" y="48"/>
                      <a:pt x="30" y="59"/>
                      <a:pt x="29" y="60"/>
                    </a:cubicBezTo>
                    <a:cubicBezTo>
                      <a:pt x="25" y="60"/>
                      <a:pt x="24" y="53"/>
                      <a:pt x="24" y="57"/>
                    </a:cubicBezTo>
                    <a:cubicBezTo>
                      <a:pt x="22" y="60"/>
                      <a:pt x="21" y="62"/>
                      <a:pt x="21" y="59"/>
                    </a:cubicBezTo>
                    <a:cubicBezTo>
                      <a:pt x="21" y="56"/>
                      <a:pt x="19" y="51"/>
                      <a:pt x="19" y="56"/>
                    </a:cubicBezTo>
                    <a:cubicBezTo>
                      <a:pt x="18" y="59"/>
                      <a:pt x="15" y="53"/>
                      <a:pt x="15" y="51"/>
                    </a:cubicBezTo>
                    <a:cubicBezTo>
                      <a:pt x="16" y="50"/>
                      <a:pt x="16" y="48"/>
                      <a:pt x="15" y="48"/>
                    </a:cubicBezTo>
                    <a:cubicBezTo>
                      <a:pt x="12" y="48"/>
                      <a:pt x="13" y="46"/>
                      <a:pt x="12" y="45"/>
                    </a:cubicBezTo>
                    <a:cubicBezTo>
                      <a:pt x="10" y="43"/>
                      <a:pt x="13" y="45"/>
                      <a:pt x="13" y="42"/>
                    </a:cubicBezTo>
                    <a:cubicBezTo>
                      <a:pt x="13" y="40"/>
                      <a:pt x="15" y="42"/>
                      <a:pt x="16" y="40"/>
                    </a:cubicBezTo>
                    <a:cubicBezTo>
                      <a:pt x="18" y="39"/>
                      <a:pt x="18" y="39"/>
                      <a:pt x="21" y="40"/>
                    </a:cubicBezTo>
                    <a:cubicBezTo>
                      <a:pt x="24" y="42"/>
                      <a:pt x="24" y="43"/>
                      <a:pt x="27" y="42"/>
                    </a:cubicBezTo>
                    <a:cubicBezTo>
                      <a:pt x="30" y="42"/>
                      <a:pt x="29" y="40"/>
                      <a:pt x="27" y="40"/>
                    </a:cubicBezTo>
                    <a:cubicBezTo>
                      <a:pt x="25" y="40"/>
                      <a:pt x="24" y="39"/>
                      <a:pt x="22" y="39"/>
                    </a:cubicBezTo>
                    <a:cubicBezTo>
                      <a:pt x="19" y="40"/>
                      <a:pt x="21" y="39"/>
                      <a:pt x="18" y="39"/>
                    </a:cubicBezTo>
                    <a:cubicBezTo>
                      <a:pt x="13" y="40"/>
                      <a:pt x="15" y="37"/>
                      <a:pt x="13" y="39"/>
                    </a:cubicBezTo>
                    <a:cubicBezTo>
                      <a:pt x="12" y="42"/>
                      <a:pt x="12" y="37"/>
                      <a:pt x="9" y="36"/>
                    </a:cubicBezTo>
                    <a:cubicBezTo>
                      <a:pt x="7" y="33"/>
                      <a:pt x="13" y="34"/>
                      <a:pt x="12" y="33"/>
                    </a:cubicBezTo>
                    <a:cubicBezTo>
                      <a:pt x="9" y="29"/>
                      <a:pt x="10" y="34"/>
                      <a:pt x="9" y="31"/>
                    </a:cubicBezTo>
                    <a:cubicBezTo>
                      <a:pt x="7" y="29"/>
                      <a:pt x="6" y="31"/>
                      <a:pt x="4" y="25"/>
                    </a:cubicBezTo>
                    <a:cubicBezTo>
                      <a:pt x="4" y="25"/>
                      <a:pt x="6" y="25"/>
                      <a:pt x="6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0"/>
                      <a:pt x="9" y="22"/>
                      <a:pt x="9" y="19"/>
                    </a:cubicBezTo>
                    <a:cubicBezTo>
                      <a:pt x="9" y="14"/>
                      <a:pt x="10" y="17"/>
                      <a:pt x="12" y="15"/>
                    </a:cubicBezTo>
                    <a:cubicBezTo>
                      <a:pt x="12" y="12"/>
                      <a:pt x="10" y="12"/>
                      <a:pt x="10" y="12"/>
                    </a:cubicBezTo>
                    <a:cubicBezTo>
                      <a:pt x="22" y="11"/>
                      <a:pt x="16" y="6"/>
                      <a:pt x="21" y="8"/>
                    </a:cubicBezTo>
                    <a:close/>
                    <a:moveTo>
                      <a:pt x="7" y="43"/>
                    </a:moveTo>
                    <a:cubicBezTo>
                      <a:pt x="9" y="43"/>
                      <a:pt x="12" y="46"/>
                      <a:pt x="10" y="46"/>
                    </a:cubicBezTo>
                    <a:cubicBezTo>
                      <a:pt x="9" y="46"/>
                      <a:pt x="7" y="45"/>
                      <a:pt x="7" y="43"/>
                    </a:cubicBezTo>
                    <a:close/>
                    <a:moveTo>
                      <a:pt x="9" y="42"/>
                    </a:moveTo>
                    <a:cubicBezTo>
                      <a:pt x="10" y="43"/>
                      <a:pt x="10" y="42"/>
                      <a:pt x="9" y="40"/>
                    </a:cubicBezTo>
                    <a:cubicBezTo>
                      <a:pt x="7" y="40"/>
                      <a:pt x="7" y="37"/>
                      <a:pt x="7" y="39"/>
                    </a:cubicBezTo>
                    <a:cubicBezTo>
                      <a:pt x="7" y="40"/>
                      <a:pt x="6" y="39"/>
                      <a:pt x="6" y="40"/>
                    </a:cubicBezTo>
                    <a:cubicBezTo>
                      <a:pt x="6" y="42"/>
                      <a:pt x="7" y="42"/>
                      <a:pt x="9" y="42"/>
                    </a:cubicBezTo>
                    <a:close/>
                    <a:moveTo>
                      <a:pt x="27" y="60"/>
                    </a:moveTo>
                    <a:cubicBezTo>
                      <a:pt x="29" y="62"/>
                      <a:pt x="27" y="65"/>
                      <a:pt x="27" y="64"/>
                    </a:cubicBezTo>
                    <a:cubicBezTo>
                      <a:pt x="25" y="62"/>
                      <a:pt x="25" y="60"/>
                      <a:pt x="27" y="60"/>
                    </a:cubicBezTo>
                    <a:close/>
                    <a:moveTo>
                      <a:pt x="41" y="74"/>
                    </a:moveTo>
                    <a:cubicBezTo>
                      <a:pt x="42" y="78"/>
                      <a:pt x="45" y="76"/>
                      <a:pt x="50" y="76"/>
                    </a:cubicBezTo>
                    <a:cubicBezTo>
                      <a:pt x="54" y="76"/>
                      <a:pt x="54" y="71"/>
                      <a:pt x="50" y="73"/>
                    </a:cubicBezTo>
                    <a:cubicBezTo>
                      <a:pt x="47" y="76"/>
                      <a:pt x="50" y="71"/>
                      <a:pt x="47" y="73"/>
                    </a:cubicBezTo>
                    <a:cubicBezTo>
                      <a:pt x="44" y="73"/>
                      <a:pt x="44" y="70"/>
                      <a:pt x="39" y="71"/>
                    </a:cubicBezTo>
                    <a:cubicBezTo>
                      <a:pt x="36" y="73"/>
                      <a:pt x="36" y="68"/>
                      <a:pt x="35" y="70"/>
                    </a:cubicBezTo>
                    <a:cubicBezTo>
                      <a:pt x="33" y="70"/>
                      <a:pt x="33" y="68"/>
                      <a:pt x="33" y="68"/>
                    </a:cubicBezTo>
                    <a:cubicBezTo>
                      <a:pt x="32" y="70"/>
                      <a:pt x="32" y="70"/>
                      <a:pt x="32" y="71"/>
                    </a:cubicBezTo>
                    <a:cubicBezTo>
                      <a:pt x="32" y="74"/>
                      <a:pt x="36" y="71"/>
                      <a:pt x="41" y="74"/>
                    </a:cubicBezTo>
                    <a:close/>
                    <a:moveTo>
                      <a:pt x="68" y="60"/>
                    </a:moveTo>
                    <a:cubicBezTo>
                      <a:pt x="68" y="59"/>
                      <a:pt x="63" y="62"/>
                      <a:pt x="63" y="64"/>
                    </a:cubicBezTo>
                    <a:cubicBezTo>
                      <a:pt x="65" y="64"/>
                      <a:pt x="63" y="65"/>
                      <a:pt x="65" y="67"/>
                    </a:cubicBezTo>
                    <a:cubicBezTo>
                      <a:pt x="67" y="67"/>
                      <a:pt x="68" y="60"/>
                      <a:pt x="68" y="60"/>
                    </a:cubicBezTo>
                    <a:close/>
                    <a:moveTo>
                      <a:pt x="50" y="37"/>
                    </a:moveTo>
                    <a:cubicBezTo>
                      <a:pt x="51" y="36"/>
                      <a:pt x="53" y="40"/>
                      <a:pt x="50" y="42"/>
                    </a:cubicBezTo>
                    <a:cubicBezTo>
                      <a:pt x="48" y="42"/>
                      <a:pt x="51" y="39"/>
                      <a:pt x="50" y="39"/>
                    </a:cubicBezTo>
                    <a:cubicBezTo>
                      <a:pt x="50" y="37"/>
                      <a:pt x="48" y="37"/>
                      <a:pt x="50" y="37"/>
                    </a:cubicBezTo>
                    <a:close/>
                    <a:moveTo>
                      <a:pt x="54" y="31"/>
                    </a:moveTo>
                    <a:cubicBezTo>
                      <a:pt x="53" y="28"/>
                      <a:pt x="54" y="29"/>
                      <a:pt x="53" y="28"/>
                    </a:cubicBezTo>
                    <a:cubicBezTo>
                      <a:pt x="53" y="28"/>
                      <a:pt x="51" y="28"/>
                      <a:pt x="50" y="29"/>
                    </a:cubicBezTo>
                    <a:cubicBezTo>
                      <a:pt x="48" y="29"/>
                      <a:pt x="50" y="31"/>
                      <a:pt x="53" y="33"/>
                    </a:cubicBezTo>
                    <a:cubicBezTo>
                      <a:pt x="54" y="33"/>
                      <a:pt x="56" y="33"/>
                      <a:pt x="54" y="31"/>
                    </a:cubicBezTo>
                    <a:close/>
                    <a:moveTo>
                      <a:pt x="41" y="12"/>
                    </a:moveTo>
                    <a:cubicBezTo>
                      <a:pt x="41" y="12"/>
                      <a:pt x="41" y="15"/>
                      <a:pt x="39" y="14"/>
                    </a:cubicBezTo>
                    <a:cubicBezTo>
                      <a:pt x="38" y="14"/>
                      <a:pt x="39" y="12"/>
                      <a:pt x="41" y="12"/>
                    </a:cubicBezTo>
                    <a:close/>
                    <a:moveTo>
                      <a:pt x="30" y="36"/>
                    </a:moveTo>
                    <a:cubicBezTo>
                      <a:pt x="33" y="37"/>
                      <a:pt x="32" y="39"/>
                      <a:pt x="33" y="39"/>
                    </a:cubicBezTo>
                    <a:cubicBezTo>
                      <a:pt x="36" y="39"/>
                      <a:pt x="36" y="43"/>
                      <a:pt x="38" y="43"/>
                    </a:cubicBezTo>
                    <a:cubicBezTo>
                      <a:pt x="39" y="45"/>
                      <a:pt x="39" y="42"/>
                      <a:pt x="38" y="42"/>
                    </a:cubicBezTo>
                    <a:cubicBezTo>
                      <a:pt x="36" y="40"/>
                      <a:pt x="36" y="39"/>
                      <a:pt x="36" y="37"/>
                    </a:cubicBezTo>
                    <a:cubicBezTo>
                      <a:pt x="36" y="34"/>
                      <a:pt x="35" y="37"/>
                      <a:pt x="30" y="33"/>
                    </a:cubicBezTo>
                    <a:cubicBezTo>
                      <a:pt x="29" y="31"/>
                      <a:pt x="25" y="33"/>
                      <a:pt x="25" y="34"/>
                    </a:cubicBezTo>
                    <a:cubicBezTo>
                      <a:pt x="27" y="34"/>
                      <a:pt x="29" y="34"/>
                      <a:pt x="30" y="36"/>
                    </a:cubicBezTo>
                    <a:close/>
                    <a:moveTo>
                      <a:pt x="47" y="53"/>
                    </a:moveTo>
                    <a:cubicBezTo>
                      <a:pt x="48" y="51"/>
                      <a:pt x="48" y="56"/>
                      <a:pt x="47" y="54"/>
                    </a:cubicBezTo>
                    <a:cubicBezTo>
                      <a:pt x="45" y="54"/>
                      <a:pt x="45" y="53"/>
                      <a:pt x="47" y="53"/>
                    </a:cubicBezTo>
                    <a:close/>
                    <a:moveTo>
                      <a:pt x="60" y="71"/>
                    </a:moveTo>
                    <a:cubicBezTo>
                      <a:pt x="59" y="71"/>
                      <a:pt x="59" y="67"/>
                      <a:pt x="60" y="68"/>
                    </a:cubicBezTo>
                    <a:cubicBezTo>
                      <a:pt x="60" y="70"/>
                      <a:pt x="60" y="71"/>
                      <a:pt x="60" y="71"/>
                    </a:cubicBezTo>
                    <a:close/>
                    <a:moveTo>
                      <a:pt x="4" y="28"/>
                    </a:moveTo>
                    <a:cubicBezTo>
                      <a:pt x="1" y="25"/>
                      <a:pt x="1" y="25"/>
                      <a:pt x="1" y="25"/>
                    </a:cubicBezTo>
                    <a:cubicBezTo>
                      <a:pt x="3" y="23"/>
                      <a:pt x="1" y="23"/>
                      <a:pt x="0" y="23"/>
                    </a:cubicBezTo>
                    <a:cubicBezTo>
                      <a:pt x="0" y="25"/>
                      <a:pt x="1" y="28"/>
                      <a:pt x="4" y="28"/>
                    </a:cubicBezTo>
                    <a:close/>
                    <a:moveTo>
                      <a:pt x="44" y="23"/>
                    </a:moveTo>
                    <a:cubicBezTo>
                      <a:pt x="45" y="22"/>
                      <a:pt x="45" y="25"/>
                      <a:pt x="45" y="23"/>
                    </a:cubicBezTo>
                    <a:cubicBezTo>
                      <a:pt x="45" y="22"/>
                      <a:pt x="47" y="20"/>
                      <a:pt x="45" y="22"/>
                    </a:cubicBezTo>
                    <a:cubicBezTo>
                      <a:pt x="45" y="22"/>
                      <a:pt x="42" y="20"/>
                      <a:pt x="42" y="22"/>
                    </a:cubicBezTo>
                    <a:cubicBezTo>
                      <a:pt x="42" y="23"/>
                      <a:pt x="44" y="23"/>
                      <a:pt x="44" y="23"/>
                    </a:cubicBezTo>
                    <a:close/>
                    <a:moveTo>
                      <a:pt x="48" y="20"/>
                    </a:moveTo>
                    <a:cubicBezTo>
                      <a:pt x="48" y="17"/>
                      <a:pt x="51" y="19"/>
                      <a:pt x="50" y="20"/>
                    </a:cubicBezTo>
                    <a:cubicBezTo>
                      <a:pt x="48" y="20"/>
                      <a:pt x="48" y="20"/>
                      <a:pt x="48" y="20"/>
                    </a:cubicBezTo>
                    <a:close/>
                    <a:moveTo>
                      <a:pt x="44" y="54"/>
                    </a:moveTo>
                    <a:cubicBezTo>
                      <a:pt x="42" y="53"/>
                      <a:pt x="44" y="51"/>
                      <a:pt x="45" y="53"/>
                    </a:cubicBezTo>
                    <a:cubicBezTo>
                      <a:pt x="44" y="54"/>
                      <a:pt x="44" y="54"/>
                      <a:pt x="44" y="54"/>
                    </a:cubicBezTo>
                    <a:close/>
                    <a:moveTo>
                      <a:pt x="38" y="57"/>
                    </a:moveTo>
                    <a:cubicBezTo>
                      <a:pt x="36" y="57"/>
                      <a:pt x="38" y="59"/>
                      <a:pt x="39" y="57"/>
                    </a:cubicBezTo>
                    <a:cubicBezTo>
                      <a:pt x="39" y="56"/>
                      <a:pt x="39" y="56"/>
                      <a:pt x="38" y="57"/>
                    </a:cubicBezTo>
                    <a:close/>
                    <a:moveTo>
                      <a:pt x="38" y="48"/>
                    </a:moveTo>
                    <a:cubicBezTo>
                      <a:pt x="36" y="48"/>
                      <a:pt x="38" y="46"/>
                      <a:pt x="38" y="46"/>
                    </a:cubicBezTo>
                    <a:cubicBezTo>
                      <a:pt x="38" y="48"/>
                      <a:pt x="38" y="48"/>
                      <a:pt x="38" y="48"/>
                    </a:cubicBezTo>
                    <a:close/>
                    <a:moveTo>
                      <a:pt x="38" y="51"/>
                    </a:moveTo>
                    <a:cubicBezTo>
                      <a:pt x="36" y="51"/>
                      <a:pt x="38" y="48"/>
                      <a:pt x="38" y="50"/>
                    </a:cubicBezTo>
                    <a:cubicBezTo>
                      <a:pt x="39" y="50"/>
                      <a:pt x="39" y="51"/>
                      <a:pt x="38" y="51"/>
                    </a:cubicBezTo>
                    <a:close/>
                    <a:moveTo>
                      <a:pt x="50" y="48"/>
                    </a:moveTo>
                    <a:cubicBezTo>
                      <a:pt x="50" y="46"/>
                      <a:pt x="53" y="46"/>
                      <a:pt x="53" y="46"/>
                    </a:cubicBezTo>
                    <a:cubicBezTo>
                      <a:pt x="53" y="46"/>
                      <a:pt x="50" y="50"/>
                      <a:pt x="50" y="48"/>
                    </a:cubicBezTo>
                    <a:close/>
                    <a:moveTo>
                      <a:pt x="7" y="37"/>
                    </a:moveTo>
                    <a:cubicBezTo>
                      <a:pt x="6" y="37"/>
                      <a:pt x="7" y="34"/>
                      <a:pt x="9" y="34"/>
                    </a:cubicBezTo>
                    <a:cubicBezTo>
                      <a:pt x="9" y="36"/>
                      <a:pt x="9" y="37"/>
                      <a:pt x="7" y="37"/>
                    </a:cubicBezTo>
                    <a:close/>
                    <a:moveTo>
                      <a:pt x="41" y="34"/>
                    </a:moveTo>
                    <a:cubicBezTo>
                      <a:pt x="39" y="34"/>
                      <a:pt x="39" y="33"/>
                      <a:pt x="39" y="33"/>
                    </a:cubicBezTo>
                    <a:cubicBezTo>
                      <a:pt x="39" y="31"/>
                      <a:pt x="41" y="34"/>
                      <a:pt x="41" y="34"/>
                    </a:cubicBezTo>
                    <a:close/>
                    <a:moveTo>
                      <a:pt x="42" y="48"/>
                    </a:moveTo>
                    <a:cubicBezTo>
                      <a:pt x="44" y="50"/>
                      <a:pt x="45" y="48"/>
                      <a:pt x="44" y="46"/>
                    </a:cubicBezTo>
                    <a:cubicBezTo>
                      <a:pt x="42" y="46"/>
                      <a:pt x="41" y="42"/>
                      <a:pt x="41" y="43"/>
                    </a:cubicBezTo>
                    <a:cubicBezTo>
                      <a:pt x="39" y="45"/>
                      <a:pt x="42" y="45"/>
                      <a:pt x="42" y="48"/>
                    </a:cubicBezTo>
                    <a:close/>
                  </a:path>
                </a:pathLst>
              </a:custGeom>
              <a:solidFill>
                <a:srgbClr val="92D05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52" name="Freeform 232"/>
              <p:cNvSpPr>
                <a:spLocks noEditPoints="1"/>
              </p:cNvSpPr>
              <p:nvPr/>
            </p:nvSpPr>
            <p:spPr bwMode="auto">
              <a:xfrm>
                <a:off x="2806517" y="4856655"/>
                <a:ext cx="220816" cy="1023014"/>
              </a:xfrm>
              <a:custGeom>
                <a:avLst/>
                <a:gdLst/>
                <a:ahLst/>
                <a:cxnLst>
                  <a:cxn ang="0">
                    <a:pos x="69" y="59"/>
                  </a:cxn>
                  <a:cxn ang="0">
                    <a:pos x="46" y="158"/>
                  </a:cxn>
                  <a:cxn ang="0">
                    <a:pos x="33" y="251"/>
                  </a:cxn>
                  <a:cxn ang="0">
                    <a:pos x="33" y="313"/>
                  </a:cxn>
                  <a:cxn ang="0">
                    <a:pos x="46" y="375"/>
                  </a:cxn>
                  <a:cxn ang="0">
                    <a:pos x="31" y="391"/>
                  </a:cxn>
                  <a:cxn ang="0">
                    <a:pos x="25" y="389"/>
                  </a:cxn>
                  <a:cxn ang="0">
                    <a:pos x="20" y="386"/>
                  </a:cxn>
                  <a:cxn ang="0">
                    <a:pos x="28" y="374"/>
                  </a:cxn>
                  <a:cxn ang="0">
                    <a:pos x="17" y="369"/>
                  </a:cxn>
                  <a:cxn ang="0">
                    <a:pos x="14" y="357"/>
                  </a:cxn>
                  <a:cxn ang="0">
                    <a:pos x="14" y="341"/>
                  </a:cxn>
                  <a:cxn ang="0">
                    <a:pos x="19" y="327"/>
                  </a:cxn>
                  <a:cxn ang="0">
                    <a:pos x="3" y="313"/>
                  </a:cxn>
                  <a:cxn ang="0">
                    <a:pos x="22" y="293"/>
                  </a:cxn>
                  <a:cxn ang="0">
                    <a:pos x="22" y="256"/>
                  </a:cxn>
                  <a:cxn ang="0">
                    <a:pos x="34" y="165"/>
                  </a:cxn>
                  <a:cxn ang="0">
                    <a:pos x="43" y="58"/>
                  </a:cxn>
                  <a:cxn ang="0">
                    <a:pos x="59" y="383"/>
                  </a:cxn>
                  <a:cxn ang="0">
                    <a:pos x="46" y="399"/>
                  </a:cxn>
                  <a:cxn ang="0">
                    <a:pos x="34" y="406"/>
                  </a:cxn>
                  <a:cxn ang="0">
                    <a:pos x="48" y="411"/>
                  </a:cxn>
                  <a:cxn ang="0">
                    <a:pos x="22" y="287"/>
                  </a:cxn>
                  <a:cxn ang="0">
                    <a:pos x="45" y="403"/>
                  </a:cxn>
                  <a:cxn ang="0">
                    <a:pos x="13" y="271"/>
                  </a:cxn>
                  <a:cxn ang="0">
                    <a:pos x="14" y="259"/>
                  </a:cxn>
                  <a:cxn ang="0">
                    <a:pos x="16" y="296"/>
                  </a:cxn>
                  <a:cxn ang="0">
                    <a:pos x="14" y="290"/>
                  </a:cxn>
                  <a:cxn ang="0">
                    <a:pos x="17" y="299"/>
                  </a:cxn>
                  <a:cxn ang="0">
                    <a:pos x="14" y="301"/>
                  </a:cxn>
                  <a:cxn ang="0">
                    <a:pos x="6" y="305"/>
                  </a:cxn>
                  <a:cxn ang="0">
                    <a:pos x="16" y="284"/>
                  </a:cxn>
                  <a:cxn ang="0">
                    <a:pos x="10" y="302"/>
                  </a:cxn>
                  <a:cxn ang="0">
                    <a:pos x="53" y="417"/>
                  </a:cxn>
                  <a:cxn ang="0">
                    <a:pos x="59" y="416"/>
                  </a:cxn>
                  <a:cxn ang="0">
                    <a:pos x="48" y="413"/>
                  </a:cxn>
                  <a:cxn ang="0">
                    <a:pos x="39" y="411"/>
                  </a:cxn>
                  <a:cxn ang="0">
                    <a:pos x="66" y="421"/>
                  </a:cxn>
                  <a:cxn ang="0">
                    <a:pos x="33" y="403"/>
                  </a:cxn>
                  <a:cxn ang="0">
                    <a:pos x="25" y="396"/>
                  </a:cxn>
                  <a:cxn ang="0">
                    <a:pos x="23" y="402"/>
                  </a:cxn>
                  <a:cxn ang="0">
                    <a:pos x="17" y="383"/>
                  </a:cxn>
                  <a:cxn ang="0">
                    <a:pos x="19" y="389"/>
                  </a:cxn>
                  <a:cxn ang="0">
                    <a:pos x="16" y="374"/>
                  </a:cxn>
                  <a:cxn ang="0">
                    <a:pos x="11" y="372"/>
                  </a:cxn>
                  <a:cxn ang="0">
                    <a:pos x="13" y="378"/>
                  </a:cxn>
                  <a:cxn ang="0">
                    <a:pos x="10" y="380"/>
                  </a:cxn>
                  <a:cxn ang="0">
                    <a:pos x="16" y="368"/>
                  </a:cxn>
                  <a:cxn ang="0">
                    <a:pos x="13" y="366"/>
                  </a:cxn>
                  <a:cxn ang="0">
                    <a:pos x="6" y="343"/>
                  </a:cxn>
                  <a:cxn ang="0">
                    <a:pos x="5" y="360"/>
                  </a:cxn>
                  <a:cxn ang="0">
                    <a:pos x="13" y="361"/>
                  </a:cxn>
                  <a:cxn ang="0">
                    <a:pos x="8" y="355"/>
                  </a:cxn>
                  <a:cxn ang="0">
                    <a:pos x="10" y="363"/>
                  </a:cxn>
                  <a:cxn ang="0">
                    <a:pos x="8" y="341"/>
                  </a:cxn>
                  <a:cxn ang="0">
                    <a:pos x="10" y="336"/>
                  </a:cxn>
                  <a:cxn ang="0">
                    <a:pos x="6" y="333"/>
                  </a:cxn>
                  <a:cxn ang="0">
                    <a:pos x="8" y="329"/>
                  </a:cxn>
                  <a:cxn ang="0">
                    <a:pos x="3" y="336"/>
                  </a:cxn>
                  <a:cxn ang="0">
                    <a:pos x="6" y="326"/>
                  </a:cxn>
                  <a:cxn ang="0">
                    <a:pos x="5" y="338"/>
                  </a:cxn>
                </a:cxnLst>
                <a:rect l="0" t="0" r="r" b="b"/>
                <a:pathLst>
                  <a:path w="71" h="424">
                    <a:moveTo>
                      <a:pt x="51" y="0"/>
                    </a:moveTo>
                    <a:cubicBezTo>
                      <a:pt x="53" y="7"/>
                      <a:pt x="54" y="7"/>
                      <a:pt x="54" y="8"/>
                    </a:cubicBezTo>
                    <a:cubicBezTo>
                      <a:pt x="54" y="10"/>
                      <a:pt x="56" y="17"/>
                      <a:pt x="57" y="17"/>
                    </a:cubicBezTo>
                    <a:cubicBezTo>
                      <a:pt x="59" y="21"/>
                      <a:pt x="60" y="21"/>
                      <a:pt x="59" y="22"/>
                    </a:cubicBezTo>
                    <a:cubicBezTo>
                      <a:pt x="56" y="25"/>
                      <a:pt x="60" y="25"/>
                      <a:pt x="59" y="27"/>
                    </a:cubicBezTo>
                    <a:cubicBezTo>
                      <a:pt x="57" y="30"/>
                      <a:pt x="57" y="31"/>
                      <a:pt x="59" y="31"/>
                    </a:cubicBezTo>
                    <a:cubicBezTo>
                      <a:pt x="60" y="33"/>
                      <a:pt x="57" y="36"/>
                      <a:pt x="60" y="36"/>
                    </a:cubicBezTo>
                    <a:cubicBezTo>
                      <a:pt x="62" y="36"/>
                      <a:pt x="63" y="46"/>
                      <a:pt x="63" y="52"/>
                    </a:cubicBezTo>
                    <a:cubicBezTo>
                      <a:pt x="65" y="56"/>
                      <a:pt x="66" y="56"/>
                      <a:pt x="69" y="55"/>
                    </a:cubicBezTo>
                    <a:cubicBezTo>
                      <a:pt x="71" y="56"/>
                      <a:pt x="71" y="58"/>
                      <a:pt x="69" y="59"/>
                    </a:cubicBezTo>
                    <a:cubicBezTo>
                      <a:pt x="69" y="63"/>
                      <a:pt x="69" y="67"/>
                      <a:pt x="66" y="69"/>
                    </a:cubicBezTo>
                    <a:cubicBezTo>
                      <a:pt x="65" y="69"/>
                      <a:pt x="57" y="72"/>
                      <a:pt x="59" y="77"/>
                    </a:cubicBezTo>
                    <a:cubicBezTo>
                      <a:pt x="60" y="78"/>
                      <a:pt x="57" y="91"/>
                      <a:pt x="60" y="95"/>
                    </a:cubicBezTo>
                    <a:cubicBezTo>
                      <a:pt x="63" y="103"/>
                      <a:pt x="57" y="95"/>
                      <a:pt x="56" y="103"/>
                    </a:cubicBezTo>
                    <a:cubicBezTo>
                      <a:pt x="53" y="111"/>
                      <a:pt x="54" y="109"/>
                      <a:pt x="51" y="111"/>
                    </a:cubicBezTo>
                    <a:cubicBezTo>
                      <a:pt x="49" y="112"/>
                      <a:pt x="49" y="119"/>
                      <a:pt x="48" y="120"/>
                    </a:cubicBezTo>
                    <a:cubicBezTo>
                      <a:pt x="45" y="123"/>
                      <a:pt x="49" y="129"/>
                      <a:pt x="48" y="133"/>
                    </a:cubicBezTo>
                    <a:cubicBezTo>
                      <a:pt x="46" y="134"/>
                      <a:pt x="46" y="131"/>
                      <a:pt x="45" y="136"/>
                    </a:cubicBezTo>
                    <a:cubicBezTo>
                      <a:pt x="43" y="140"/>
                      <a:pt x="42" y="145"/>
                      <a:pt x="43" y="147"/>
                    </a:cubicBezTo>
                    <a:cubicBezTo>
                      <a:pt x="45" y="150"/>
                      <a:pt x="45" y="153"/>
                      <a:pt x="46" y="158"/>
                    </a:cubicBezTo>
                    <a:cubicBezTo>
                      <a:pt x="48" y="162"/>
                      <a:pt x="45" y="164"/>
                      <a:pt x="48" y="164"/>
                    </a:cubicBezTo>
                    <a:cubicBezTo>
                      <a:pt x="51" y="164"/>
                      <a:pt x="48" y="167"/>
                      <a:pt x="48" y="171"/>
                    </a:cubicBezTo>
                    <a:cubicBezTo>
                      <a:pt x="49" y="176"/>
                      <a:pt x="45" y="173"/>
                      <a:pt x="45" y="181"/>
                    </a:cubicBezTo>
                    <a:cubicBezTo>
                      <a:pt x="43" y="190"/>
                      <a:pt x="45" y="192"/>
                      <a:pt x="43" y="195"/>
                    </a:cubicBezTo>
                    <a:cubicBezTo>
                      <a:pt x="40" y="200"/>
                      <a:pt x="39" y="196"/>
                      <a:pt x="39" y="200"/>
                    </a:cubicBezTo>
                    <a:cubicBezTo>
                      <a:pt x="37" y="203"/>
                      <a:pt x="39" y="207"/>
                      <a:pt x="37" y="210"/>
                    </a:cubicBezTo>
                    <a:cubicBezTo>
                      <a:pt x="37" y="214"/>
                      <a:pt x="42" y="221"/>
                      <a:pt x="39" y="223"/>
                    </a:cubicBezTo>
                    <a:cubicBezTo>
                      <a:pt x="33" y="228"/>
                      <a:pt x="37" y="231"/>
                      <a:pt x="34" y="232"/>
                    </a:cubicBezTo>
                    <a:cubicBezTo>
                      <a:pt x="31" y="235"/>
                      <a:pt x="36" y="240"/>
                      <a:pt x="33" y="243"/>
                    </a:cubicBezTo>
                    <a:cubicBezTo>
                      <a:pt x="29" y="246"/>
                      <a:pt x="33" y="245"/>
                      <a:pt x="33" y="251"/>
                    </a:cubicBezTo>
                    <a:cubicBezTo>
                      <a:pt x="31" y="257"/>
                      <a:pt x="34" y="259"/>
                      <a:pt x="33" y="260"/>
                    </a:cubicBezTo>
                    <a:cubicBezTo>
                      <a:pt x="33" y="263"/>
                      <a:pt x="31" y="259"/>
                      <a:pt x="29" y="265"/>
                    </a:cubicBezTo>
                    <a:cubicBezTo>
                      <a:pt x="29" y="271"/>
                      <a:pt x="33" y="271"/>
                      <a:pt x="33" y="273"/>
                    </a:cubicBezTo>
                    <a:cubicBezTo>
                      <a:pt x="34" y="274"/>
                      <a:pt x="31" y="279"/>
                      <a:pt x="34" y="281"/>
                    </a:cubicBezTo>
                    <a:cubicBezTo>
                      <a:pt x="36" y="282"/>
                      <a:pt x="29" y="288"/>
                      <a:pt x="34" y="287"/>
                    </a:cubicBezTo>
                    <a:cubicBezTo>
                      <a:pt x="40" y="285"/>
                      <a:pt x="39" y="291"/>
                      <a:pt x="34" y="291"/>
                    </a:cubicBezTo>
                    <a:cubicBezTo>
                      <a:pt x="29" y="290"/>
                      <a:pt x="29" y="291"/>
                      <a:pt x="33" y="293"/>
                    </a:cubicBezTo>
                    <a:cubicBezTo>
                      <a:pt x="37" y="293"/>
                      <a:pt x="37" y="298"/>
                      <a:pt x="34" y="299"/>
                    </a:cubicBezTo>
                    <a:cubicBezTo>
                      <a:pt x="29" y="301"/>
                      <a:pt x="36" y="304"/>
                      <a:pt x="33" y="305"/>
                    </a:cubicBezTo>
                    <a:cubicBezTo>
                      <a:pt x="31" y="307"/>
                      <a:pt x="36" y="312"/>
                      <a:pt x="33" y="313"/>
                    </a:cubicBezTo>
                    <a:cubicBezTo>
                      <a:pt x="28" y="316"/>
                      <a:pt x="36" y="316"/>
                      <a:pt x="31" y="319"/>
                    </a:cubicBezTo>
                    <a:cubicBezTo>
                      <a:pt x="26" y="324"/>
                      <a:pt x="29" y="324"/>
                      <a:pt x="28" y="326"/>
                    </a:cubicBezTo>
                    <a:cubicBezTo>
                      <a:pt x="25" y="329"/>
                      <a:pt x="31" y="330"/>
                      <a:pt x="28" y="333"/>
                    </a:cubicBezTo>
                    <a:cubicBezTo>
                      <a:pt x="25" y="335"/>
                      <a:pt x="23" y="344"/>
                      <a:pt x="20" y="344"/>
                    </a:cubicBezTo>
                    <a:cubicBezTo>
                      <a:pt x="17" y="343"/>
                      <a:pt x="20" y="347"/>
                      <a:pt x="19" y="351"/>
                    </a:cubicBezTo>
                    <a:cubicBezTo>
                      <a:pt x="17" y="355"/>
                      <a:pt x="20" y="352"/>
                      <a:pt x="22" y="358"/>
                    </a:cubicBezTo>
                    <a:cubicBezTo>
                      <a:pt x="22" y="363"/>
                      <a:pt x="23" y="358"/>
                      <a:pt x="26" y="358"/>
                    </a:cubicBezTo>
                    <a:cubicBezTo>
                      <a:pt x="29" y="358"/>
                      <a:pt x="26" y="371"/>
                      <a:pt x="29" y="372"/>
                    </a:cubicBezTo>
                    <a:cubicBezTo>
                      <a:pt x="33" y="374"/>
                      <a:pt x="29" y="375"/>
                      <a:pt x="34" y="375"/>
                    </a:cubicBezTo>
                    <a:cubicBezTo>
                      <a:pt x="39" y="375"/>
                      <a:pt x="46" y="375"/>
                      <a:pt x="46" y="375"/>
                    </a:cubicBezTo>
                    <a:cubicBezTo>
                      <a:pt x="51" y="378"/>
                      <a:pt x="59" y="377"/>
                      <a:pt x="60" y="380"/>
                    </a:cubicBezTo>
                    <a:cubicBezTo>
                      <a:pt x="59" y="380"/>
                      <a:pt x="57" y="380"/>
                      <a:pt x="56" y="378"/>
                    </a:cubicBezTo>
                    <a:cubicBezTo>
                      <a:pt x="53" y="378"/>
                      <a:pt x="53" y="378"/>
                      <a:pt x="51" y="382"/>
                    </a:cubicBezTo>
                    <a:cubicBezTo>
                      <a:pt x="48" y="383"/>
                      <a:pt x="49" y="380"/>
                      <a:pt x="46" y="383"/>
                    </a:cubicBezTo>
                    <a:cubicBezTo>
                      <a:pt x="43" y="385"/>
                      <a:pt x="42" y="383"/>
                      <a:pt x="40" y="386"/>
                    </a:cubicBezTo>
                    <a:cubicBezTo>
                      <a:pt x="40" y="391"/>
                      <a:pt x="40" y="388"/>
                      <a:pt x="39" y="394"/>
                    </a:cubicBezTo>
                    <a:cubicBezTo>
                      <a:pt x="39" y="399"/>
                      <a:pt x="40" y="399"/>
                      <a:pt x="37" y="399"/>
                    </a:cubicBezTo>
                    <a:cubicBezTo>
                      <a:pt x="34" y="399"/>
                      <a:pt x="33" y="397"/>
                      <a:pt x="33" y="397"/>
                    </a:cubicBezTo>
                    <a:cubicBezTo>
                      <a:pt x="31" y="397"/>
                      <a:pt x="28" y="394"/>
                      <a:pt x="28" y="393"/>
                    </a:cubicBezTo>
                    <a:cubicBezTo>
                      <a:pt x="28" y="391"/>
                      <a:pt x="29" y="391"/>
                      <a:pt x="31" y="391"/>
                    </a:cubicBezTo>
                    <a:cubicBezTo>
                      <a:pt x="31" y="393"/>
                      <a:pt x="31" y="391"/>
                      <a:pt x="33" y="391"/>
                    </a:cubicBezTo>
                    <a:cubicBezTo>
                      <a:pt x="34" y="393"/>
                      <a:pt x="33" y="391"/>
                      <a:pt x="34" y="389"/>
                    </a:cubicBezTo>
                    <a:cubicBezTo>
                      <a:pt x="37" y="389"/>
                      <a:pt x="39" y="386"/>
                      <a:pt x="37" y="386"/>
                    </a:cubicBezTo>
                    <a:cubicBezTo>
                      <a:pt x="36" y="385"/>
                      <a:pt x="36" y="386"/>
                      <a:pt x="33" y="388"/>
                    </a:cubicBezTo>
                    <a:cubicBezTo>
                      <a:pt x="31" y="388"/>
                      <a:pt x="33" y="389"/>
                      <a:pt x="29" y="389"/>
                    </a:cubicBezTo>
                    <a:cubicBezTo>
                      <a:pt x="25" y="388"/>
                      <a:pt x="31" y="389"/>
                      <a:pt x="29" y="391"/>
                    </a:cubicBezTo>
                    <a:cubicBezTo>
                      <a:pt x="28" y="391"/>
                      <a:pt x="26" y="391"/>
                      <a:pt x="26" y="394"/>
                    </a:cubicBezTo>
                    <a:cubicBezTo>
                      <a:pt x="28" y="396"/>
                      <a:pt x="26" y="394"/>
                      <a:pt x="25" y="393"/>
                    </a:cubicBezTo>
                    <a:cubicBezTo>
                      <a:pt x="22" y="393"/>
                      <a:pt x="20" y="389"/>
                      <a:pt x="22" y="389"/>
                    </a:cubicBezTo>
                    <a:cubicBezTo>
                      <a:pt x="23" y="389"/>
                      <a:pt x="25" y="391"/>
                      <a:pt x="25" y="389"/>
                    </a:cubicBezTo>
                    <a:cubicBezTo>
                      <a:pt x="23" y="389"/>
                      <a:pt x="25" y="389"/>
                      <a:pt x="23" y="388"/>
                    </a:cubicBezTo>
                    <a:cubicBezTo>
                      <a:pt x="23" y="386"/>
                      <a:pt x="25" y="385"/>
                      <a:pt x="26" y="386"/>
                    </a:cubicBezTo>
                    <a:cubicBezTo>
                      <a:pt x="28" y="388"/>
                      <a:pt x="28" y="383"/>
                      <a:pt x="31" y="383"/>
                    </a:cubicBezTo>
                    <a:cubicBezTo>
                      <a:pt x="33" y="385"/>
                      <a:pt x="34" y="385"/>
                      <a:pt x="36" y="383"/>
                    </a:cubicBezTo>
                    <a:cubicBezTo>
                      <a:pt x="36" y="383"/>
                      <a:pt x="29" y="382"/>
                      <a:pt x="28" y="383"/>
                    </a:cubicBezTo>
                    <a:cubicBezTo>
                      <a:pt x="26" y="385"/>
                      <a:pt x="28" y="382"/>
                      <a:pt x="25" y="382"/>
                    </a:cubicBezTo>
                    <a:cubicBezTo>
                      <a:pt x="23" y="383"/>
                      <a:pt x="25" y="383"/>
                      <a:pt x="25" y="383"/>
                    </a:cubicBezTo>
                    <a:cubicBezTo>
                      <a:pt x="26" y="385"/>
                      <a:pt x="23" y="385"/>
                      <a:pt x="23" y="386"/>
                    </a:cubicBezTo>
                    <a:cubicBezTo>
                      <a:pt x="23" y="388"/>
                      <a:pt x="23" y="389"/>
                      <a:pt x="20" y="389"/>
                    </a:cubicBezTo>
                    <a:cubicBezTo>
                      <a:pt x="17" y="388"/>
                      <a:pt x="22" y="388"/>
                      <a:pt x="20" y="386"/>
                    </a:cubicBezTo>
                    <a:cubicBezTo>
                      <a:pt x="20" y="386"/>
                      <a:pt x="19" y="385"/>
                      <a:pt x="20" y="386"/>
                    </a:cubicBezTo>
                    <a:cubicBezTo>
                      <a:pt x="22" y="386"/>
                      <a:pt x="20" y="382"/>
                      <a:pt x="19" y="385"/>
                    </a:cubicBezTo>
                    <a:cubicBezTo>
                      <a:pt x="17" y="386"/>
                      <a:pt x="17" y="385"/>
                      <a:pt x="19" y="382"/>
                    </a:cubicBezTo>
                    <a:cubicBezTo>
                      <a:pt x="20" y="380"/>
                      <a:pt x="17" y="382"/>
                      <a:pt x="19" y="380"/>
                    </a:cubicBezTo>
                    <a:cubicBezTo>
                      <a:pt x="19" y="377"/>
                      <a:pt x="16" y="375"/>
                      <a:pt x="17" y="377"/>
                    </a:cubicBezTo>
                    <a:cubicBezTo>
                      <a:pt x="19" y="377"/>
                      <a:pt x="20" y="380"/>
                      <a:pt x="22" y="378"/>
                    </a:cubicBezTo>
                    <a:cubicBezTo>
                      <a:pt x="22" y="377"/>
                      <a:pt x="23" y="377"/>
                      <a:pt x="23" y="377"/>
                    </a:cubicBezTo>
                    <a:cubicBezTo>
                      <a:pt x="23" y="378"/>
                      <a:pt x="23" y="378"/>
                      <a:pt x="23" y="375"/>
                    </a:cubicBezTo>
                    <a:cubicBezTo>
                      <a:pt x="25" y="374"/>
                      <a:pt x="28" y="378"/>
                      <a:pt x="26" y="377"/>
                    </a:cubicBezTo>
                    <a:cubicBezTo>
                      <a:pt x="25" y="375"/>
                      <a:pt x="26" y="375"/>
                      <a:pt x="28" y="374"/>
                    </a:cubicBezTo>
                    <a:cubicBezTo>
                      <a:pt x="28" y="371"/>
                      <a:pt x="26" y="371"/>
                      <a:pt x="23" y="369"/>
                    </a:cubicBezTo>
                    <a:cubicBezTo>
                      <a:pt x="20" y="368"/>
                      <a:pt x="20" y="369"/>
                      <a:pt x="23" y="371"/>
                    </a:cubicBezTo>
                    <a:cubicBezTo>
                      <a:pt x="26" y="372"/>
                      <a:pt x="28" y="374"/>
                      <a:pt x="25" y="374"/>
                    </a:cubicBezTo>
                    <a:cubicBezTo>
                      <a:pt x="22" y="372"/>
                      <a:pt x="23" y="374"/>
                      <a:pt x="23" y="374"/>
                    </a:cubicBezTo>
                    <a:cubicBezTo>
                      <a:pt x="22" y="374"/>
                      <a:pt x="22" y="375"/>
                      <a:pt x="22" y="377"/>
                    </a:cubicBezTo>
                    <a:cubicBezTo>
                      <a:pt x="20" y="378"/>
                      <a:pt x="17" y="374"/>
                      <a:pt x="19" y="374"/>
                    </a:cubicBezTo>
                    <a:cubicBezTo>
                      <a:pt x="20" y="375"/>
                      <a:pt x="19" y="375"/>
                      <a:pt x="19" y="372"/>
                    </a:cubicBezTo>
                    <a:cubicBezTo>
                      <a:pt x="19" y="371"/>
                      <a:pt x="17" y="374"/>
                      <a:pt x="16" y="372"/>
                    </a:cubicBezTo>
                    <a:cubicBezTo>
                      <a:pt x="16" y="371"/>
                      <a:pt x="17" y="371"/>
                      <a:pt x="16" y="369"/>
                    </a:cubicBezTo>
                    <a:cubicBezTo>
                      <a:pt x="16" y="368"/>
                      <a:pt x="16" y="368"/>
                      <a:pt x="17" y="369"/>
                    </a:cubicBezTo>
                    <a:cubicBezTo>
                      <a:pt x="17" y="371"/>
                      <a:pt x="19" y="371"/>
                      <a:pt x="17" y="368"/>
                    </a:cubicBezTo>
                    <a:cubicBezTo>
                      <a:pt x="17" y="366"/>
                      <a:pt x="17" y="366"/>
                      <a:pt x="16" y="366"/>
                    </a:cubicBezTo>
                    <a:cubicBezTo>
                      <a:pt x="14" y="366"/>
                      <a:pt x="14" y="368"/>
                      <a:pt x="14" y="364"/>
                    </a:cubicBezTo>
                    <a:cubicBezTo>
                      <a:pt x="14" y="363"/>
                      <a:pt x="14" y="364"/>
                      <a:pt x="14" y="363"/>
                    </a:cubicBezTo>
                    <a:cubicBezTo>
                      <a:pt x="13" y="363"/>
                      <a:pt x="14" y="361"/>
                      <a:pt x="16" y="363"/>
                    </a:cubicBezTo>
                    <a:cubicBezTo>
                      <a:pt x="16" y="363"/>
                      <a:pt x="17" y="361"/>
                      <a:pt x="17" y="360"/>
                    </a:cubicBezTo>
                    <a:cubicBezTo>
                      <a:pt x="19" y="357"/>
                      <a:pt x="17" y="357"/>
                      <a:pt x="17" y="358"/>
                    </a:cubicBezTo>
                    <a:cubicBezTo>
                      <a:pt x="16" y="361"/>
                      <a:pt x="16" y="361"/>
                      <a:pt x="14" y="360"/>
                    </a:cubicBezTo>
                    <a:cubicBezTo>
                      <a:pt x="13" y="358"/>
                      <a:pt x="13" y="358"/>
                      <a:pt x="14" y="358"/>
                    </a:cubicBezTo>
                    <a:cubicBezTo>
                      <a:pt x="16" y="358"/>
                      <a:pt x="16" y="358"/>
                      <a:pt x="14" y="357"/>
                    </a:cubicBezTo>
                    <a:cubicBezTo>
                      <a:pt x="13" y="357"/>
                      <a:pt x="14" y="357"/>
                      <a:pt x="13" y="357"/>
                    </a:cubicBezTo>
                    <a:cubicBezTo>
                      <a:pt x="11" y="355"/>
                      <a:pt x="11" y="355"/>
                      <a:pt x="10" y="354"/>
                    </a:cubicBezTo>
                    <a:cubicBezTo>
                      <a:pt x="8" y="354"/>
                      <a:pt x="11" y="352"/>
                      <a:pt x="13" y="354"/>
                    </a:cubicBezTo>
                    <a:cubicBezTo>
                      <a:pt x="14" y="355"/>
                      <a:pt x="16" y="355"/>
                      <a:pt x="14" y="354"/>
                    </a:cubicBezTo>
                    <a:cubicBezTo>
                      <a:pt x="13" y="352"/>
                      <a:pt x="11" y="351"/>
                      <a:pt x="14" y="352"/>
                    </a:cubicBezTo>
                    <a:cubicBezTo>
                      <a:pt x="17" y="352"/>
                      <a:pt x="16" y="352"/>
                      <a:pt x="13" y="351"/>
                    </a:cubicBezTo>
                    <a:cubicBezTo>
                      <a:pt x="11" y="349"/>
                      <a:pt x="14" y="349"/>
                      <a:pt x="13" y="347"/>
                    </a:cubicBezTo>
                    <a:cubicBezTo>
                      <a:pt x="13" y="347"/>
                      <a:pt x="14" y="346"/>
                      <a:pt x="16" y="347"/>
                    </a:cubicBezTo>
                    <a:cubicBezTo>
                      <a:pt x="17" y="349"/>
                      <a:pt x="16" y="346"/>
                      <a:pt x="14" y="344"/>
                    </a:cubicBezTo>
                    <a:cubicBezTo>
                      <a:pt x="14" y="343"/>
                      <a:pt x="16" y="341"/>
                      <a:pt x="14" y="341"/>
                    </a:cubicBezTo>
                    <a:cubicBezTo>
                      <a:pt x="13" y="343"/>
                      <a:pt x="14" y="346"/>
                      <a:pt x="13" y="346"/>
                    </a:cubicBezTo>
                    <a:cubicBezTo>
                      <a:pt x="11" y="346"/>
                      <a:pt x="13" y="343"/>
                      <a:pt x="11" y="340"/>
                    </a:cubicBezTo>
                    <a:cubicBezTo>
                      <a:pt x="11" y="336"/>
                      <a:pt x="13" y="336"/>
                      <a:pt x="13" y="335"/>
                    </a:cubicBezTo>
                    <a:cubicBezTo>
                      <a:pt x="13" y="332"/>
                      <a:pt x="16" y="335"/>
                      <a:pt x="16" y="335"/>
                    </a:cubicBezTo>
                    <a:cubicBezTo>
                      <a:pt x="14" y="333"/>
                      <a:pt x="16" y="333"/>
                      <a:pt x="14" y="333"/>
                    </a:cubicBezTo>
                    <a:cubicBezTo>
                      <a:pt x="14" y="332"/>
                      <a:pt x="13" y="332"/>
                      <a:pt x="11" y="330"/>
                    </a:cubicBezTo>
                    <a:cubicBezTo>
                      <a:pt x="11" y="329"/>
                      <a:pt x="11" y="330"/>
                      <a:pt x="10" y="329"/>
                    </a:cubicBezTo>
                    <a:cubicBezTo>
                      <a:pt x="10" y="327"/>
                      <a:pt x="11" y="329"/>
                      <a:pt x="14" y="329"/>
                    </a:cubicBezTo>
                    <a:cubicBezTo>
                      <a:pt x="16" y="329"/>
                      <a:pt x="17" y="329"/>
                      <a:pt x="19" y="330"/>
                    </a:cubicBezTo>
                    <a:cubicBezTo>
                      <a:pt x="22" y="332"/>
                      <a:pt x="17" y="327"/>
                      <a:pt x="19" y="327"/>
                    </a:cubicBezTo>
                    <a:cubicBezTo>
                      <a:pt x="20" y="327"/>
                      <a:pt x="17" y="324"/>
                      <a:pt x="17" y="326"/>
                    </a:cubicBezTo>
                    <a:cubicBezTo>
                      <a:pt x="17" y="327"/>
                      <a:pt x="16" y="324"/>
                      <a:pt x="13" y="326"/>
                    </a:cubicBezTo>
                    <a:cubicBezTo>
                      <a:pt x="10" y="326"/>
                      <a:pt x="10" y="326"/>
                      <a:pt x="10" y="324"/>
                    </a:cubicBezTo>
                    <a:cubicBezTo>
                      <a:pt x="11" y="322"/>
                      <a:pt x="11" y="324"/>
                      <a:pt x="13" y="324"/>
                    </a:cubicBezTo>
                    <a:cubicBezTo>
                      <a:pt x="14" y="324"/>
                      <a:pt x="10" y="322"/>
                      <a:pt x="11" y="321"/>
                    </a:cubicBezTo>
                    <a:cubicBezTo>
                      <a:pt x="13" y="318"/>
                      <a:pt x="16" y="319"/>
                      <a:pt x="16" y="318"/>
                    </a:cubicBezTo>
                    <a:cubicBezTo>
                      <a:pt x="16" y="315"/>
                      <a:pt x="14" y="316"/>
                      <a:pt x="14" y="315"/>
                    </a:cubicBezTo>
                    <a:cubicBezTo>
                      <a:pt x="13" y="313"/>
                      <a:pt x="11" y="313"/>
                      <a:pt x="11" y="315"/>
                    </a:cubicBezTo>
                    <a:cubicBezTo>
                      <a:pt x="11" y="316"/>
                      <a:pt x="8" y="315"/>
                      <a:pt x="6" y="313"/>
                    </a:cubicBezTo>
                    <a:cubicBezTo>
                      <a:pt x="6" y="310"/>
                      <a:pt x="3" y="312"/>
                      <a:pt x="3" y="313"/>
                    </a:cubicBezTo>
                    <a:cubicBezTo>
                      <a:pt x="3" y="316"/>
                      <a:pt x="3" y="316"/>
                      <a:pt x="2" y="315"/>
                    </a:cubicBezTo>
                    <a:cubicBezTo>
                      <a:pt x="0" y="312"/>
                      <a:pt x="3" y="310"/>
                      <a:pt x="6" y="307"/>
                    </a:cubicBezTo>
                    <a:cubicBezTo>
                      <a:pt x="11" y="305"/>
                      <a:pt x="8" y="302"/>
                      <a:pt x="11" y="304"/>
                    </a:cubicBezTo>
                    <a:cubicBezTo>
                      <a:pt x="13" y="304"/>
                      <a:pt x="10" y="302"/>
                      <a:pt x="13" y="302"/>
                    </a:cubicBezTo>
                    <a:cubicBezTo>
                      <a:pt x="16" y="302"/>
                      <a:pt x="13" y="305"/>
                      <a:pt x="16" y="307"/>
                    </a:cubicBezTo>
                    <a:cubicBezTo>
                      <a:pt x="19" y="308"/>
                      <a:pt x="14" y="313"/>
                      <a:pt x="17" y="312"/>
                    </a:cubicBezTo>
                    <a:cubicBezTo>
                      <a:pt x="19" y="310"/>
                      <a:pt x="17" y="310"/>
                      <a:pt x="19" y="305"/>
                    </a:cubicBezTo>
                    <a:cubicBezTo>
                      <a:pt x="19" y="301"/>
                      <a:pt x="19" y="302"/>
                      <a:pt x="19" y="299"/>
                    </a:cubicBezTo>
                    <a:cubicBezTo>
                      <a:pt x="19" y="298"/>
                      <a:pt x="22" y="298"/>
                      <a:pt x="20" y="296"/>
                    </a:cubicBezTo>
                    <a:cubicBezTo>
                      <a:pt x="20" y="294"/>
                      <a:pt x="19" y="294"/>
                      <a:pt x="22" y="293"/>
                    </a:cubicBezTo>
                    <a:cubicBezTo>
                      <a:pt x="23" y="293"/>
                      <a:pt x="25" y="291"/>
                      <a:pt x="25" y="290"/>
                    </a:cubicBezTo>
                    <a:cubicBezTo>
                      <a:pt x="26" y="288"/>
                      <a:pt x="26" y="285"/>
                      <a:pt x="23" y="285"/>
                    </a:cubicBezTo>
                    <a:cubicBezTo>
                      <a:pt x="22" y="285"/>
                      <a:pt x="20" y="284"/>
                      <a:pt x="22" y="284"/>
                    </a:cubicBezTo>
                    <a:cubicBezTo>
                      <a:pt x="23" y="282"/>
                      <a:pt x="23" y="279"/>
                      <a:pt x="22" y="276"/>
                    </a:cubicBezTo>
                    <a:cubicBezTo>
                      <a:pt x="22" y="273"/>
                      <a:pt x="26" y="273"/>
                      <a:pt x="25" y="268"/>
                    </a:cubicBezTo>
                    <a:cubicBezTo>
                      <a:pt x="23" y="265"/>
                      <a:pt x="25" y="266"/>
                      <a:pt x="25" y="263"/>
                    </a:cubicBezTo>
                    <a:cubicBezTo>
                      <a:pt x="25" y="262"/>
                      <a:pt x="25" y="262"/>
                      <a:pt x="26" y="263"/>
                    </a:cubicBezTo>
                    <a:cubicBezTo>
                      <a:pt x="28" y="265"/>
                      <a:pt x="29" y="260"/>
                      <a:pt x="25" y="260"/>
                    </a:cubicBezTo>
                    <a:cubicBezTo>
                      <a:pt x="22" y="259"/>
                      <a:pt x="28" y="257"/>
                      <a:pt x="26" y="256"/>
                    </a:cubicBezTo>
                    <a:cubicBezTo>
                      <a:pt x="23" y="256"/>
                      <a:pt x="23" y="251"/>
                      <a:pt x="22" y="256"/>
                    </a:cubicBezTo>
                    <a:cubicBezTo>
                      <a:pt x="22" y="257"/>
                      <a:pt x="19" y="259"/>
                      <a:pt x="16" y="252"/>
                    </a:cubicBezTo>
                    <a:cubicBezTo>
                      <a:pt x="14" y="248"/>
                      <a:pt x="16" y="248"/>
                      <a:pt x="17" y="238"/>
                    </a:cubicBezTo>
                    <a:cubicBezTo>
                      <a:pt x="17" y="232"/>
                      <a:pt x="19" y="240"/>
                      <a:pt x="20" y="231"/>
                    </a:cubicBezTo>
                    <a:cubicBezTo>
                      <a:pt x="22" y="223"/>
                      <a:pt x="19" y="224"/>
                      <a:pt x="19" y="218"/>
                    </a:cubicBezTo>
                    <a:cubicBezTo>
                      <a:pt x="20" y="210"/>
                      <a:pt x="17" y="215"/>
                      <a:pt x="17" y="207"/>
                    </a:cubicBezTo>
                    <a:cubicBezTo>
                      <a:pt x="19" y="203"/>
                      <a:pt x="22" y="210"/>
                      <a:pt x="22" y="203"/>
                    </a:cubicBezTo>
                    <a:cubicBezTo>
                      <a:pt x="22" y="196"/>
                      <a:pt x="23" y="206"/>
                      <a:pt x="23" y="196"/>
                    </a:cubicBezTo>
                    <a:cubicBezTo>
                      <a:pt x="25" y="190"/>
                      <a:pt x="26" y="195"/>
                      <a:pt x="26" y="190"/>
                    </a:cubicBezTo>
                    <a:cubicBezTo>
                      <a:pt x="26" y="187"/>
                      <a:pt x="31" y="184"/>
                      <a:pt x="31" y="175"/>
                    </a:cubicBezTo>
                    <a:cubicBezTo>
                      <a:pt x="31" y="167"/>
                      <a:pt x="36" y="171"/>
                      <a:pt x="34" y="165"/>
                    </a:cubicBezTo>
                    <a:cubicBezTo>
                      <a:pt x="33" y="161"/>
                      <a:pt x="37" y="158"/>
                      <a:pt x="36" y="154"/>
                    </a:cubicBezTo>
                    <a:cubicBezTo>
                      <a:pt x="34" y="151"/>
                      <a:pt x="36" y="150"/>
                      <a:pt x="34" y="142"/>
                    </a:cubicBezTo>
                    <a:cubicBezTo>
                      <a:pt x="33" y="134"/>
                      <a:pt x="34" y="133"/>
                      <a:pt x="36" y="131"/>
                    </a:cubicBezTo>
                    <a:cubicBezTo>
                      <a:pt x="37" y="129"/>
                      <a:pt x="37" y="125"/>
                      <a:pt x="36" y="120"/>
                    </a:cubicBezTo>
                    <a:cubicBezTo>
                      <a:pt x="33" y="116"/>
                      <a:pt x="37" y="117"/>
                      <a:pt x="39" y="111"/>
                    </a:cubicBezTo>
                    <a:cubicBezTo>
                      <a:pt x="39" y="103"/>
                      <a:pt x="40" y="106"/>
                      <a:pt x="40" y="101"/>
                    </a:cubicBezTo>
                    <a:cubicBezTo>
                      <a:pt x="39" y="98"/>
                      <a:pt x="43" y="91"/>
                      <a:pt x="42" y="88"/>
                    </a:cubicBezTo>
                    <a:cubicBezTo>
                      <a:pt x="40" y="84"/>
                      <a:pt x="45" y="83"/>
                      <a:pt x="43" y="77"/>
                    </a:cubicBezTo>
                    <a:cubicBezTo>
                      <a:pt x="40" y="69"/>
                      <a:pt x="45" y="63"/>
                      <a:pt x="43" y="63"/>
                    </a:cubicBezTo>
                    <a:cubicBezTo>
                      <a:pt x="40" y="61"/>
                      <a:pt x="43" y="58"/>
                      <a:pt x="43" y="58"/>
                    </a:cubicBezTo>
                    <a:cubicBezTo>
                      <a:pt x="45" y="58"/>
                      <a:pt x="45" y="56"/>
                      <a:pt x="46" y="47"/>
                    </a:cubicBezTo>
                    <a:cubicBezTo>
                      <a:pt x="48" y="38"/>
                      <a:pt x="45" y="36"/>
                      <a:pt x="46" y="30"/>
                    </a:cubicBezTo>
                    <a:cubicBezTo>
                      <a:pt x="46" y="24"/>
                      <a:pt x="45" y="24"/>
                      <a:pt x="45" y="19"/>
                    </a:cubicBezTo>
                    <a:cubicBezTo>
                      <a:pt x="45" y="16"/>
                      <a:pt x="43" y="21"/>
                      <a:pt x="43" y="10"/>
                    </a:cubicBezTo>
                    <a:cubicBezTo>
                      <a:pt x="53" y="7"/>
                      <a:pt x="46" y="4"/>
                      <a:pt x="48" y="4"/>
                    </a:cubicBezTo>
                    <a:cubicBezTo>
                      <a:pt x="51" y="4"/>
                      <a:pt x="51" y="0"/>
                      <a:pt x="51" y="0"/>
                    </a:cubicBezTo>
                    <a:close/>
                    <a:moveTo>
                      <a:pt x="59" y="411"/>
                    </a:moveTo>
                    <a:cubicBezTo>
                      <a:pt x="59" y="383"/>
                      <a:pt x="59" y="383"/>
                      <a:pt x="59" y="383"/>
                    </a:cubicBezTo>
                    <a:moveTo>
                      <a:pt x="59" y="411"/>
                    </a:moveTo>
                    <a:cubicBezTo>
                      <a:pt x="59" y="383"/>
                      <a:pt x="59" y="383"/>
                      <a:pt x="59" y="383"/>
                    </a:cubicBezTo>
                    <a:cubicBezTo>
                      <a:pt x="57" y="382"/>
                      <a:pt x="56" y="385"/>
                      <a:pt x="54" y="385"/>
                    </a:cubicBezTo>
                    <a:cubicBezTo>
                      <a:pt x="53" y="385"/>
                      <a:pt x="53" y="382"/>
                      <a:pt x="51" y="382"/>
                    </a:cubicBezTo>
                    <a:cubicBezTo>
                      <a:pt x="49" y="382"/>
                      <a:pt x="49" y="385"/>
                      <a:pt x="48" y="386"/>
                    </a:cubicBezTo>
                    <a:cubicBezTo>
                      <a:pt x="46" y="386"/>
                      <a:pt x="45" y="385"/>
                      <a:pt x="45" y="385"/>
                    </a:cubicBezTo>
                    <a:cubicBezTo>
                      <a:pt x="43" y="385"/>
                      <a:pt x="45" y="385"/>
                      <a:pt x="45" y="386"/>
                    </a:cubicBezTo>
                    <a:cubicBezTo>
                      <a:pt x="45" y="388"/>
                      <a:pt x="46" y="386"/>
                      <a:pt x="46" y="388"/>
                    </a:cubicBezTo>
                    <a:cubicBezTo>
                      <a:pt x="45" y="389"/>
                      <a:pt x="45" y="389"/>
                      <a:pt x="45" y="388"/>
                    </a:cubicBezTo>
                    <a:cubicBezTo>
                      <a:pt x="43" y="386"/>
                      <a:pt x="43" y="389"/>
                      <a:pt x="45" y="393"/>
                    </a:cubicBezTo>
                    <a:cubicBezTo>
                      <a:pt x="45" y="396"/>
                      <a:pt x="51" y="391"/>
                      <a:pt x="53" y="393"/>
                    </a:cubicBezTo>
                    <a:cubicBezTo>
                      <a:pt x="54" y="396"/>
                      <a:pt x="45" y="396"/>
                      <a:pt x="46" y="399"/>
                    </a:cubicBezTo>
                    <a:cubicBezTo>
                      <a:pt x="46" y="403"/>
                      <a:pt x="56" y="405"/>
                      <a:pt x="56" y="406"/>
                    </a:cubicBezTo>
                    <a:cubicBezTo>
                      <a:pt x="49" y="405"/>
                      <a:pt x="51" y="403"/>
                      <a:pt x="51" y="405"/>
                    </a:cubicBezTo>
                    <a:cubicBezTo>
                      <a:pt x="49" y="406"/>
                      <a:pt x="48" y="403"/>
                      <a:pt x="46" y="403"/>
                    </a:cubicBezTo>
                    <a:cubicBezTo>
                      <a:pt x="45" y="405"/>
                      <a:pt x="48" y="406"/>
                      <a:pt x="45" y="405"/>
                    </a:cubicBezTo>
                    <a:cubicBezTo>
                      <a:pt x="42" y="402"/>
                      <a:pt x="39" y="400"/>
                      <a:pt x="40" y="402"/>
                    </a:cubicBezTo>
                    <a:cubicBezTo>
                      <a:pt x="40" y="405"/>
                      <a:pt x="45" y="403"/>
                      <a:pt x="42" y="405"/>
                    </a:cubicBezTo>
                    <a:cubicBezTo>
                      <a:pt x="39" y="405"/>
                      <a:pt x="40" y="406"/>
                      <a:pt x="39" y="406"/>
                    </a:cubicBezTo>
                    <a:cubicBezTo>
                      <a:pt x="36" y="405"/>
                      <a:pt x="36" y="405"/>
                      <a:pt x="36" y="405"/>
                    </a:cubicBezTo>
                    <a:cubicBezTo>
                      <a:pt x="36" y="406"/>
                      <a:pt x="34" y="405"/>
                      <a:pt x="33" y="405"/>
                    </a:cubicBezTo>
                    <a:cubicBezTo>
                      <a:pt x="31" y="405"/>
                      <a:pt x="34" y="406"/>
                      <a:pt x="34" y="406"/>
                    </a:cubicBezTo>
                    <a:cubicBezTo>
                      <a:pt x="33" y="408"/>
                      <a:pt x="31" y="405"/>
                      <a:pt x="31" y="406"/>
                    </a:cubicBezTo>
                    <a:cubicBezTo>
                      <a:pt x="31" y="408"/>
                      <a:pt x="31" y="408"/>
                      <a:pt x="31" y="408"/>
                    </a:cubicBezTo>
                    <a:cubicBezTo>
                      <a:pt x="33" y="410"/>
                      <a:pt x="34" y="408"/>
                      <a:pt x="36" y="408"/>
                    </a:cubicBezTo>
                    <a:cubicBezTo>
                      <a:pt x="36" y="410"/>
                      <a:pt x="36" y="406"/>
                      <a:pt x="37" y="406"/>
                    </a:cubicBezTo>
                    <a:cubicBezTo>
                      <a:pt x="37" y="406"/>
                      <a:pt x="36" y="408"/>
                      <a:pt x="37" y="408"/>
                    </a:cubicBezTo>
                    <a:cubicBezTo>
                      <a:pt x="37" y="410"/>
                      <a:pt x="40" y="406"/>
                      <a:pt x="39" y="408"/>
                    </a:cubicBezTo>
                    <a:cubicBezTo>
                      <a:pt x="39" y="411"/>
                      <a:pt x="39" y="410"/>
                      <a:pt x="40" y="410"/>
                    </a:cubicBezTo>
                    <a:cubicBezTo>
                      <a:pt x="40" y="410"/>
                      <a:pt x="40" y="411"/>
                      <a:pt x="42" y="410"/>
                    </a:cubicBezTo>
                    <a:cubicBezTo>
                      <a:pt x="43" y="410"/>
                      <a:pt x="45" y="411"/>
                      <a:pt x="45" y="411"/>
                    </a:cubicBezTo>
                    <a:cubicBezTo>
                      <a:pt x="46" y="410"/>
                      <a:pt x="46" y="411"/>
                      <a:pt x="48" y="411"/>
                    </a:cubicBezTo>
                    <a:cubicBezTo>
                      <a:pt x="48" y="410"/>
                      <a:pt x="49" y="411"/>
                      <a:pt x="49" y="410"/>
                    </a:cubicBezTo>
                    <a:cubicBezTo>
                      <a:pt x="49" y="408"/>
                      <a:pt x="49" y="411"/>
                      <a:pt x="51" y="411"/>
                    </a:cubicBezTo>
                    <a:cubicBezTo>
                      <a:pt x="56" y="411"/>
                      <a:pt x="57" y="413"/>
                      <a:pt x="57" y="411"/>
                    </a:cubicBezTo>
                    <a:cubicBezTo>
                      <a:pt x="57" y="410"/>
                      <a:pt x="57" y="411"/>
                      <a:pt x="59" y="411"/>
                    </a:cubicBezTo>
                    <a:close/>
                    <a:moveTo>
                      <a:pt x="20" y="291"/>
                    </a:moveTo>
                    <a:cubicBezTo>
                      <a:pt x="20" y="291"/>
                      <a:pt x="19" y="291"/>
                      <a:pt x="20" y="293"/>
                    </a:cubicBezTo>
                    <a:cubicBezTo>
                      <a:pt x="22" y="293"/>
                      <a:pt x="23" y="291"/>
                      <a:pt x="23" y="291"/>
                    </a:cubicBezTo>
                    <a:cubicBezTo>
                      <a:pt x="25" y="290"/>
                      <a:pt x="23" y="290"/>
                      <a:pt x="23" y="290"/>
                    </a:cubicBezTo>
                    <a:cubicBezTo>
                      <a:pt x="25" y="290"/>
                      <a:pt x="26" y="288"/>
                      <a:pt x="23" y="287"/>
                    </a:cubicBezTo>
                    <a:cubicBezTo>
                      <a:pt x="22" y="285"/>
                      <a:pt x="23" y="287"/>
                      <a:pt x="22" y="287"/>
                    </a:cubicBezTo>
                    <a:cubicBezTo>
                      <a:pt x="22" y="287"/>
                      <a:pt x="20" y="287"/>
                      <a:pt x="20" y="288"/>
                    </a:cubicBezTo>
                    <a:cubicBezTo>
                      <a:pt x="22" y="290"/>
                      <a:pt x="20" y="288"/>
                      <a:pt x="19" y="290"/>
                    </a:cubicBezTo>
                    <a:cubicBezTo>
                      <a:pt x="19" y="290"/>
                      <a:pt x="19" y="290"/>
                      <a:pt x="20" y="291"/>
                    </a:cubicBezTo>
                    <a:close/>
                    <a:moveTo>
                      <a:pt x="43" y="402"/>
                    </a:moveTo>
                    <a:cubicBezTo>
                      <a:pt x="42" y="400"/>
                      <a:pt x="42" y="400"/>
                      <a:pt x="43" y="400"/>
                    </a:cubicBezTo>
                    <a:cubicBezTo>
                      <a:pt x="45" y="402"/>
                      <a:pt x="45" y="402"/>
                      <a:pt x="43" y="400"/>
                    </a:cubicBezTo>
                    <a:cubicBezTo>
                      <a:pt x="43" y="399"/>
                      <a:pt x="43" y="397"/>
                      <a:pt x="43" y="396"/>
                    </a:cubicBezTo>
                    <a:cubicBezTo>
                      <a:pt x="43" y="394"/>
                      <a:pt x="42" y="396"/>
                      <a:pt x="42" y="397"/>
                    </a:cubicBezTo>
                    <a:cubicBezTo>
                      <a:pt x="42" y="399"/>
                      <a:pt x="40" y="397"/>
                      <a:pt x="40" y="399"/>
                    </a:cubicBezTo>
                    <a:cubicBezTo>
                      <a:pt x="40" y="400"/>
                      <a:pt x="42" y="402"/>
                      <a:pt x="45" y="403"/>
                    </a:cubicBezTo>
                    <a:cubicBezTo>
                      <a:pt x="46" y="405"/>
                      <a:pt x="45" y="403"/>
                      <a:pt x="43" y="402"/>
                    </a:cubicBezTo>
                    <a:close/>
                    <a:moveTo>
                      <a:pt x="39" y="402"/>
                    </a:moveTo>
                    <a:cubicBezTo>
                      <a:pt x="39" y="400"/>
                      <a:pt x="37" y="402"/>
                      <a:pt x="37" y="400"/>
                    </a:cubicBezTo>
                    <a:cubicBezTo>
                      <a:pt x="36" y="399"/>
                      <a:pt x="34" y="399"/>
                      <a:pt x="34" y="400"/>
                    </a:cubicBezTo>
                    <a:cubicBezTo>
                      <a:pt x="34" y="402"/>
                      <a:pt x="33" y="403"/>
                      <a:pt x="34" y="403"/>
                    </a:cubicBezTo>
                    <a:cubicBezTo>
                      <a:pt x="36" y="403"/>
                      <a:pt x="34" y="402"/>
                      <a:pt x="36" y="403"/>
                    </a:cubicBezTo>
                    <a:cubicBezTo>
                      <a:pt x="37" y="403"/>
                      <a:pt x="36" y="403"/>
                      <a:pt x="37" y="405"/>
                    </a:cubicBezTo>
                    <a:cubicBezTo>
                      <a:pt x="39" y="405"/>
                      <a:pt x="39" y="403"/>
                      <a:pt x="39" y="402"/>
                    </a:cubicBezTo>
                    <a:close/>
                    <a:moveTo>
                      <a:pt x="13" y="265"/>
                    </a:moveTo>
                    <a:cubicBezTo>
                      <a:pt x="13" y="266"/>
                      <a:pt x="14" y="266"/>
                      <a:pt x="13" y="271"/>
                    </a:cubicBezTo>
                    <a:cubicBezTo>
                      <a:pt x="11" y="276"/>
                      <a:pt x="13" y="274"/>
                      <a:pt x="16" y="276"/>
                    </a:cubicBezTo>
                    <a:cubicBezTo>
                      <a:pt x="20" y="276"/>
                      <a:pt x="16" y="273"/>
                      <a:pt x="17" y="273"/>
                    </a:cubicBezTo>
                    <a:cubicBezTo>
                      <a:pt x="20" y="273"/>
                      <a:pt x="17" y="270"/>
                      <a:pt x="19" y="270"/>
                    </a:cubicBezTo>
                    <a:cubicBezTo>
                      <a:pt x="20" y="270"/>
                      <a:pt x="20" y="270"/>
                      <a:pt x="17" y="266"/>
                    </a:cubicBezTo>
                    <a:cubicBezTo>
                      <a:pt x="16" y="265"/>
                      <a:pt x="19" y="266"/>
                      <a:pt x="17" y="265"/>
                    </a:cubicBezTo>
                    <a:cubicBezTo>
                      <a:pt x="17" y="263"/>
                      <a:pt x="17" y="263"/>
                      <a:pt x="19" y="263"/>
                    </a:cubicBezTo>
                    <a:cubicBezTo>
                      <a:pt x="22" y="263"/>
                      <a:pt x="20" y="262"/>
                      <a:pt x="19" y="260"/>
                    </a:cubicBezTo>
                    <a:cubicBezTo>
                      <a:pt x="19" y="259"/>
                      <a:pt x="19" y="257"/>
                      <a:pt x="17" y="259"/>
                    </a:cubicBezTo>
                    <a:cubicBezTo>
                      <a:pt x="14" y="259"/>
                      <a:pt x="17" y="257"/>
                      <a:pt x="16" y="257"/>
                    </a:cubicBezTo>
                    <a:cubicBezTo>
                      <a:pt x="14" y="257"/>
                      <a:pt x="14" y="257"/>
                      <a:pt x="14" y="259"/>
                    </a:cubicBezTo>
                    <a:cubicBezTo>
                      <a:pt x="16" y="262"/>
                      <a:pt x="14" y="262"/>
                      <a:pt x="13" y="265"/>
                    </a:cubicBezTo>
                    <a:close/>
                    <a:moveTo>
                      <a:pt x="22" y="281"/>
                    </a:moveTo>
                    <a:cubicBezTo>
                      <a:pt x="22" y="281"/>
                      <a:pt x="22" y="282"/>
                      <a:pt x="20" y="282"/>
                    </a:cubicBezTo>
                    <a:cubicBezTo>
                      <a:pt x="20" y="282"/>
                      <a:pt x="20" y="281"/>
                      <a:pt x="22" y="281"/>
                    </a:cubicBezTo>
                    <a:close/>
                    <a:moveTo>
                      <a:pt x="16" y="281"/>
                    </a:moveTo>
                    <a:cubicBezTo>
                      <a:pt x="17" y="281"/>
                      <a:pt x="17" y="281"/>
                      <a:pt x="17" y="281"/>
                    </a:cubicBezTo>
                    <a:cubicBezTo>
                      <a:pt x="16" y="279"/>
                      <a:pt x="16" y="281"/>
                      <a:pt x="14" y="281"/>
                    </a:cubicBezTo>
                    <a:cubicBezTo>
                      <a:pt x="14" y="279"/>
                      <a:pt x="13" y="281"/>
                      <a:pt x="14" y="281"/>
                    </a:cubicBezTo>
                    <a:cubicBezTo>
                      <a:pt x="16" y="282"/>
                      <a:pt x="16" y="282"/>
                      <a:pt x="16" y="281"/>
                    </a:cubicBezTo>
                    <a:close/>
                    <a:moveTo>
                      <a:pt x="16" y="296"/>
                    </a:moveTo>
                    <a:cubicBezTo>
                      <a:pt x="16" y="296"/>
                      <a:pt x="16" y="296"/>
                      <a:pt x="17" y="296"/>
                    </a:cubicBezTo>
                    <a:cubicBezTo>
                      <a:pt x="17" y="298"/>
                      <a:pt x="17" y="296"/>
                      <a:pt x="17" y="294"/>
                    </a:cubicBezTo>
                    <a:cubicBezTo>
                      <a:pt x="16" y="293"/>
                      <a:pt x="16" y="294"/>
                      <a:pt x="14" y="294"/>
                    </a:cubicBezTo>
                    <a:cubicBezTo>
                      <a:pt x="13" y="293"/>
                      <a:pt x="13" y="294"/>
                      <a:pt x="14" y="296"/>
                    </a:cubicBezTo>
                    <a:cubicBezTo>
                      <a:pt x="14" y="296"/>
                      <a:pt x="14" y="296"/>
                      <a:pt x="16" y="296"/>
                    </a:cubicBezTo>
                    <a:close/>
                    <a:moveTo>
                      <a:pt x="16" y="293"/>
                    </a:moveTo>
                    <a:cubicBezTo>
                      <a:pt x="16" y="293"/>
                      <a:pt x="16" y="293"/>
                      <a:pt x="14" y="291"/>
                    </a:cubicBezTo>
                    <a:cubicBezTo>
                      <a:pt x="13" y="291"/>
                      <a:pt x="13" y="293"/>
                      <a:pt x="13" y="293"/>
                    </a:cubicBezTo>
                    <a:cubicBezTo>
                      <a:pt x="11" y="294"/>
                      <a:pt x="13" y="293"/>
                      <a:pt x="16" y="293"/>
                    </a:cubicBezTo>
                    <a:close/>
                    <a:moveTo>
                      <a:pt x="14" y="290"/>
                    </a:moveTo>
                    <a:cubicBezTo>
                      <a:pt x="16" y="290"/>
                      <a:pt x="16" y="290"/>
                      <a:pt x="16" y="290"/>
                    </a:cubicBezTo>
                    <a:cubicBezTo>
                      <a:pt x="16" y="288"/>
                      <a:pt x="14" y="288"/>
                      <a:pt x="13" y="290"/>
                    </a:cubicBezTo>
                    <a:cubicBezTo>
                      <a:pt x="11" y="290"/>
                      <a:pt x="13" y="290"/>
                      <a:pt x="13" y="291"/>
                    </a:cubicBezTo>
                    <a:cubicBezTo>
                      <a:pt x="13" y="291"/>
                      <a:pt x="14" y="291"/>
                      <a:pt x="14" y="290"/>
                    </a:cubicBezTo>
                    <a:close/>
                    <a:moveTo>
                      <a:pt x="17" y="290"/>
                    </a:moveTo>
                    <a:cubicBezTo>
                      <a:pt x="19" y="290"/>
                      <a:pt x="19" y="288"/>
                      <a:pt x="17" y="288"/>
                    </a:cubicBezTo>
                    <a:cubicBezTo>
                      <a:pt x="16" y="288"/>
                      <a:pt x="17" y="288"/>
                      <a:pt x="17" y="290"/>
                    </a:cubicBezTo>
                    <a:cubicBezTo>
                      <a:pt x="17" y="290"/>
                      <a:pt x="17" y="290"/>
                      <a:pt x="17" y="290"/>
                    </a:cubicBezTo>
                    <a:close/>
                    <a:moveTo>
                      <a:pt x="19" y="301"/>
                    </a:moveTo>
                    <a:cubicBezTo>
                      <a:pt x="19" y="299"/>
                      <a:pt x="19" y="299"/>
                      <a:pt x="17" y="299"/>
                    </a:cubicBezTo>
                    <a:cubicBezTo>
                      <a:pt x="17" y="299"/>
                      <a:pt x="16" y="301"/>
                      <a:pt x="17" y="302"/>
                    </a:cubicBezTo>
                    <a:cubicBezTo>
                      <a:pt x="17" y="302"/>
                      <a:pt x="19" y="302"/>
                      <a:pt x="19" y="301"/>
                    </a:cubicBezTo>
                    <a:close/>
                    <a:moveTo>
                      <a:pt x="13" y="301"/>
                    </a:moveTo>
                    <a:cubicBezTo>
                      <a:pt x="14" y="301"/>
                      <a:pt x="13" y="299"/>
                      <a:pt x="13" y="299"/>
                    </a:cubicBezTo>
                    <a:cubicBezTo>
                      <a:pt x="11" y="298"/>
                      <a:pt x="11" y="299"/>
                      <a:pt x="11" y="301"/>
                    </a:cubicBezTo>
                    <a:cubicBezTo>
                      <a:pt x="13" y="301"/>
                      <a:pt x="11" y="302"/>
                      <a:pt x="13" y="302"/>
                    </a:cubicBezTo>
                    <a:cubicBezTo>
                      <a:pt x="13" y="301"/>
                      <a:pt x="13" y="301"/>
                      <a:pt x="13" y="301"/>
                    </a:cubicBezTo>
                    <a:close/>
                    <a:moveTo>
                      <a:pt x="14" y="301"/>
                    </a:moveTo>
                    <a:cubicBezTo>
                      <a:pt x="14" y="301"/>
                      <a:pt x="16" y="299"/>
                      <a:pt x="16" y="301"/>
                    </a:cubicBezTo>
                    <a:cubicBezTo>
                      <a:pt x="16" y="301"/>
                      <a:pt x="16" y="302"/>
                      <a:pt x="14" y="301"/>
                    </a:cubicBezTo>
                    <a:close/>
                    <a:moveTo>
                      <a:pt x="17" y="304"/>
                    </a:moveTo>
                    <a:cubicBezTo>
                      <a:pt x="17" y="304"/>
                      <a:pt x="17" y="304"/>
                      <a:pt x="17" y="302"/>
                    </a:cubicBezTo>
                    <a:cubicBezTo>
                      <a:pt x="17" y="302"/>
                      <a:pt x="16" y="302"/>
                      <a:pt x="16" y="304"/>
                    </a:cubicBezTo>
                    <a:cubicBezTo>
                      <a:pt x="16" y="305"/>
                      <a:pt x="16" y="305"/>
                      <a:pt x="17" y="304"/>
                    </a:cubicBezTo>
                    <a:close/>
                    <a:moveTo>
                      <a:pt x="6" y="305"/>
                    </a:moveTo>
                    <a:cubicBezTo>
                      <a:pt x="6" y="305"/>
                      <a:pt x="6" y="305"/>
                      <a:pt x="6" y="305"/>
                    </a:cubicBezTo>
                    <a:cubicBezTo>
                      <a:pt x="6" y="307"/>
                      <a:pt x="8" y="307"/>
                      <a:pt x="8" y="305"/>
                    </a:cubicBezTo>
                    <a:cubicBezTo>
                      <a:pt x="10" y="305"/>
                      <a:pt x="10" y="304"/>
                      <a:pt x="8" y="302"/>
                    </a:cubicBezTo>
                    <a:cubicBezTo>
                      <a:pt x="8" y="302"/>
                      <a:pt x="8" y="302"/>
                      <a:pt x="6" y="304"/>
                    </a:cubicBezTo>
                    <a:cubicBezTo>
                      <a:pt x="6" y="304"/>
                      <a:pt x="6" y="304"/>
                      <a:pt x="6" y="305"/>
                    </a:cubicBezTo>
                    <a:close/>
                    <a:moveTo>
                      <a:pt x="13" y="287"/>
                    </a:moveTo>
                    <a:cubicBezTo>
                      <a:pt x="13" y="287"/>
                      <a:pt x="13" y="287"/>
                      <a:pt x="11" y="287"/>
                    </a:cubicBezTo>
                    <a:cubicBezTo>
                      <a:pt x="11" y="288"/>
                      <a:pt x="11" y="288"/>
                      <a:pt x="11" y="288"/>
                    </a:cubicBezTo>
                    <a:cubicBezTo>
                      <a:pt x="13" y="288"/>
                      <a:pt x="13" y="287"/>
                      <a:pt x="13" y="287"/>
                    </a:cubicBezTo>
                    <a:close/>
                    <a:moveTo>
                      <a:pt x="14" y="288"/>
                    </a:moveTo>
                    <a:cubicBezTo>
                      <a:pt x="16" y="288"/>
                      <a:pt x="16" y="288"/>
                      <a:pt x="16" y="288"/>
                    </a:cubicBezTo>
                    <a:cubicBezTo>
                      <a:pt x="16" y="287"/>
                      <a:pt x="14" y="288"/>
                      <a:pt x="13" y="288"/>
                    </a:cubicBezTo>
                    <a:cubicBezTo>
                      <a:pt x="13" y="288"/>
                      <a:pt x="13" y="288"/>
                      <a:pt x="14" y="288"/>
                    </a:cubicBezTo>
                    <a:close/>
                    <a:moveTo>
                      <a:pt x="14" y="285"/>
                    </a:moveTo>
                    <a:cubicBezTo>
                      <a:pt x="14" y="284"/>
                      <a:pt x="14" y="284"/>
                      <a:pt x="16" y="284"/>
                    </a:cubicBezTo>
                    <a:cubicBezTo>
                      <a:pt x="16" y="285"/>
                      <a:pt x="14" y="287"/>
                      <a:pt x="14" y="285"/>
                    </a:cubicBezTo>
                    <a:close/>
                    <a:moveTo>
                      <a:pt x="19" y="284"/>
                    </a:moveTo>
                    <a:cubicBezTo>
                      <a:pt x="17" y="284"/>
                      <a:pt x="17" y="282"/>
                      <a:pt x="17" y="282"/>
                    </a:cubicBezTo>
                    <a:cubicBezTo>
                      <a:pt x="17" y="281"/>
                      <a:pt x="19" y="284"/>
                      <a:pt x="19" y="284"/>
                    </a:cubicBezTo>
                    <a:close/>
                    <a:moveTo>
                      <a:pt x="8" y="277"/>
                    </a:moveTo>
                    <a:cubicBezTo>
                      <a:pt x="8" y="277"/>
                      <a:pt x="10" y="276"/>
                      <a:pt x="10" y="277"/>
                    </a:cubicBezTo>
                    <a:cubicBezTo>
                      <a:pt x="11" y="277"/>
                      <a:pt x="8" y="279"/>
                      <a:pt x="8" y="277"/>
                    </a:cubicBezTo>
                    <a:close/>
                    <a:moveTo>
                      <a:pt x="10" y="302"/>
                    </a:moveTo>
                    <a:cubicBezTo>
                      <a:pt x="10" y="301"/>
                      <a:pt x="10" y="301"/>
                      <a:pt x="10" y="301"/>
                    </a:cubicBezTo>
                    <a:cubicBezTo>
                      <a:pt x="11" y="301"/>
                      <a:pt x="11" y="302"/>
                      <a:pt x="10" y="302"/>
                    </a:cubicBezTo>
                    <a:close/>
                    <a:moveTo>
                      <a:pt x="16" y="299"/>
                    </a:moveTo>
                    <a:cubicBezTo>
                      <a:pt x="16" y="299"/>
                      <a:pt x="14" y="298"/>
                      <a:pt x="14" y="299"/>
                    </a:cubicBezTo>
                    <a:cubicBezTo>
                      <a:pt x="14" y="299"/>
                      <a:pt x="14" y="299"/>
                      <a:pt x="16" y="299"/>
                    </a:cubicBezTo>
                    <a:cubicBezTo>
                      <a:pt x="16" y="299"/>
                      <a:pt x="17" y="299"/>
                      <a:pt x="16" y="299"/>
                    </a:cubicBezTo>
                    <a:close/>
                    <a:moveTo>
                      <a:pt x="17" y="293"/>
                    </a:moveTo>
                    <a:cubicBezTo>
                      <a:pt x="16" y="293"/>
                      <a:pt x="16" y="291"/>
                      <a:pt x="16" y="291"/>
                    </a:cubicBezTo>
                    <a:cubicBezTo>
                      <a:pt x="17" y="291"/>
                      <a:pt x="17" y="293"/>
                      <a:pt x="17" y="293"/>
                    </a:cubicBezTo>
                    <a:close/>
                    <a:moveTo>
                      <a:pt x="51" y="417"/>
                    </a:moveTo>
                    <a:cubicBezTo>
                      <a:pt x="53" y="417"/>
                      <a:pt x="53" y="419"/>
                      <a:pt x="54" y="419"/>
                    </a:cubicBezTo>
                    <a:cubicBezTo>
                      <a:pt x="56" y="419"/>
                      <a:pt x="54" y="419"/>
                      <a:pt x="53" y="417"/>
                    </a:cubicBezTo>
                    <a:cubicBezTo>
                      <a:pt x="51" y="416"/>
                      <a:pt x="53" y="416"/>
                      <a:pt x="54" y="416"/>
                    </a:cubicBezTo>
                    <a:cubicBezTo>
                      <a:pt x="56" y="416"/>
                      <a:pt x="57" y="416"/>
                      <a:pt x="56" y="416"/>
                    </a:cubicBezTo>
                    <a:cubicBezTo>
                      <a:pt x="56" y="417"/>
                      <a:pt x="56" y="417"/>
                      <a:pt x="56" y="419"/>
                    </a:cubicBezTo>
                    <a:cubicBezTo>
                      <a:pt x="57" y="421"/>
                      <a:pt x="57" y="417"/>
                      <a:pt x="59" y="419"/>
                    </a:cubicBezTo>
                    <a:cubicBezTo>
                      <a:pt x="59" y="421"/>
                      <a:pt x="60" y="419"/>
                      <a:pt x="60" y="421"/>
                    </a:cubicBezTo>
                    <a:cubicBezTo>
                      <a:pt x="62" y="422"/>
                      <a:pt x="62" y="421"/>
                      <a:pt x="62" y="422"/>
                    </a:cubicBezTo>
                    <a:cubicBezTo>
                      <a:pt x="63" y="424"/>
                      <a:pt x="63" y="421"/>
                      <a:pt x="63" y="421"/>
                    </a:cubicBezTo>
                    <a:cubicBezTo>
                      <a:pt x="62" y="419"/>
                      <a:pt x="63" y="419"/>
                      <a:pt x="60" y="417"/>
                    </a:cubicBezTo>
                    <a:cubicBezTo>
                      <a:pt x="57" y="416"/>
                      <a:pt x="62" y="417"/>
                      <a:pt x="60" y="416"/>
                    </a:cubicBezTo>
                    <a:cubicBezTo>
                      <a:pt x="60" y="416"/>
                      <a:pt x="60" y="416"/>
                      <a:pt x="59" y="416"/>
                    </a:cubicBezTo>
                    <a:cubicBezTo>
                      <a:pt x="57" y="414"/>
                      <a:pt x="57" y="414"/>
                      <a:pt x="59" y="414"/>
                    </a:cubicBezTo>
                    <a:cubicBezTo>
                      <a:pt x="60" y="414"/>
                      <a:pt x="60" y="413"/>
                      <a:pt x="60" y="413"/>
                    </a:cubicBezTo>
                    <a:cubicBezTo>
                      <a:pt x="59" y="411"/>
                      <a:pt x="56" y="413"/>
                      <a:pt x="54" y="413"/>
                    </a:cubicBezTo>
                    <a:cubicBezTo>
                      <a:pt x="53" y="413"/>
                      <a:pt x="51" y="413"/>
                      <a:pt x="48" y="414"/>
                    </a:cubicBezTo>
                    <a:cubicBezTo>
                      <a:pt x="46" y="414"/>
                      <a:pt x="48" y="414"/>
                      <a:pt x="49" y="416"/>
                    </a:cubicBezTo>
                    <a:cubicBezTo>
                      <a:pt x="51" y="417"/>
                      <a:pt x="46" y="416"/>
                      <a:pt x="51" y="417"/>
                    </a:cubicBezTo>
                    <a:close/>
                    <a:moveTo>
                      <a:pt x="51" y="413"/>
                    </a:moveTo>
                    <a:cubicBezTo>
                      <a:pt x="54" y="411"/>
                      <a:pt x="53" y="413"/>
                      <a:pt x="51" y="411"/>
                    </a:cubicBezTo>
                    <a:cubicBezTo>
                      <a:pt x="48" y="411"/>
                      <a:pt x="48" y="411"/>
                      <a:pt x="46" y="413"/>
                    </a:cubicBezTo>
                    <a:cubicBezTo>
                      <a:pt x="45" y="413"/>
                      <a:pt x="46" y="413"/>
                      <a:pt x="48" y="413"/>
                    </a:cubicBezTo>
                    <a:cubicBezTo>
                      <a:pt x="48" y="413"/>
                      <a:pt x="48" y="413"/>
                      <a:pt x="51" y="413"/>
                    </a:cubicBezTo>
                    <a:close/>
                    <a:moveTo>
                      <a:pt x="43" y="413"/>
                    </a:moveTo>
                    <a:cubicBezTo>
                      <a:pt x="43" y="413"/>
                      <a:pt x="42" y="413"/>
                      <a:pt x="43" y="413"/>
                    </a:cubicBezTo>
                    <a:cubicBezTo>
                      <a:pt x="46" y="413"/>
                      <a:pt x="45" y="411"/>
                      <a:pt x="43" y="411"/>
                    </a:cubicBezTo>
                    <a:cubicBezTo>
                      <a:pt x="42" y="411"/>
                      <a:pt x="42" y="413"/>
                      <a:pt x="40" y="413"/>
                    </a:cubicBezTo>
                    <a:cubicBezTo>
                      <a:pt x="39" y="413"/>
                      <a:pt x="39" y="413"/>
                      <a:pt x="39" y="413"/>
                    </a:cubicBezTo>
                    <a:cubicBezTo>
                      <a:pt x="39" y="414"/>
                      <a:pt x="40" y="414"/>
                      <a:pt x="42" y="414"/>
                    </a:cubicBezTo>
                    <a:cubicBezTo>
                      <a:pt x="43" y="414"/>
                      <a:pt x="42" y="416"/>
                      <a:pt x="43" y="416"/>
                    </a:cubicBezTo>
                    <a:cubicBezTo>
                      <a:pt x="45" y="414"/>
                      <a:pt x="45" y="413"/>
                      <a:pt x="43" y="413"/>
                    </a:cubicBezTo>
                    <a:close/>
                    <a:moveTo>
                      <a:pt x="39" y="411"/>
                    </a:moveTo>
                    <a:cubicBezTo>
                      <a:pt x="39" y="411"/>
                      <a:pt x="37" y="410"/>
                      <a:pt x="36" y="411"/>
                    </a:cubicBezTo>
                    <a:cubicBezTo>
                      <a:pt x="36" y="411"/>
                      <a:pt x="36" y="413"/>
                      <a:pt x="37" y="411"/>
                    </a:cubicBezTo>
                    <a:cubicBezTo>
                      <a:pt x="39" y="411"/>
                      <a:pt x="37" y="413"/>
                      <a:pt x="39" y="411"/>
                    </a:cubicBezTo>
                    <a:cubicBezTo>
                      <a:pt x="40" y="411"/>
                      <a:pt x="39" y="411"/>
                      <a:pt x="39" y="411"/>
                    </a:cubicBezTo>
                    <a:close/>
                    <a:moveTo>
                      <a:pt x="65" y="424"/>
                    </a:moveTo>
                    <a:cubicBezTo>
                      <a:pt x="63" y="422"/>
                      <a:pt x="66" y="422"/>
                      <a:pt x="66" y="422"/>
                    </a:cubicBezTo>
                    <a:cubicBezTo>
                      <a:pt x="68" y="424"/>
                      <a:pt x="65" y="424"/>
                      <a:pt x="65" y="424"/>
                    </a:cubicBezTo>
                    <a:close/>
                    <a:moveTo>
                      <a:pt x="68" y="421"/>
                    </a:moveTo>
                    <a:cubicBezTo>
                      <a:pt x="68" y="421"/>
                      <a:pt x="68" y="419"/>
                      <a:pt x="68" y="421"/>
                    </a:cubicBezTo>
                    <a:cubicBezTo>
                      <a:pt x="68" y="422"/>
                      <a:pt x="66" y="421"/>
                      <a:pt x="66" y="421"/>
                    </a:cubicBezTo>
                    <a:cubicBezTo>
                      <a:pt x="66" y="422"/>
                      <a:pt x="66" y="422"/>
                      <a:pt x="68" y="422"/>
                    </a:cubicBezTo>
                    <a:cubicBezTo>
                      <a:pt x="69" y="422"/>
                      <a:pt x="69" y="422"/>
                      <a:pt x="68" y="421"/>
                    </a:cubicBezTo>
                    <a:close/>
                    <a:moveTo>
                      <a:pt x="33" y="403"/>
                    </a:moveTo>
                    <a:cubicBezTo>
                      <a:pt x="33" y="402"/>
                      <a:pt x="34" y="402"/>
                      <a:pt x="34" y="402"/>
                    </a:cubicBezTo>
                    <a:cubicBezTo>
                      <a:pt x="33" y="400"/>
                      <a:pt x="34" y="399"/>
                      <a:pt x="33" y="399"/>
                    </a:cubicBezTo>
                    <a:cubicBezTo>
                      <a:pt x="31" y="399"/>
                      <a:pt x="31" y="399"/>
                      <a:pt x="31" y="399"/>
                    </a:cubicBezTo>
                    <a:cubicBezTo>
                      <a:pt x="31" y="400"/>
                      <a:pt x="29" y="399"/>
                      <a:pt x="29" y="399"/>
                    </a:cubicBezTo>
                    <a:cubicBezTo>
                      <a:pt x="28" y="400"/>
                      <a:pt x="29" y="400"/>
                      <a:pt x="29" y="402"/>
                    </a:cubicBezTo>
                    <a:cubicBezTo>
                      <a:pt x="31" y="402"/>
                      <a:pt x="33" y="402"/>
                      <a:pt x="31" y="403"/>
                    </a:cubicBezTo>
                    <a:cubicBezTo>
                      <a:pt x="31" y="405"/>
                      <a:pt x="33" y="405"/>
                      <a:pt x="33" y="403"/>
                    </a:cubicBezTo>
                    <a:cubicBezTo>
                      <a:pt x="33" y="403"/>
                      <a:pt x="33" y="403"/>
                      <a:pt x="33" y="403"/>
                    </a:cubicBezTo>
                    <a:close/>
                    <a:moveTo>
                      <a:pt x="22" y="377"/>
                    </a:moveTo>
                    <a:cubicBezTo>
                      <a:pt x="22" y="375"/>
                      <a:pt x="23" y="374"/>
                      <a:pt x="23" y="374"/>
                    </a:cubicBezTo>
                    <a:cubicBezTo>
                      <a:pt x="25" y="374"/>
                      <a:pt x="23" y="377"/>
                      <a:pt x="22" y="377"/>
                    </a:cubicBezTo>
                    <a:close/>
                    <a:moveTo>
                      <a:pt x="28" y="400"/>
                    </a:moveTo>
                    <a:cubicBezTo>
                      <a:pt x="28" y="402"/>
                      <a:pt x="28" y="402"/>
                      <a:pt x="28" y="400"/>
                    </a:cubicBezTo>
                    <a:cubicBezTo>
                      <a:pt x="28" y="399"/>
                      <a:pt x="31" y="399"/>
                      <a:pt x="29" y="397"/>
                    </a:cubicBezTo>
                    <a:cubicBezTo>
                      <a:pt x="29" y="397"/>
                      <a:pt x="28" y="397"/>
                      <a:pt x="28" y="396"/>
                    </a:cubicBezTo>
                    <a:cubicBezTo>
                      <a:pt x="28" y="396"/>
                      <a:pt x="26" y="394"/>
                      <a:pt x="25" y="396"/>
                    </a:cubicBezTo>
                    <a:cubicBezTo>
                      <a:pt x="25" y="396"/>
                      <a:pt x="25" y="394"/>
                      <a:pt x="25" y="396"/>
                    </a:cubicBezTo>
                    <a:cubicBezTo>
                      <a:pt x="23" y="396"/>
                      <a:pt x="25" y="394"/>
                      <a:pt x="23" y="393"/>
                    </a:cubicBezTo>
                    <a:cubicBezTo>
                      <a:pt x="22" y="393"/>
                      <a:pt x="23" y="394"/>
                      <a:pt x="20" y="394"/>
                    </a:cubicBezTo>
                    <a:cubicBezTo>
                      <a:pt x="19" y="393"/>
                      <a:pt x="22" y="396"/>
                      <a:pt x="20" y="396"/>
                    </a:cubicBezTo>
                    <a:cubicBezTo>
                      <a:pt x="19" y="396"/>
                      <a:pt x="19" y="394"/>
                      <a:pt x="19" y="396"/>
                    </a:cubicBezTo>
                    <a:cubicBezTo>
                      <a:pt x="17" y="397"/>
                      <a:pt x="19" y="396"/>
                      <a:pt x="19" y="397"/>
                    </a:cubicBezTo>
                    <a:cubicBezTo>
                      <a:pt x="19" y="399"/>
                      <a:pt x="20" y="396"/>
                      <a:pt x="20" y="397"/>
                    </a:cubicBezTo>
                    <a:cubicBezTo>
                      <a:pt x="22" y="399"/>
                      <a:pt x="20" y="400"/>
                      <a:pt x="22" y="400"/>
                    </a:cubicBezTo>
                    <a:cubicBezTo>
                      <a:pt x="23" y="402"/>
                      <a:pt x="22" y="397"/>
                      <a:pt x="23" y="399"/>
                    </a:cubicBezTo>
                    <a:cubicBezTo>
                      <a:pt x="23" y="400"/>
                      <a:pt x="25" y="397"/>
                      <a:pt x="25" y="399"/>
                    </a:cubicBezTo>
                    <a:cubicBezTo>
                      <a:pt x="25" y="402"/>
                      <a:pt x="22" y="402"/>
                      <a:pt x="23" y="402"/>
                    </a:cubicBezTo>
                    <a:cubicBezTo>
                      <a:pt x="25" y="402"/>
                      <a:pt x="25" y="400"/>
                      <a:pt x="26" y="402"/>
                    </a:cubicBezTo>
                    <a:cubicBezTo>
                      <a:pt x="26" y="402"/>
                      <a:pt x="26" y="400"/>
                      <a:pt x="28" y="400"/>
                    </a:cubicBezTo>
                    <a:close/>
                    <a:moveTo>
                      <a:pt x="29" y="403"/>
                    </a:moveTo>
                    <a:cubicBezTo>
                      <a:pt x="29" y="402"/>
                      <a:pt x="29" y="400"/>
                      <a:pt x="28" y="402"/>
                    </a:cubicBezTo>
                    <a:cubicBezTo>
                      <a:pt x="28" y="403"/>
                      <a:pt x="26" y="402"/>
                      <a:pt x="28" y="403"/>
                    </a:cubicBezTo>
                    <a:cubicBezTo>
                      <a:pt x="28" y="403"/>
                      <a:pt x="28" y="403"/>
                      <a:pt x="29" y="403"/>
                    </a:cubicBezTo>
                    <a:close/>
                    <a:moveTo>
                      <a:pt x="14" y="391"/>
                    </a:moveTo>
                    <a:cubicBezTo>
                      <a:pt x="16" y="391"/>
                      <a:pt x="14" y="393"/>
                      <a:pt x="13" y="393"/>
                    </a:cubicBezTo>
                    <a:cubicBezTo>
                      <a:pt x="13" y="391"/>
                      <a:pt x="14" y="391"/>
                      <a:pt x="14" y="391"/>
                    </a:cubicBezTo>
                    <a:close/>
                    <a:moveTo>
                      <a:pt x="17" y="383"/>
                    </a:moveTo>
                    <a:cubicBezTo>
                      <a:pt x="17" y="382"/>
                      <a:pt x="17" y="382"/>
                      <a:pt x="17" y="382"/>
                    </a:cubicBezTo>
                    <a:cubicBezTo>
                      <a:pt x="17" y="380"/>
                      <a:pt x="17" y="382"/>
                      <a:pt x="16" y="382"/>
                    </a:cubicBezTo>
                    <a:cubicBezTo>
                      <a:pt x="14" y="383"/>
                      <a:pt x="16" y="383"/>
                      <a:pt x="16" y="385"/>
                    </a:cubicBezTo>
                    <a:cubicBezTo>
                      <a:pt x="16" y="385"/>
                      <a:pt x="17" y="385"/>
                      <a:pt x="17" y="383"/>
                    </a:cubicBezTo>
                    <a:close/>
                    <a:moveTo>
                      <a:pt x="16" y="391"/>
                    </a:moveTo>
                    <a:cubicBezTo>
                      <a:pt x="17" y="391"/>
                      <a:pt x="17" y="389"/>
                      <a:pt x="19" y="391"/>
                    </a:cubicBezTo>
                    <a:cubicBezTo>
                      <a:pt x="19" y="391"/>
                      <a:pt x="17" y="391"/>
                      <a:pt x="19" y="393"/>
                    </a:cubicBezTo>
                    <a:cubicBezTo>
                      <a:pt x="19" y="393"/>
                      <a:pt x="19" y="391"/>
                      <a:pt x="20" y="393"/>
                    </a:cubicBezTo>
                    <a:cubicBezTo>
                      <a:pt x="22" y="393"/>
                      <a:pt x="22" y="393"/>
                      <a:pt x="22" y="391"/>
                    </a:cubicBezTo>
                    <a:cubicBezTo>
                      <a:pt x="20" y="391"/>
                      <a:pt x="20" y="389"/>
                      <a:pt x="19" y="389"/>
                    </a:cubicBezTo>
                    <a:cubicBezTo>
                      <a:pt x="19" y="389"/>
                      <a:pt x="19" y="388"/>
                      <a:pt x="17" y="389"/>
                    </a:cubicBezTo>
                    <a:cubicBezTo>
                      <a:pt x="17" y="389"/>
                      <a:pt x="17" y="388"/>
                      <a:pt x="16" y="388"/>
                    </a:cubicBezTo>
                    <a:cubicBezTo>
                      <a:pt x="14" y="388"/>
                      <a:pt x="13" y="388"/>
                      <a:pt x="11" y="386"/>
                    </a:cubicBezTo>
                    <a:cubicBezTo>
                      <a:pt x="10" y="385"/>
                      <a:pt x="8" y="385"/>
                      <a:pt x="10" y="386"/>
                    </a:cubicBezTo>
                    <a:cubicBezTo>
                      <a:pt x="11" y="386"/>
                      <a:pt x="10" y="386"/>
                      <a:pt x="11" y="388"/>
                    </a:cubicBezTo>
                    <a:cubicBezTo>
                      <a:pt x="13" y="388"/>
                      <a:pt x="11" y="389"/>
                      <a:pt x="14" y="389"/>
                    </a:cubicBezTo>
                    <a:cubicBezTo>
                      <a:pt x="14" y="389"/>
                      <a:pt x="16" y="389"/>
                      <a:pt x="16" y="391"/>
                    </a:cubicBezTo>
                    <a:close/>
                    <a:moveTo>
                      <a:pt x="14" y="371"/>
                    </a:moveTo>
                    <a:cubicBezTo>
                      <a:pt x="14" y="369"/>
                      <a:pt x="14" y="371"/>
                      <a:pt x="14" y="372"/>
                    </a:cubicBezTo>
                    <a:cubicBezTo>
                      <a:pt x="13" y="372"/>
                      <a:pt x="14" y="374"/>
                      <a:pt x="16" y="374"/>
                    </a:cubicBezTo>
                    <a:cubicBezTo>
                      <a:pt x="16" y="372"/>
                      <a:pt x="16" y="371"/>
                      <a:pt x="14" y="371"/>
                    </a:cubicBezTo>
                    <a:close/>
                    <a:moveTo>
                      <a:pt x="8" y="375"/>
                    </a:moveTo>
                    <a:cubicBezTo>
                      <a:pt x="8" y="374"/>
                      <a:pt x="10" y="374"/>
                      <a:pt x="10" y="372"/>
                    </a:cubicBezTo>
                    <a:cubicBezTo>
                      <a:pt x="8" y="371"/>
                      <a:pt x="8" y="371"/>
                      <a:pt x="8" y="372"/>
                    </a:cubicBezTo>
                    <a:cubicBezTo>
                      <a:pt x="8" y="374"/>
                      <a:pt x="8" y="374"/>
                      <a:pt x="8" y="372"/>
                    </a:cubicBezTo>
                    <a:cubicBezTo>
                      <a:pt x="6" y="372"/>
                      <a:pt x="6" y="374"/>
                      <a:pt x="6" y="374"/>
                    </a:cubicBezTo>
                    <a:cubicBezTo>
                      <a:pt x="8" y="375"/>
                      <a:pt x="6" y="375"/>
                      <a:pt x="6" y="377"/>
                    </a:cubicBezTo>
                    <a:cubicBezTo>
                      <a:pt x="6" y="377"/>
                      <a:pt x="8" y="377"/>
                      <a:pt x="8" y="375"/>
                    </a:cubicBezTo>
                    <a:close/>
                    <a:moveTo>
                      <a:pt x="13" y="374"/>
                    </a:moveTo>
                    <a:cubicBezTo>
                      <a:pt x="11" y="372"/>
                      <a:pt x="11" y="372"/>
                      <a:pt x="11" y="372"/>
                    </a:cubicBezTo>
                    <a:cubicBezTo>
                      <a:pt x="13" y="374"/>
                      <a:pt x="11" y="374"/>
                      <a:pt x="13" y="375"/>
                    </a:cubicBezTo>
                    <a:cubicBezTo>
                      <a:pt x="14" y="375"/>
                      <a:pt x="14" y="374"/>
                      <a:pt x="13" y="374"/>
                    </a:cubicBezTo>
                    <a:close/>
                    <a:moveTo>
                      <a:pt x="16" y="377"/>
                    </a:moveTo>
                    <a:cubicBezTo>
                      <a:pt x="17" y="380"/>
                      <a:pt x="17" y="378"/>
                      <a:pt x="17" y="377"/>
                    </a:cubicBezTo>
                    <a:cubicBezTo>
                      <a:pt x="16" y="375"/>
                      <a:pt x="14" y="374"/>
                      <a:pt x="14" y="375"/>
                    </a:cubicBezTo>
                    <a:cubicBezTo>
                      <a:pt x="14" y="377"/>
                      <a:pt x="14" y="375"/>
                      <a:pt x="16" y="377"/>
                    </a:cubicBezTo>
                    <a:close/>
                    <a:moveTo>
                      <a:pt x="16" y="380"/>
                    </a:moveTo>
                    <a:cubicBezTo>
                      <a:pt x="16" y="380"/>
                      <a:pt x="16" y="378"/>
                      <a:pt x="14" y="377"/>
                    </a:cubicBezTo>
                    <a:cubicBezTo>
                      <a:pt x="13" y="377"/>
                      <a:pt x="11" y="377"/>
                      <a:pt x="13" y="377"/>
                    </a:cubicBezTo>
                    <a:cubicBezTo>
                      <a:pt x="13" y="378"/>
                      <a:pt x="13" y="377"/>
                      <a:pt x="13" y="378"/>
                    </a:cubicBezTo>
                    <a:cubicBezTo>
                      <a:pt x="14" y="378"/>
                      <a:pt x="13" y="378"/>
                      <a:pt x="14" y="380"/>
                    </a:cubicBezTo>
                    <a:cubicBezTo>
                      <a:pt x="14" y="382"/>
                      <a:pt x="14" y="380"/>
                      <a:pt x="16" y="380"/>
                    </a:cubicBezTo>
                    <a:close/>
                    <a:moveTo>
                      <a:pt x="10" y="375"/>
                    </a:moveTo>
                    <a:cubicBezTo>
                      <a:pt x="11" y="374"/>
                      <a:pt x="10" y="374"/>
                      <a:pt x="10" y="375"/>
                    </a:cubicBezTo>
                    <a:cubicBezTo>
                      <a:pt x="8" y="377"/>
                      <a:pt x="8" y="378"/>
                      <a:pt x="8" y="377"/>
                    </a:cubicBezTo>
                    <a:cubicBezTo>
                      <a:pt x="10" y="377"/>
                      <a:pt x="10" y="377"/>
                      <a:pt x="10" y="375"/>
                    </a:cubicBezTo>
                    <a:close/>
                    <a:moveTo>
                      <a:pt x="10" y="380"/>
                    </a:moveTo>
                    <a:cubicBezTo>
                      <a:pt x="10" y="380"/>
                      <a:pt x="11" y="378"/>
                      <a:pt x="10" y="378"/>
                    </a:cubicBezTo>
                    <a:cubicBezTo>
                      <a:pt x="8" y="378"/>
                      <a:pt x="8" y="378"/>
                      <a:pt x="8" y="378"/>
                    </a:cubicBezTo>
                    <a:cubicBezTo>
                      <a:pt x="8" y="378"/>
                      <a:pt x="8" y="378"/>
                      <a:pt x="10" y="380"/>
                    </a:cubicBezTo>
                    <a:close/>
                    <a:moveTo>
                      <a:pt x="6" y="369"/>
                    </a:moveTo>
                    <a:cubicBezTo>
                      <a:pt x="6" y="368"/>
                      <a:pt x="6" y="368"/>
                      <a:pt x="6" y="368"/>
                    </a:cubicBezTo>
                    <a:cubicBezTo>
                      <a:pt x="5" y="366"/>
                      <a:pt x="5" y="368"/>
                      <a:pt x="5" y="369"/>
                    </a:cubicBezTo>
                    <a:cubicBezTo>
                      <a:pt x="5" y="371"/>
                      <a:pt x="3" y="372"/>
                      <a:pt x="5" y="371"/>
                    </a:cubicBezTo>
                    <a:cubicBezTo>
                      <a:pt x="6" y="371"/>
                      <a:pt x="5" y="369"/>
                      <a:pt x="6" y="369"/>
                    </a:cubicBezTo>
                    <a:close/>
                    <a:moveTo>
                      <a:pt x="14" y="369"/>
                    </a:moveTo>
                    <a:cubicBezTo>
                      <a:pt x="13" y="369"/>
                      <a:pt x="13" y="368"/>
                      <a:pt x="13" y="368"/>
                    </a:cubicBezTo>
                    <a:cubicBezTo>
                      <a:pt x="14" y="368"/>
                      <a:pt x="14" y="369"/>
                      <a:pt x="14" y="369"/>
                    </a:cubicBezTo>
                    <a:close/>
                    <a:moveTo>
                      <a:pt x="14" y="368"/>
                    </a:moveTo>
                    <a:cubicBezTo>
                      <a:pt x="14" y="366"/>
                      <a:pt x="16" y="366"/>
                      <a:pt x="16" y="368"/>
                    </a:cubicBezTo>
                    <a:cubicBezTo>
                      <a:pt x="16" y="368"/>
                      <a:pt x="14" y="369"/>
                      <a:pt x="14" y="368"/>
                    </a:cubicBezTo>
                    <a:close/>
                    <a:moveTo>
                      <a:pt x="10" y="368"/>
                    </a:moveTo>
                    <a:cubicBezTo>
                      <a:pt x="10" y="369"/>
                      <a:pt x="11" y="369"/>
                      <a:pt x="11" y="368"/>
                    </a:cubicBezTo>
                    <a:cubicBezTo>
                      <a:pt x="10" y="368"/>
                      <a:pt x="11" y="366"/>
                      <a:pt x="10" y="366"/>
                    </a:cubicBezTo>
                    <a:cubicBezTo>
                      <a:pt x="8" y="366"/>
                      <a:pt x="8" y="368"/>
                      <a:pt x="8" y="368"/>
                    </a:cubicBezTo>
                    <a:cubicBezTo>
                      <a:pt x="6" y="369"/>
                      <a:pt x="6" y="369"/>
                      <a:pt x="8" y="369"/>
                    </a:cubicBezTo>
                    <a:cubicBezTo>
                      <a:pt x="10" y="369"/>
                      <a:pt x="10" y="368"/>
                      <a:pt x="10" y="368"/>
                    </a:cubicBezTo>
                    <a:close/>
                    <a:moveTo>
                      <a:pt x="13" y="366"/>
                    </a:moveTo>
                    <a:cubicBezTo>
                      <a:pt x="13" y="363"/>
                      <a:pt x="13" y="363"/>
                      <a:pt x="13" y="363"/>
                    </a:cubicBezTo>
                    <a:cubicBezTo>
                      <a:pt x="13" y="363"/>
                      <a:pt x="14" y="366"/>
                      <a:pt x="13" y="366"/>
                    </a:cubicBezTo>
                    <a:close/>
                    <a:moveTo>
                      <a:pt x="11" y="349"/>
                    </a:moveTo>
                    <a:cubicBezTo>
                      <a:pt x="13" y="349"/>
                      <a:pt x="11" y="347"/>
                      <a:pt x="11" y="347"/>
                    </a:cubicBezTo>
                    <a:cubicBezTo>
                      <a:pt x="11" y="349"/>
                      <a:pt x="10" y="347"/>
                      <a:pt x="11" y="347"/>
                    </a:cubicBezTo>
                    <a:cubicBezTo>
                      <a:pt x="11" y="346"/>
                      <a:pt x="11" y="344"/>
                      <a:pt x="11" y="341"/>
                    </a:cubicBezTo>
                    <a:cubicBezTo>
                      <a:pt x="11" y="338"/>
                      <a:pt x="11" y="336"/>
                      <a:pt x="11" y="336"/>
                    </a:cubicBezTo>
                    <a:cubicBezTo>
                      <a:pt x="10" y="336"/>
                      <a:pt x="10" y="336"/>
                      <a:pt x="8" y="336"/>
                    </a:cubicBezTo>
                    <a:cubicBezTo>
                      <a:pt x="6" y="338"/>
                      <a:pt x="6" y="338"/>
                      <a:pt x="6" y="338"/>
                    </a:cubicBezTo>
                    <a:cubicBezTo>
                      <a:pt x="8" y="340"/>
                      <a:pt x="6" y="340"/>
                      <a:pt x="8" y="340"/>
                    </a:cubicBezTo>
                    <a:cubicBezTo>
                      <a:pt x="8" y="341"/>
                      <a:pt x="8" y="343"/>
                      <a:pt x="8" y="344"/>
                    </a:cubicBezTo>
                    <a:cubicBezTo>
                      <a:pt x="6" y="343"/>
                      <a:pt x="6" y="343"/>
                      <a:pt x="6" y="343"/>
                    </a:cubicBezTo>
                    <a:cubicBezTo>
                      <a:pt x="5" y="344"/>
                      <a:pt x="5" y="343"/>
                      <a:pt x="5" y="343"/>
                    </a:cubicBezTo>
                    <a:cubicBezTo>
                      <a:pt x="3" y="344"/>
                      <a:pt x="3" y="344"/>
                      <a:pt x="5" y="346"/>
                    </a:cubicBezTo>
                    <a:cubicBezTo>
                      <a:pt x="5" y="347"/>
                      <a:pt x="5" y="349"/>
                      <a:pt x="6" y="351"/>
                    </a:cubicBezTo>
                    <a:cubicBezTo>
                      <a:pt x="8" y="352"/>
                      <a:pt x="8" y="349"/>
                      <a:pt x="6" y="347"/>
                    </a:cubicBezTo>
                    <a:cubicBezTo>
                      <a:pt x="6" y="346"/>
                      <a:pt x="6" y="346"/>
                      <a:pt x="8" y="347"/>
                    </a:cubicBezTo>
                    <a:cubicBezTo>
                      <a:pt x="10" y="347"/>
                      <a:pt x="8" y="347"/>
                      <a:pt x="8" y="349"/>
                    </a:cubicBezTo>
                    <a:cubicBezTo>
                      <a:pt x="8" y="351"/>
                      <a:pt x="8" y="349"/>
                      <a:pt x="8" y="351"/>
                    </a:cubicBezTo>
                    <a:cubicBezTo>
                      <a:pt x="8" y="352"/>
                      <a:pt x="8" y="352"/>
                      <a:pt x="10" y="352"/>
                    </a:cubicBezTo>
                    <a:cubicBezTo>
                      <a:pt x="13" y="352"/>
                      <a:pt x="11" y="349"/>
                      <a:pt x="11" y="349"/>
                    </a:cubicBezTo>
                    <a:close/>
                    <a:moveTo>
                      <a:pt x="5" y="360"/>
                    </a:moveTo>
                    <a:cubicBezTo>
                      <a:pt x="6" y="358"/>
                      <a:pt x="6" y="358"/>
                      <a:pt x="5" y="358"/>
                    </a:cubicBezTo>
                    <a:cubicBezTo>
                      <a:pt x="2" y="357"/>
                      <a:pt x="5" y="358"/>
                      <a:pt x="3" y="360"/>
                    </a:cubicBezTo>
                    <a:cubicBezTo>
                      <a:pt x="3" y="360"/>
                      <a:pt x="2" y="361"/>
                      <a:pt x="3" y="361"/>
                    </a:cubicBezTo>
                    <a:cubicBezTo>
                      <a:pt x="5" y="361"/>
                      <a:pt x="5" y="360"/>
                      <a:pt x="5" y="360"/>
                    </a:cubicBezTo>
                    <a:close/>
                    <a:moveTo>
                      <a:pt x="13" y="361"/>
                    </a:moveTo>
                    <a:cubicBezTo>
                      <a:pt x="14" y="361"/>
                      <a:pt x="14" y="361"/>
                      <a:pt x="13" y="360"/>
                    </a:cubicBezTo>
                    <a:cubicBezTo>
                      <a:pt x="13" y="358"/>
                      <a:pt x="13" y="358"/>
                      <a:pt x="11" y="357"/>
                    </a:cubicBezTo>
                    <a:cubicBezTo>
                      <a:pt x="11" y="357"/>
                      <a:pt x="10" y="357"/>
                      <a:pt x="11" y="358"/>
                    </a:cubicBezTo>
                    <a:cubicBezTo>
                      <a:pt x="13" y="360"/>
                      <a:pt x="10" y="358"/>
                      <a:pt x="11" y="361"/>
                    </a:cubicBezTo>
                    <a:cubicBezTo>
                      <a:pt x="13" y="361"/>
                      <a:pt x="13" y="361"/>
                      <a:pt x="13" y="361"/>
                    </a:cubicBezTo>
                    <a:close/>
                    <a:moveTo>
                      <a:pt x="3" y="349"/>
                    </a:moveTo>
                    <a:cubicBezTo>
                      <a:pt x="5" y="349"/>
                      <a:pt x="3" y="351"/>
                      <a:pt x="5" y="351"/>
                    </a:cubicBezTo>
                    <a:cubicBezTo>
                      <a:pt x="5" y="351"/>
                      <a:pt x="5" y="351"/>
                      <a:pt x="5" y="349"/>
                    </a:cubicBezTo>
                    <a:cubicBezTo>
                      <a:pt x="5" y="347"/>
                      <a:pt x="5" y="347"/>
                      <a:pt x="3" y="347"/>
                    </a:cubicBezTo>
                    <a:cubicBezTo>
                      <a:pt x="2" y="347"/>
                      <a:pt x="2" y="347"/>
                      <a:pt x="2" y="351"/>
                    </a:cubicBezTo>
                    <a:cubicBezTo>
                      <a:pt x="2" y="351"/>
                      <a:pt x="3" y="351"/>
                      <a:pt x="3" y="349"/>
                    </a:cubicBezTo>
                    <a:close/>
                    <a:moveTo>
                      <a:pt x="5" y="357"/>
                    </a:moveTo>
                    <a:cubicBezTo>
                      <a:pt x="5" y="357"/>
                      <a:pt x="5" y="358"/>
                      <a:pt x="6" y="357"/>
                    </a:cubicBezTo>
                    <a:cubicBezTo>
                      <a:pt x="6" y="355"/>
                      <a:pt x="6" y="357"/>
                      <a:pt x="8" y="357"/>
                    </a:cubicBezTo>
                    <a:cubicBezTo>
                      <a:pt x="8" y="355"/>
                      <a:pt x="6" y="355"/>
                      <a:pt x="8" y="355"/>
                    </a:cubicBezTo>
                    <a:cubicBezTo>
                      <a:pt x="10" y="354"/>
                      <a:pt x="8" y="354"/>
                      <a:pt x="8" y="354"/>
                    </a:cubicBezTo>
                    <a:cubicBezTo>
                      <a:pt x="6" y="355"/>
                      <a:pt x="8" y="352"/>
                      <a:pt x="6" y="354"/>
                    </a:cubicBezTo>
                    <a:cubicBezTo>
                      <a:pt x="6" y="354"/>
                      <a:pt x="5" y="352"/>
                      <a:pt x="3" y="352"/>
                    </a:cubicBezTo>
                    <a:cubicBezTo>
                      <a:pt x="2" y="352"/>
                      <a:pt x="6" y="354"/>
                      <a:pt x="5" y="354"/>
                    </a:cubicBezTo>
                    <a:cubicBezTo>
                      <a:pt x="5" y="355"/>
                      <a:pt x="3" y="352"/>
                      <a:pt x="3" y="355"/>
                    </a:cubicBezTo>
                    <a:cubicBezTo>
                      <a:pt x="3" y="357"/>
                      <a:pt x="5" y="355"/>
                      <a:pt x="5" y="357"/>
                    </a:cubicBezTo>
                    <a:close/>
                    <a:moveTo>
                      <a:pt x="11" y="364"/>
                    </a:moveTo>
                    <a:cubicBezTo>
                      <a:pt x="11" y="364"/>
                      <a:pt x="13" y="363"/>
                      <a:pt x="11" y="363"/>
                    </a:cubicBezTo>
                    <a:cubicBezTo>
                      <a:pt x="11" y="361"/>
                      <a:pt x="10" y="360"/>
                      <a:pt x="10" y="361"/>
                    </a:cubicBezTo>
                    <a:cubicBezTo>
                      <a:pt x="10" y="363"/>
                      <a:pt x="11" y="363"/>
                      <a:pt x="10" y="363"/>
                    </a:cubicBezTo>
                    <a:cubicBezTo>
                      <a:pt x="6" y="363"/>
                      <a:pt x="6" y="363"/>
                      <a:pt x="8" y="363"/>
                    </a:cubicBezTo>
                    <a:cubicBezTo>
                      <a:pt x="10" y="364"/>
                      <a:pt x="8" y="364"/>
                      <a:pt x="10" y="364"/>
                    </a:cubicBezTo>
                    <a:cubicBezTo>
                      <a:pt x="10" y="366"/>
                      <a:pt x="11" y="363"/>
                      <a:pt x="11" y="364"/>
                    </a:cubicBezTo>
                    <a:close/>
                    <a:moveTo>
                      <a:pt x="10" y="363"/>
                    </a:moveTo>
                    <a:cubicBezTo>
                      <a:pt x="8" y="361"/>
                      <a:pt x="6" y="361"/>
                      <a:pt x="8" y="360"/>
                    </a:cubicBezTo>
                    <a:cubicBezTo>
                      <a:pt x="10" y="363"/>
                      <a:pt x="10" y="363"/>
                      <a:pt x="10" y="363"/>
                    </a:cubicBezTo>
                    <a:close/>
                    <a:moveTo>
                      <a:pt x="11" y="366"/>
                    </a:moveTo>
                    <a:cubicBezTo>
                      <a:pt x="10" y="366"/>
                      <a:pt x="11" y="364"/>
                      <a:pt x="11" y="364"/>
                    </a:cubicBezTo>
                    <a:cubicBezTo>
                      <a:pt x="11" y="366"/>
                      <a:pt x="13" y="368"/>
                      <a:pt x="11" y="366"/>
                    </a:cubicBezTo>
                    <a:close/>
                    <a:moveTo>
                      <a:pt x="8" y="341"/>
                    </a:moveTo>
                    <a:cubicBezTo>
                      <a:pt x="8" y="341"/>
                      <a:pt x="5" y="340"/>
                      <a:pt x="5" y="341"/>
                    </a:cubicBezTo>
                    <a:cubicBezTo>
                      <a:pt x="5" y="343"/>
                      <a:pt x="6" y="341"/>
                      <a:pt x="6" y="343"/>
                    </a:cubicBezTo>
                    <a:cubicBezTo>
                      <a:pt x="8" y="343"/>
                      <a:pt x="8" y="343"/>
                      <a:pt x="8" y="341"/>
                    </a:cubicBezTo>
                    <a:close/>
                    <a:moveTo>
                      <a:pt x="11" y="335"/>
                    </a:moveTo>
                    <a:cubicBezTo>
                      <a:pt x="11" y="335"/>
                      <a:pt x="11" y="336"/>
                      <a:pt x="11" y="335"/>
                    </a:cubicBezTo>
                    <a:cubicBezTo>
                      <a:pt x="10" y="333"/>
                      <a:pt x="11" y="333"/>
                      <a:pt x="11" y="332"/>
                    </a:cubicBezTo>
                    <a:cubicBezTo>
                      <a:pt x="10" y="330"/>
                      <a:pt x="10" y="329"/>
                      <a:pt x="10" y="330"/>
                    </a:cubicBezTo>
                    <a:cubicBezTo>
                      <a:pt x="8" y="332"/>
                      <a:pt x="10" y="332"/>
                      <a:pt x="10" y="333"/>
                    </a:cubicBezTo>
                    <a:cubicBezTo>
                      <a:pt x="10" y="335"/>
                      <a:pt x="8" y="332"/>
                      <a:pt x="6" y="333"/>
                    </a:cubicBezTo>
                    <a:cubicBezTo>
                      <a:pt x="6" y="335"/>
                      <a:pt x="8" y="335"/>
                      <a:pt x="10" y="336"/>
                    </a:cubicBezTo>
                    <a:cubicBezTo>
                      <a:pt x="11" y="336"/>
                      <a:pt x="11" y="336"/>
                      <a:pt x="11" y="335"/>
                    </a:cubicBezTo>
                    <a:close/>
                    <a:moveTo>
                      <a:pt x="16" y="327"/>
                    </a:moveTo>
                    <a:cubicBezTo>
                      <a:pt x="16" y="329"/>
                      <a:pt x="16" y="327"/>
                      <a:pt x="17" y="327"/>
                    </a:cubicBezTo>
                    <a:cubicBezTo>
                      <a:pt x="17" y="327"/>
                      <a:pt x="16" y="327"/>
                      <a:pt x="14" y="326"/>
                    </a:cubicBezTo>
                    <a:cubicBezTo>
                      <a:pt x="14" y="326"/>
                      <a:pt x="11" y="326"/>
                      <a:pt x="11" y="327"/>
                    </a:cubicBezTo>
                    <a:cubicBezTo>
                      <a:pt x="11" y="329"/>
                      <a:pt x="14" y="327"/>
                      <a:pt x="16" y="327"/>
                    </a:cubicBezTo>
                    <a:close/>
                    <a:moveTo>
                      <a:pt x="8" y="333"/>
                    </a:moveTo>
                    <a:cubicBezTo>
                      <a:pt x="8" y="332"/>
                      <a:pt x="8" y="332"/>
                      <a:pt x="8" y="330"/>
                    </a:cubicBezTo>
                    <a:cubicBezTo>
                      <a:pt x="8" y="330"/>
                      <a:pt x="6" y="330"/>
                      <a:pt x="6" y="329"/>
                    </a:cubicBezTo>
                    <a:cubicBezTo>
                      <a:pt x="5" y="329"/>
                      <a:pt x="5" y="332"/>
                      <a:pt x="6" y="333"/>
                    </a:cubicBezTo>
                    <a:cubicBezTo>
                      <a:pt x="8" y="333"/>
                      <a:pt x="8" y="333"/>
                      <a:pt x="8" y="333"/>
                    </a:cubicBezTo>
                    <a:close/>
                    <a:moveTo>
                      <a:pt x="3" y="343"/>
                    </a:moveTo>
                    <a:cubicBezTo>
                      <a:pt x="3" y="341"/>
                      <a:pt x="5" y="343"/>
                      <a:pt x="3" y="341"/>
                    </a:cubicBezTo>
                    <a:cubicBezTo>
                      <a:pt x="3" y="340"/>
                      <a:pt x="3" y="341"/>
                      <a:pt x="3" y="341"/>
                    </a:cubicBezTo>
                    <a:cubicBezTo>
                      <a:pt x="2" y="341"/>
                      <a:pt x="2" y="343"/>
                      <a:pt x="2" y="343"/>
                    </a:cubicBezTo>
                    <a:cubicBezTo>
                      <a:pt x="3" y="344"/>
                      <a:pt x="3" y="344"/>
                      <a:pt x="3" y="343"/>
                    </a:cubicBezTo>
                    <a:close/>
                    <a:moveTo>
                      <a:pt x="8" y="326"/>
                    </a:moveTo>
                    <a:cubicBezTo>
                      <a:pt x="8" y="326"/>
                      <a:pt x="8" y="327"/>
                      <a:pt x="6" y="327"/>
                    </a:cubicBezTo>
                    <a:cubicBezTo>
                      <a:pt x="5" y="327"/>
                      <a:pt x="5" y="329"/>
                      <a:pt x="6" y="329"/>
                    </a:cubicBezTo>
                    <a:cubicBezTo>
                      <a:pt x="8" y="329"/>
                      <a:pt x="6" y="329"/>
                      <a:pt x="8" y="329"/>
                    </a:cubicBezTo>
                    <a:cubicBezTo>
                      <a:pt x="8" y="329"/>
                      <a:pt x="10" y="326"/>
                      <a:pt x="8" y="326"/>
                    </a:cubicBezTo>
                    <a:close/>
                    <a:moveTo>
                      <a:pt x="6" y="335"/>
                    </a:moveTo>
                    <a:cubicBezTo>
                      <a:pt x="6" y="333"/>
                      <a:pt x="5" y="332"/>
                      <a:pt x="5" y="330"/>
                    </a:cubicBezTo>
                    <a:cubicBezTo>
                      <a:pt x="3" y="329"/>
                      <a:pt x="3" y="329"/>
                      <a:pt x="3" y="329"/>
                    </a:cubicBezTo>
                    <a:cubicBezTo>
                      <a:pt x="2" y="330"/>
                      <a:pt x="3" y="330"/>
                      <a:pt x="3" y="332"/>
                    </a:cubicBezTo>
                    <a:cubicBezTo>
                      <a:pt x="2" y="332"/>
                      <a:pt x="2" y="333"/>
                      <a:pt x="3" y="333"/>
                    </a:cubicBezTo>
                    <a:cubicBezTo>
                      <a:pt x="5" y="332"/>
                      <a:pt x="5" y="333"/>
                      <a:pt x="5" y="335"/>
                    </a:cubicBezTo>
                    <a:cubicBezTo>
                      <a:pt x="5" y="336"/>
                      <a:pt x="5" y="336"/>
                      <a:pt x="5" y="336"/>
                    </a:cubicBezTo>
                    <a:cubicBezTo>
                      <a:pt x="6" y="335"/>
                      <a:pt x="6" y="335"/>
                      <a:pt x="6" y="335"/>
                    </a:cubicBezTo>
                    <a:close/>
                    <a:moveTo>
                      <a:pt x="3" y="336"/>
                    </a:moveTo>
                    <a:cubicBezTo>
                      <a:pt x="5" y="335"/>
                      <a:pt x="3" y="333"/>
                      <a:pt x="3" y="333"/>
                    </a:cubicBezTo>
                    <a:cubicBezTo>
                      <a:pt x="2" y="335"/>
                      <a:pt x="2" y="333"/>
                      <a:pt x="2" y="335"/>
                    </a:cubicBezTo>
                    <a:cubicBezTo>
                      <a:pt x="2" y="336"/>
                      <a:pt x="2" y="336"/>
                      <a:pt x="3" y="336"/>
                    </a:cubicBezTo>
                    <a:close/>
                    <a:moveTo>
                      <a:pt x="3" y="340"/>
                    </a:moveTo>
                    <a:cubicBezTo>
                      <a:pt x="5" y="340"/>
                      <a:pt x="5" y="341"/>
                      <a:pt x="5" y="340"/>
                    </a:cubicBezTo>
                    <a:cubicBezTo>
                      <a:pt x="5" y="340"/>
                      <a:pt x="5" y="338"/>
                      <a:pt x="3" y="338"/>
                    </a:cubicBezTo>
                    <a:cubicBezTo>
                      <a:pt x="3" y="338"/>
                      <a:pt x="0" y="338"/>
                      <a:pt x="2" y="340"/>
                    </a:cubicBezTo>
                    <a:cubicBezTo>
                      <a:pt x="3" y="340"/>
                      <a:pt x="3" y="340"/>
                      <a:pt x="3" y="340"/>
                    </a:cubicBezTo>
                    <a:close/>
                    <a:moveTo>
                      <a:pt x="5" y="326"/>
                    </a:moveTo>
                    <a:cubicBezTo>
                      <a:pt x="5" y="326"/>
                      <a:pt x="6" y="324"/>
                      <a:pt x="6" y="326"/>
                    </a:cubicBezTo>
                    <a:cubicBezTo>
                      <a:pt x="6" y="326"/>
                      <a:pt x="5" y="327"/>
                      <a:pt x="5" y="326"/>
                    </a:cubicBezTo>
                    <a:close/>
                    <a:moveTo>
                      <a:pt x="13" y="318"/>
                    </a:moveTo>
                    <a:cubicBezTo>
                      <a:pt x="13" y="316"/>
                      <a:pt x="16" y="316"/>
                      <a:pt x="14" y="318"/>
                    </a:cubicBezTo>
                    <a:cubicBezTo>
                      <a:pt x="13" y="318"/>
                      <a:pt x="13" y="318"/>
                      <a:pt x="13" y="318"/>
                    </a:cubicBezTo>
                    <a:close/>
                    <a:moveTo>
                      <a:pt x="3" y="336"/>
                    </a:moveTo>
                    <a:cubicBezTo>
                      <a:pt x="5" y="336"/>
                      <a:pt x="5" y="336"/>
                      <a:pt x="3" y="336"/>
                    </a:cubicBezTo>
                    <a:cubicBezTo>
                      <a:pt x="2" y="336"/>
                      <a:pt x="2" y="336"/>
                      <a:pt x="2" y="338"/>
                    </a:cubicBezTo>
                    <a:cubicBezTo>
                      <a:pt x="2" y="338"/>
                      <a:pt x="2" y="338"/>
                      <a:pt x="3" y="336"/>
                    </a:cubicBezTo>
                    <a:close/>
                    <a:moveTo>
                      <a:pt x="6" y="340"/>
                    </a:moveTo>
                    <a:cubicBezTo>
                      <a:pt x="6" y="340"/>
                      <a:pt x="6" y="338"/>
                      <a:pt x="5" y="338"/>
                    </a:cubicBezTo>
                    <a:cubicBezTo>
                      <a:pt x="5" y="338"/>
                      <a:pt x="5" y="338"/>
                      <a:pt x="5" y="340"/>
                    </a:cubicBezTo>
                    <a:cubicBezTo>
                      <a:pt x="5" y="340"/>
                      <a:pt x="5" y="340"/>
                      <a:pt x="6" y="340"/>
                    </a:cubicBezTo>
                    <a:close/>
                    <a:moveTo>
                      <a:pt x="14" y="333"/>
                    </a:moveTo>
                    <a:cubicBezTo>
                      <a:pt x="14" y="333"/>
                      <a:pt x="13" y="332"/>
                      <a:pt x="11" y="332"/>
                    </a:cubicBezTo>
                    <a:cubicBezTo>
                      <a:pt x="11" y="330"/>
                      <a:pt x="11" y="329"/>
                      <a:pt x="11" y="330"/>
                    </a:cubicBezTo>
                    <a:cubicBezTo>
                      <a:pt x="11" y="333"/>
                      <a:pt x="11" y="332"/>
                      <a:pt x="11" y="333"/>
                    </a:cubicBezTo>
                    <a:cubicBezTo>
                      <a:pt x="13" y="333"/>
                      <a:pt x="14" y="333"/>
                      <a:pt x="14" y="333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53" name="Freeform 233"/>
              <p:cNvSpPr>
                <a:spLocks noEditPoints="1"/>
              </p:cNvSpPr>
              <p:nvPr/>
            </p:nvSpPr>
            <p:spPr bwMode="auto">
              <a:xfrm>
                <a:off x="2861721" y="4961840"/>
                <a:ext cx="496836" cy="902559"/>
              </a:xfrm>
              <a:custGeom>
                <a:avLst/>
                <a:gdLst/>
                <a:ahLst/>
                <a:cxnLst>
                  <a:cxn ang="0">
                    <a:pos x="124" y="104"/>
                  </a:cxn>
                  <a:cxn ang="0">
                    <a:pos x="130" y="140"/>
                  </a:cxn>
                  <a:cxn ang="0">
                    <a:pos x="131" y="166"/>
                  </a:cxn>
                  <a:cxn ang="0">
                    <a:pos x="93" y="180"/>
                  </a:cxn>
                  <a:cxn ang="0">
                    <a:pos x="92" y="199"/>
                  </a:cxn>
                  <a:cxn ang="0">
                    <a:pos x="69" y="202"/>
                  </a:cxn>
                  <a:cxn ang="0">
                    <a:pos x="81" y="222"/>
                  </a:cxn>
                  <a:cxn ang="0">
                    <a:pos x="73" y="227"/>
                  </a:cxn>
                  <a:cxn ang="0">
                    <a:pos x="58" y="250"/>
                  </a:cxn>
                  <a:cxn ang="0">
                    <a:pos x="64" y="275"/>
                  </a:cxn>
                  <a:cxn ang="0">
                    <a:pos x="49" y="298"/>
                  </a:cxn>
                  <a:cxn ang="0">
                    <a:pos x="43" y="335"/>
                  </a:cxn>
                  <a:cxn ang="0">
                    <a:pos x="13" y="328"/>
                  </a:cxn>
                  <a:cxn ang="0">
                    <a:pos x="2" y="306"/>
                  </a:cxn>
                  <a:cxn ang="0">
                    <a:pos x="11" y="281"/>
                  </a:cxn>
                  <a:cxn ang="0">
                    <a:pos x="16" y="261"/>
                  </a:cxn>
                  <a:cxn ang="0">
                    <a:pos x="17" y="247"/>
                  </a:cxn>
                  <a:cxn ang="0">
                    <a:pos x="16" y="228"/>
                  </a:cxn>
                  <a:cxn ang="0">
                    <a:pos x="16" y="206"/>
                  </a:cxn>
                  <a:cxn ang="0">
                    <a:pos x="22" y="179"/>
                  </a:cxn>
                  <a:cxn ang="0">
                    <a:pos x="26" y="151"/>
                  </a:cxn>
                  <a:cxn ang="0">
                    <a:pos x="31" y="119"/>
                  </a:cxn>
                  <a:cxn ang="0">
                    <a:pos x="28" y="91"/>
                  </a:cxn>
                  <a:cxn ang="0">
                    <a:pos x="34" y="67"/>
                  </a:cxn>
                  <a:cxn ang="0">
                    <a:pos x="42" y="33"/>
                  </a:cxn>
                  <a:cxn ang="0">
                    <a:pos x="52" y="11"/>
                  </a:cxn>
                  <a:cxn ang="0">
                    <a:pos x="66" y="5"/>
                  </a:cxn>
                  <a:cxn ang="0">
                    <a:pos x="86" y="3"/>
                  </a:cxn>
                  <a:cxn ang="0">
                    <a:pos x="101" y="20"/>
                  </a:cxn>
                  <a:cxn ang="0">
                    <a:pos x="128" y="39"/>
                  </a:cxn>
                  <a:cxn ang="0">
                    <a:pos x="121" y="56"/>
                  </a:cxn>
                  <a:cxn ang="0">
                    <a:pos x="145" y="57"/>
                  </a:cxn>
                  <a:cxn ang="0">
                    <a:pos x="159" y="42"/>
                  </a:cxn>
                  <a:cxn ang="0">
                    <a:pos x="133" y="82"/>
                  </a:cxn>
                  <a:cxn ang="0">
                    <a:pos x="45" y="366"/>
                  </a:cxn>
                  <a:cxn ang="0">
                    <a:pos x="64" y="366"/>
                  </a:cxn>
                  <a:cxn ang="0">
                    <a:pos x="66" y="363"/>
                  </a:cxn>
                  <a:cxn ang="0">
                    <a:pos x="46" y="349"/>
                  </a:cxn>
                  <a:cxn ang="0">
                    <a:pos x="43" y="345"/>
                  </a:cxn>
                  <a:cxn ang="0">
                    <a:pos x="42" y="366"/>
                  </a:cxn>
                  <a:cxn ang="0">
                    <a:pos x="78" y="365"/>
                  </a:cxn>
                  <a:cxn ang="0">
                    <a:pos x="72" y="366"/>
                  </a:cxn>
                  <a:cxn ang="0">
                    <a:pos x="49" y="370"/>
                  </a:cxn>
                  <a:cxn ang="0">
                    <a:pos x="51" y="368"/>
                  </a:cxn>
                  <a:cxn ang="0">
                    <a:pos x="45" y="371"/>
                  </a:cxn>
                  <a:cxn ang="0">
                    <a:pos x="55" y="371"/>
                  </a:cxn>
                  <a:cxn ang="0">
                    <a:pos x="58" y="370"/>
                  </a:cxn>
                </a:cxnLst>
                <a:rect l="0" t="0" r="r" b="b"/>
                <a:pathLst>
                  <a:path w="160" h="373">
                    <a:moveTo>
                      <a:pt x="128" y="87"/>
                    </a:moveTo>
                    <a:cubicBezTo>
                      <a:pt x="125" y="91"/>
                      <a:pt x="128" y="93"/>
                      <a:pt x="125" y="98"/>
                    </a:cubicBezTo>
                    <a:cubicBezTo>
                      <a:pt x="122" y="102"/>
                      <a:pt x="127" y="102"/>
                      <a:pt x="124" y="104"/>
                    </a:cubicBezTo>
                    <a:cubicBezTo>
                      <a:pt x="122" y="107"/>
                      <a:pt x="127" y="116"/>
                      <a:pt x="124" y="118"/>
                    </a:cubicBezTo>
                    <a:cubicBezTo>
                      <a:pt x="121" y="119"/>
                      <a:pt x="121" y="126"/>
                      <a:pt x="122" y="129"/>
                    </a:cubicBezTo>
                    <a:cubicBezTo>
                      <a:pt x="118" y="135"/>
                      <a:pt x="127" y="135"/>
                      <a:pt x="130" y="140"/>
                    </a:cubicBezTo>
                    <a:cubicBezTo>
                      <a:pt x="134" y="146"/>
                      <a:pt x="128" y="144"/>
                      <a:pt x="130" y="149"/>
                    </a:cubicBezTo>
                    <a:cubicBezTo>
                      <a:pt x="133" y="155"/>
                      <a:pt x="136" y="149"/>
                      <a:pt x="136" y="155"/>
                    </a:cubicBezTo>
                    <a:cubicBezTo>
                      <a:pt x="136" y="160"/>
                      <a:pt x="134" y="163"/>
                      <a:pt x="131" y="166"/>
                    </a:cubicBezTo>
                    <a:cubicBezTo>
                      <a:pt x="128" y="171"/>
                      <a:pt x="131" y="171"/>
                      <a:pt x="127" y="174"/>
                    </a:cubicBezTo>
                    <a:cubicBezTo>
                      <a:pt x="121" y="177"/>
                      <a:pt x="110" y="180"/>
                      <a:pt x="102" y="182"/>
                    </a:cubicBezTo>
                    <a:cubicBezTo>
                      <a:pt x="95" y="182"/>
                      <a:pt x="96" y="183"/>
                      <a:pt x="93" y="180"/>
                    </a:cubicBezTo>
                    <a:cubicBezTo>
                      <a:pt x="89" y="179"/>
                      <a:pt x="90" y="183"/>
                      <a:pt x="92" y="185"/>
                    </a:cubicBezTo>
                    <a:cubicBezTo>
                      <a:pt x="95" y="186"/>
                      <a:pt x="93" y="189"/>
                      <a:pt x="92" y="192"/>
                    </a:cubicBezTo>
                    <a:cubicBezTo>
                      <a:pt x="90" y="194"/>
                      <a:pt x="89" y="197"/>
                      <a:pt x="92" y="199"/>
                    </a:cubicBezTo>
                    <a:cubicBezTo>
                      <a:pt x="93" y="200"/>
                      <a:pt x="93" y="202"/>
                      <a:pt x="87" y="205"/>
                    </a:cubicBezTo>
                    <a:cubicBezTo>
                      <a:pt x="83" y="206"/>
                      <a:pt x="86" y="205"/>
                      <a:pt x="81" y="205"/>
                    </a:cubicBezTo>
                    <a:cubicBezTo>
                      <a:pt x="77" y="206"/>
                      <a:pt x="73" y="200"/>
                      <a:pt x="69" y="202"/>
                    </a:cubicBezTo>
                    <a:cubicBezTo>
                      <a:pt x="66" y="203"/>
                      <a:pt x="70" y="208"/>
                      <a:pt x="69" y="213"/>
                    </a:cubicBezTo>
                    <a:cubicBezTo>
                      <a:pt x="69" y="219"/>
                      <a:pt x="72" y="219"/>
                      <a:pt x="78" y="216"/>
                    </a:cubicBezTo>
                    <a:cubicBezTo>
                      <a:pt x="81" y="216"/>
                      <a:pt x="81" y="220"/>
                      <a:pt x="81" y="222"/>
                    </a:cubicBezTo>
                    <a:cubicBezTo>
                      <a:pt x="80" y="227"/>
                      <a:pt x="77" y="227"/>
                      <a:pt x="75" y="224"/>
                    </a:cubicBezTo>
                    <a:cubicBezTo>
                      <a:pt x="73" y="220"/>
                      <a:pt x="67" y="222"/>
                      <a:pt x="70" y="225"/>
                    </a:cubicBezTo>
                    <a:cubicBezTo>
                      <a:pt x="73" y="227"/>
                      <a:pt x="77" y="225"/>
                      <a:pt x="73" y="227"/>
                    </a:cubicBezTo>
                    <a:cubicBezTo>
                      <a:pt x="67" y="228"/>
                      <a:pt x="66" y="234"/>
                      <a:pt x="67" y="237"/>
                    </a:cubicBezTo>
                    <a:cubicBezTo>
                      <a:pt x="70" y="245"/>
                      <a:pt x="63" y="244"/>
                      <a:pt x="64" y="247"/>
                    </a:cubicBezTo>
                    <a:cubicBezTo>
                      <a:pt x="67" y="250"/>
                      <a:pt x="60" y="248"/>
                      <a:pt x="58" y="250"/>
                    </a:cubicBezTo>
                    <a:cubicBezTo>
                      <a:pt x="57" y="253"/>
                      <a:pt x="55" y="248"/>
                      <a:pt x="52" y="256"/>
                    </a:cubicBezTo>
                    <a:cubicBezTo>
                      <a:pt x="48" y="262"/>
                      <a:pt x="48" y="262"/>
                      <a:pt x="52" y="269"/>
                    </a:cubicBezTo>
                    <a:cubicBezTo>
                      <a:pt x="58" y="276"/>
                      <a:pt x="63" y="270"/>
                      <a:pt x="64" y="275"/>
                    </a:cubicBezTo>
                    <a:cubicBezTo>
                      <a:pt x="64" y="281"/>
                      <a:pt x="61" y="279"/>
                      <a:pt x="63" y="281"/>
                    </a:cubicBezTo>
                    <a:cubicBezTo>
                      <a:pt x="64" y="284"/>
                      <a:pt x="60" y="284"/>
                      <a:pt x="60" y="287"/>
                    </a:cubicBezTo>
                    <a:cubicBezTo>
                      <a:pt x="60" y="289"/>
                      <a:pt x="51" y="290"/>
                      <a:pt x="49" y="298"/>
                    </a:cubicBezTo>
                    <a:cubicBezTo>
                      <a:pt x="48" y="304"/>
                      <a:pt x="49" y="307"/>
                      <a:pt x="43" y="309"/>
                    </a:cubicBezTo>
                    <a:cubicBezTo>
                      <a:pt x="35" y="312"/>
                      <a:pt x="37" y="318"/>
                      <a:pt x="37" y="323"/>
                    </a:cubicBezTo>
                    <a:cubicBezTo>
                      <a:pt x="38" y="331"/>
                      <a:pt x="45" y="335"/>
                      <a:pt x="43" y="335"/>
                    </a:cubicBezTo>
                    <a:cubicBezTo>
                      <a:pt x="42" y="332"/>
                      <a:pt x="34" y="334"/>
                      <a:pt x="29" y="331"/>
                    </a:cubicBezTo>
                    <a:cubicBezTo>
                      <a:pt x="29" y="331"/>
                      <a:pt x="22" y="331"/>
                      <a:pt x="17" y="331"/>
                    </a:cubicBezTo>
                    <a:cubicBezTo>
                      <a:pt x="13" y="331"/>
                      <a:pt x="16" y="329"/>
                      <a:pt x="13" y="328"/>
                    </a:cubicBezTo>
                    <a:cubicBezTo>
                      <a:pt x="10" y="326"/>
                      <a:pt x="13" y="314"/>
                      <a:pt x="10" y="314"/>
                    </a:cubicBezTo>
                    <a:cubicBezTo>
                      <a:pt x="7" y="314"/>
                      <a:pt x="5" y="318"/>
                      <a:pt x="5" y="314"/>
                    </a:cubicBezTo>
                    <a:cubicBezTo>
                      <a:pt x="3" y="307"/>
                      <a:pt x="0" y="310"/>
                      <a:pt x="2" y="306"/>
                    </a:cubicBezTo>
                    <a:cubicBezTo>
                      <a:pt x="3" y="303"/>
                      <a:pt x="0" y="298"/>
                      <a:pt x="3" y="300"/>
                    </a:cubicBezTo>
                    <a:cubicBezTo>
                      <a:pt x="7" y="300"/>
                      <a:pt x="8" y="290"/>
                      <a:pt x="11" y="289"/>
                    </a:cubicBezTo>
                    <a:cubicBezTo>
                      <a:pt x="14" y="286"/>
                      <a:pt x="8" y="284"/>
                      <a:pt x="11" y="281"/>
                    </a:cubicBezTo>
                    <a:cubicBezTo>
                      <a:pt x="13" y="279"/>
                      <a:pt x="10" y="279"/>
                      <a:pt x="14" y="275"/>
                    </a:cubicBezTo>
                    <a:cubicBezTo>
                      <a:pt x="19" y="272"/>
                      <a:pt x="11" y="272"/>
                      <a:pt x="16" y="269"/>
                    </a:cubicBezTo>
                    <a:cubicBezTo>
                      <a:pt x="19" y="267"/>
                      <a:pt x="14" y="262"/>
                      <a:pt x="16" y="261"/>
                    </a:cubicBezTo>
                    <a:cubicBezTo>
                      <a:pt x="19" y="259"/>
                      <a:pt x="13" y="256"/>
                      <a:pt x="17" y="255"/>
                    </a:cubicBezTo>
                    <a:cubicBezTo>
                      <a:pt x="20" y="253"/>
                      <a:pt x="20" y="248"/>
                      <a:pt x="16" y="248"/>
                    </a:cubicBezTo>
                    <a:cubicBezTo>
                      <a:pt x="13" y="247"/>
                      <a:pt x="13" y="245"/>
                      <a:pt x="17" y="247"/>
                    </a:cubicBezTo>
                    <a:cubicBezTo>
                      <a:pt x="22" y="247"/>
                      <a:pt x="23" y="241"/>
                      <a:pt x="17" y="242"/>
                    </a:cubicBezTo>
                    <a:cubicBezTo>
                      <a:pt x="13" y="244"/>
                      <a:pt x="19" y="237"/>
                      <a:pt x="17" y="236"/>
                    </a:cubicBezTo>
                    <a:cubicBezTo>
                      <a:pt x="14" y="234"/>
                      <a:pt x="17" y="230"/>
                      <a:pt x="16" y="228"/>
                    </a:cubicBezTo>
                    <a:cubicBezTo>
                      <a:pt x="16" y="227"/>
                      <a:pt x="13" y="227"/>
                      <a:pt x="13" y="220"/>
                    </a:cubicBezTo>
                    <a:cubicBezTo>
                      <a:pt x="14" y="214"/>
                      <a:pt x="16" y="219"/>
                      <a:pt x="16" y="216"/>
                    </a:cubicBezTo>
                    <a:cubicBezTo>
                      <a:pt x="17" y="214"/>
                      <a:pt x="14" y="213"/>
                      <a:pt x="16" y="206"/>
                    </a:cubicBezTo>
                    <a:cubicBezTo>
                      <a:pt x="16" y="200"/>
                      <a:pt x="13" y="202"/>
                      <a:pt x="16" y="199"/>
                    </a:cubicBezTo>
                    <a:cubicBezTo>
                      <a:pt x="19" y="196"/>
                      <a:pt x="14" y="191"/>
                      <a:pt x="17" y="188"/>
                    </a:cubicBezTo>
                    <a:cubicBezTo>
                      <a:pt x="20" y="186"/>
                      <a:pt x="16" y="183"/>
                      <a:pt x="22" y="179"/>
                    </a:cubicBezTo>
                    <a:cubicBezTo>
                      <a:pt x="25" y="177"/>
                      <a:pt x="20" y="169"/>
                      <a:pt x="20" y="166"/>
                    </a:cubicBezTo>
                    <a:cubicBezTo>
                      <a:pt x="22" y="163"/>
                      <a:pt x="20" y="158"/>
                      <a:pt x="22" y="155"/>
                    </a:cubicBezTo>
                    <a:cubicBezTo>
                      <a:pt x="22" y="152"/>
                      <a:pt x="23" y="155"/>
                      <a:pt x="26" y="151"/>
                    </a:cubicBezTo>
                    <a:cubicBezTo>
                      <a:pt x="28" y="147"/>
                      <a:pt x="26" y="146"/>
                      <a:pt x="28" y="136"/>
                    </a:cubicBezTo>
                    <a:cubicBezTo>
                      <a:pt x="28" y="129"/>
                      <a:pt x="32" y="132"/>
                      <a:pt x="31" y="127"/>
                    </a:cubicBezTo>
                    <a:cubicBezTo>
                      <a:pt x="31" y="123"/>
                      <a:pt x="34" y="119"/>
                      <a:pt x="31" y="119"/>
                    </a:cubicBezTo>
                    <a:cubicBezTo>
                      <a:pt x="28" y="119"/>
                      <a:pt x="31" y="118"/>
                      <a:pt x="29" y="113"/>
                    </a:cubicBezTo>
                    <a:cubicBezTo>
                      <a:pt x="28" y="109"/>
                      <a:pt x="28" y="106"/>
                      <a:pt x="26" y="102"/>
                    </a:cubicBezTo>
                    <a:cubicBezTo>
                      <a:pt x="25" y="101"/>
                      <a:pt x="26" y="96"/>
                      <a:pt x="28" y="91"/>
                    </a:cubicBezTo>
                    <a:cubicBezTo>
                      <a:pt x="29" y="87"/>
                      <a:pt x="29" y="90"/>
                      <a:pt x="31" y="88"/>
                    </a:cubicBezTo>
                    <a:cubicBezTo>
                      <a:pt x="32" y="85"/>
                      <a:pt x="28" y="79"/>
                      <a:pt x="31" y="76"/>
                    </a:cubicBezTo>
                    <a:cubicBezTo>
                      <a:pt x="32" y="74"/>
                      <a:pt x="32" y="68"/>
                      <a:pt x="34" y="67"/>
                    </a:cubicBezTo>
                    <a:cubicBezTo>
                      <a:pt x="37" y="65"/>
                      <a:pt x="35" y="67"/>
                      <a:pt x="38" y="59"/>
                    </a:cubicBezTo>
                    <a:cubicBezTo>
                      <a:pt x="40" y="51"/>
                      <a:pt x="46" y="59"/>
                      <a:pt x="43" y="51"/>
                    </a:cubicBezTo>
                    <a:cubicBezTo>
                      <a:pt x="40" y="46"/>
                      <a:pt x="43" y="34"/>
                      <a:pt x="42" y="33"/>
                    </a:cubicBezTo>
                    <a:cubicBezTo>
                      <a:pt x="40" y="28"/>
                      <a:pt x="48" y="25"/>
                      <a:pt x="49" y="25"/>
                    </a:cubicBezTo>
                    <a:cubicBezTo>
                      <a:pt x="52" y="23"/>
                      <a:pt x="52" y="19"/>
                      <a:pt x="52" y="15"/>
                    </a:cubicBezTo>
                    <a:cubicBezTo>
                      <a:pt x="54" y="14"/>
                      <a:pt x="54" y="12"/>
                      <a:pt x="52" y="11"/>
                    </a:cubicBezTo>
                    <a:cubicBezTo>
                      <a:pt x="55" y="9"/>
                      <a:pt x="55" y="6"/>
                      <a:pt x="57" y="5"/>
                    </a:cubicBezTo>
                    <a:cubicBezTo>
                      <a:pt x="60" y="3"/>
                      <a:pt x="58" y="1"/>
                      <a:pt x="60" y="0"/>
                    </a:cubicBezTo>
                    <a:cubicBezTo>
                      <a:pt x="61" y="0"/>
                      <a:pt x="61" y="5"/>
                      <a:pt x="66" y="5"/>
                    </a:cubicBezTo>
                    <a:cubicBezTo>
                      <a:pt x="70" y="3"/>
                      <a:pt x="73" y="3"/>
                      <a:pt x="75" y="11"/>
                    </a:cubicBezTo>
                    <a:cubicBezTo>
                      <a:pt x="77" y="5"/>
                      <a:pt x="78" y="3"/>
                      <a:pt x="80" y="3"/>
                    </a:cubicBezTo>
                    <a:cubicBezTo>
                      <a:pt x="83" y="3"/>
                      <a:pt x="84" y="3"/>
                      <a:pt x="86" y="3"/>
                    </a:cubicBezTo>
                    <a:cubicBezTo>
                      <a:pt x="87" y="3"/>
                      <a:pt x="87" y="5"/>
                      <a:pt x="89" y="6"/>
                    </a:cubicBezTo>
                    <a:cubicBezTo>
                      <a:pt x="90" y="8"/>
                      <a:pt x="90" y="6"/>
                      <a:pt x="92" y="11"/>
                    </a:cubicBezTo>
                    <a:cubicBezTo>
                      <a:pt x="95" y="17"/>
                      <a:pt x="99" y="17"/>
                      <a:pt x="101" y="20"/>
                    </a:cubicBezTo>
                    <a:cubicBezTo>
                      <a:pt x="102" y="23"/>
                      <a:pt x="107" y="22"/>
                      <a:pt x="112" y="26"/>
                    </a:cubicBezTo>
                    <a:cubicBezTo>
                      <a:pt x="118" y="31"/>
                      <a:pt x="121" y="33"/>
                      <a:pt x="124" y="33"/>
                    </a:cubicBezTo>
                    <a:cubicBezTo>
                      <a:pt x="125" y="33"/>
                      <a:pt x="130" y="37"/>
                      <a:pt x="128" y="39"/>
                    </a:cubicBezTo>
                    <a:cubicBezTo>
                      <a:pt x="125" y="43"/>
                      <a:pt x="128" y="43"/>
                      <a:pt x="125" y="45"/>
                    </a:cubicBezTo>
                    <a:cubicBezTo>
                      <a:pt x="122" y="46"/>
                      <a:pt x="125" y="48"/>
                      <a:pt x="124" y="51"/>
                    </a:cubicBezTo>
                    <a:cubicBezTo>
                      <a:pt x="122" y="54"/>
                      <a:pt x="119" y="54"/>
                      <a:pt x="121" y="56"/>
                    </a:cubicBezTo>
                    <a:cubicBezTo>
                      <a:pt x="121" y="59"/>
                      <a:pt x="121" y="57"/>
                      <a:pt x="125" y="57"/>
                    </a:cubicBezTo>
                    <a:cubicBezTo>
                      <a:pt x="131" y="57"/>
                      <a:pt x="134" y="62"/>
                      <a:pt x="139" y="59"/>
                    </a:cubicBezTo>
                    <a:cubicBezTo>
                      <a:pt x="142" y="54"/>
                      <a:pt x="144" y="62"/>
                      <a:pt x="145" y="57"/>
                    </a:cubicBezTo>
                    <a:cubicBezTo>
                      <a:pt x="145" y="53"/>
                      <a:pt x="150" y="53"/>
                      <a:pt x="151" y="48"/>
                    </a:cubicBezTo>
                    <a:cubicBezTo>
                      <a:pt x="151" y="43"/>
                      <a:pt x="153" y="45"/>
                      <a:pt x="151" y="39"/>
                    </a:cubicBezTo>
                    <a:cubicBezTo>
                      <a:pt x="154" y="40"/>
                      <a:pt x="156" y="34"/>
                      <a:pt x="159" y="42"/>
                    </a:cubicBezTo>
                    <a:cubicBezTo>
                      <a:pt x="160" y="48"/>
                      <a:pt x="160" y="54"/>
                      <a:pt x="156" y="57"/>
                    </a:cubicBezTo>
                    <a:cubicBezTo>
                      <a:pt x="151" y="60"/>
                      <a:pt x="145" y="64"/>
                      <a:pt x="140" y="71"/>
                    </a:cubicBezTo>
                    <a:cubicBezTo>
                      <a:pt x="134" y="79"/>
                      <a:pt x="134" y="82"/>
                      <a:pt x="133" y="82"/>
                    </a:cubicBezTo>
                    <a:cubicBezTo>
                      <a:pt x="130" y="84"/>
                      <a:pt x="130" y="85"/>
                      <a:pt x="128" y="87"/>
                    </a:cubicBezTo>
                    <a:close/>
                    <a:moveTo>
                      <a:pt x="42" y="366"/>
                    </a:moveTo>
                    <a:cubicBezTo>
                      <a:pt x="45" y="366"/>
                      <a:pt x="42" y="365"/>
                      <a:pt x="45" y="366"/>
                    </a:cubicBezTo>
                    <a:cubicBezTo>
                      <a:pt x="48" y="366"/>
                      <a:pt x="54" y="366"/>
                      <a:pt x="57" y="368"/>
                    </a:cubicBezTo>
                    <a:cubicBezTo>
                      <a:pt x="60" y="370"/>
                      <a:pt x="58" y="368"/>
                      <a:pt x="60" y="368"/>
                    </a:cubicBezTo>
                    <a:cubicBezTo>
                      <a:pt x="63" y="368"/>
                      <a:pt x="63" y="365"/>
                      <a:pt x="64" y="366"/>
                    </a:cubicBezTo>
                    <a:cubicBezTo>
                      <a:pt x="64" y="368"/>
                      <a:pt x="64" y="366"/>
                      <a:pt x="66" y="366"/>
                    </a:cubicBezTo>
                    <a:cubicBezTo>
                      <a:pt x="67" y="366"/>
                      <a:pt x="67" y="366"/>
                      <a:pt x="67" y="365"/>
                    </a:cubicBezTo>
                    <a:cubicBezTo>
                      <a:pt x="69" y="363"/>
                      <a:pt x="67" y="363"/>
                      <a:pt x="66" y="363"/>
                    </a:cubicBezTo>
                    <a:cubicBezTo>
                      <a:pt x="63" y="365"/>
                      <a:pt x="63" y="363"/>
                      <a:pt x="60" y="362"/>
                    </a:cubicBezTo>
                    <a:cubicBezTo>
                      <a:pt x="58" y="362"/>
                      <a:pt x="57" y="359"/>
                      <a:pt x="54" y="357"/>
                    </a:cubicBezTo>
                    <a:cubicBezTo>
                      <a:pt x="51" y="356"/>
                      <a:pt x="46" y="351"/>
                      <a:pt x="46" y="349"/>
                    </a:cubicBezTo>
                    <a:cubicBezTo>
                      <a:pt x="45" y="348"/>
                      <a:pt x="46" y="346"/>
                      <a:pt x="43" y="346"/>
                    </a:cubicBezTo>
                    <a:cubicBezTo>
                      <a:pt x="42" y="346"/>
                      <a:pt x="42" y="346"/>
                      <a:pt x="42" y="345"/>
                    </a:cubicBezTo>
                    <a:cubicBezTo>
                      <a:pt x="43" y="343"/>
                      <a:pt x="43" y="343"/>
                      <a:pt x="43" y="345"/>
                    </a:cubicBezTo>
                    <a:cubicBezTo>
                      <a:pt x="45" y="345"/>
                      <a:pt x="45" y="345"/>
                      <a:pt x="45" y="345"/>
                    </a:cubicBezTo>
                    <a:cubicBezTo>
                      <a:pt x="45" y="343"/>
                      <a:pt x="43" y="342"/>
                      <a:pt x="42" y="338"/>
                    </a:cubicBezTo>
                    <a:cubicBezTo>
                      <a:pt x="42" y="366"/>
                      <a:pt x="42" y="366"/>
                      <a:pt x="42" y="366"/>
                    </a:cubicBezTo>
                    <a:close/>
                    <a:moveTo>
                      <a:pt x="73" y="366"/>
                    </a:moveTo>
                    <a:cubicBezTo>
                      <a:pt x="75" y="365"/>
                      <a:pt x="75" y="366"/>
                      <a:pt x="77" y="366"/>
                    </a:cubicBezTo>
                    <a:cubicBezTo>
                      <a:pt x="78" y="365"/>
                      <a:pt x="77" y="366"/>
                      <a:pt x="78" y="365"/>
                    </a:cubicBezTo>
                    <a:cubicBezTo>
                      <a:pt x="80" y="365"/>
                      <a:pt x="80" y="363"/>
                      <a:pt x="78" y="365"/>
                    </a:cubicBezTo>
                    <a:cubicBezTo>
                      <a:pt x="77" y="365"/>
                      <a:pt x="77" y="363"/>
                      <a:pt x="73" y="365"/>
                    </a:cubicBezTo>
                    <a:cubicBezTo>
                      <a:pt x="73" y="365"/>
                      <a:pt x="70" y="365"/>
                      <a:pt x="72" y="366"/>
                    </a:cubicBezTo>
                    <a:cubicBezTo>
                      <a:pt x="73" y="366"/>
                      <a:pt x="73" y="366"/>
                      <a:pt x="73" y="366"/>
                    </a:cubicBezTo>
                    <a:close/>
                    <a:moveTo>
                      <a:pt x="48" y="371"/>
                    </a:moveTo>
                    <a:cubicBezTo>
                      <a:pt x="49" y="371"/>
                      <a:pt x="48" y="370"/>
                      <a:pt x="49" y="370"/>
                    </a:cubicBezTo>
                    <a:cubicBezTo>
                      <a:pt x="51" y="370"/>
                      <a:pt x="49" y="371"/>
                      <a:pt x="51" y="371"/>
                    </a:cubicBezTo>
                    <a:cubicBezTo>
                      <a:pt x="52" y="371"/>
                      <a:pt x="52" y="371"/>
                      <a:pt x="54" y="370"/>
                    </a:cubicBezTo>
                    <a:cubicBezTo>
                      <a:pt x="54" y="368"/>
                      <a:pt x="52" y="368"/>
                      <a:pt x="51" y="368"/>
                    </a:cubicBezTo>
                    <a:cubicBezTo>
                      <a:pt x="49" y="368"/>
                      <a:pt x="48" y="366"/>
                      <a:pt x="45" y="366"/>
                    </a:cubicBezTo>
                    <a:cubicBezTo>
                      <a:pt x="43" y="366"/>
                      <a:pt x="43" y="368"/>
                      <a:pt x="45" y="368"/>
                    </a:cubicBezTo>
                    <a:cubicBezTo>
                      <a:pt x="45" y="368"/>
                      <a:pt x="45" y="368"/>
                      <a:pt x="45" y="371"/>
                    </a:cubicBezTo>
                    <a:cubicBezTo>
                      <a:pt x="45" y="371"/>
                      <a:pt x="46" y="371"/>
                      <a:pt x="48" y="371"/>
                    </a:cubicBezTo>
                    <a:close/>
                    <a:moveTo>
                      <a:pt x="54" y="371"/>
                    </a:moveTo>
                    <a:cubicBezTo>
                      <a:pt x="54" y="371"/>
                      <a:pt x="55" y="370"/>
                      <a:pt x="55" y="371"/>
                    </a:cubicBezTo>
                    <a:cubicBezTo>
                      <a:pt x="55" y="373"/>
                      <a:pt x="54" y="373"/>
                      <a:pt x="54" y="371"/>
                    </a:cubicBezTo>
                    <a:close/>
                    <a:moveTo>
                      <a:pt x="57" y="371"/>
                    </a:moveTo>
                    <a:cubicBezTo>
                      <a:pt x="55" y="371"/>
                      <a:pt x="57" y="370"/>
                      <a:pt x="58" y="370"/>
                    </a:cubicBezTo>
                    <a:cubicBezTo>
                      <a:pt x="58" y="371"/>
                      <a:pt x="58" y="371"/>
                      <a:pt x="57" y="371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54" name="Freeform 234"/>
              <p:cNvSpPr>
                <a:spLocks/>
              </p:cNvSpPr>
              <p:nvPr/>
            </p:nvSpPr>
            <p:spPr bwMode="auto">
              <a:xfrm>
                <a:off x="3310951" y="6034986"/>
                <a:ext cx="27239" cy="16191"/>
              </a:xfrm>
              <a:custGeom>
                <a:avLst/>
                <a:gdLst>
                  <a:gd name="T0" fmla="*/ 2147483646 w 9"/>
                  <a:gd name="T1" fmla="*/ 2147483646 h 7"/>
                  <a:gd name="T2" fmla="*/ 2147483646 w 9"/>
                  <a:gd name="T3" fmla="*/ 2147483646 h 7"/>
                  <a:gd name="T4" fmla="*/ 2147483646 w 9"/>
                  <a:gd name="T5" fmla="*/ 2147483646 h 7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7"/>
                  <a:gd name="T11" fmla="*/ 9 w 9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7">
                    <a:moveTo>
                      <a:pt x="1" y="4"/>
                    </a:moveTo>
                    <a:cubicBezTo>
                      <a:pt x="0" y="2"/>
                      <a:pt x="3" y="0"/>
                      <a:pt x="6" y="2"/>
                    </a:cubicBezTo>
                    <a:cubicBezTo>
                      <a:pt x="9" y="4"/>
                      <a:pt x="3" y="7"/>
                      <a:pt x="1" y="4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55" name="Freeform 235"/>
              <p:cNvSpPr>
                <a:spLocks/>
              </p:cNvSpPr>
              <p:nvPr/>
            </p:nvSpPr>
            <p:spPr bwMode="auto">
              <a:xfrm>
                <a:off x="6372954" y="5665077"/>
                <a:ext cx="46467" cy="33628"/>
              </a:xfrm>
              <a:custGeom>
                <a:avLst/>
                <a:gdLst>
                  <a:gd name="T0" fmla="*/ 2147483646 w 15"/>
                  <a:gd name="T1" fmla="*/ 2147483646 h 14"/>
                  <a:gd name="T2" fmla="*/ 2147483646 w 15"/>
                  <a:gd name="T3" fmla="*/ 2147483646 h 14"/>
                  <a:gd name="T4" fmla="*/ 2147483646 w 15"/>
                  <a:gd name="T5" fmla="*/ 2147483646 h 14"/>
                  <a:gd name="T6" fmla="*/ 2147483646 w 15"/>
                  <a:gd name="T7" fmla="*/ 2147483646 h 14"/>
                  <a:gd name="T8" fmla="*/ 2147483646 w 15"/>
                  <a:gd name="T9" fmla="*/ 2147483646 h 14"/>
                  <a:gd name="T10" fmla="*/ 2147483646 w 15"/>
                  <a:gd name="T11" fmla="*/ 2147483646 h 14"/>
                  <a:gd name="T12" fmla="*/ 2147483646 w 15"/>
                  <a:gd name="T13" fmla="*/ 2147483646 h 14"/>
                  <a:gd name="T14" fmla="*/ 2147483646 w 15"/>
                  <a:gd name="T15" fmla="*/ 2147483646 h 14"/>
                  <a:gd name="T16" fmla="*/ 2147483646 w 15"/>
                  <a:gd name="T17" fmla="*/ 2147483646 h 14"/>
                  <a:gd name="T18" fmla="*/ 2147483646 w 15"/>
                  <a:gd name="T19" fmla="*/ 2147483646 h 14"/>
                  <a:gd name="T20" fmla="*/ 2147483646 w 15"/>
                  <a:gd name="T21" fmla="*/ 2147483646 h 14"/>
                  <a:gd name="T22" fmla="*/ 2147483646 w 15"/>
                  <a:gd name="T23" fmla="*/ 2147483646 h 14"/>
                  <a:gd name="T24" fmla="*/ 2147483646 w 15"/>
                  <a:gd name="T25" fmla="*/ 2147483646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14"/>
                  <a:gd name="T41" fmla="*/ 15 w 15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14">
                    <a:moveTo>
                      <a:pt x="2" y="14"/>
                    </a:moveTo>
                    <a:cubicBezTo>
                      <a:pt x="0" y="12"/>
                      <a:pt x="3" y="10"/>
                      <a:pt x="2" y="9"/>
                    </a:cubicBezTo>
                    <a:cubicBezTo>
                      <a:pt x="0" y="7"/>
                      <a:pt x="0" y="4"/>
                      <a:pt x="2" y="3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5" y="3"/>
                      <a:pt x="2" y="4"/>
                      <a:pt x="3" y="6"/>
                    </a:cubicBezTo>
                    <a:cubicBezTo>
                      <a:pt x="6" y="7"/>
                      <a:pt x="8" y="1"/>
                      <a:pt x="8" y="4"/>
                    </a:cubicBezTo>
                    <a:cubicBezTo>
                      <a:pt x="8" y="7"/>
                      <a:pt x="5" y="7"/>
                      <a:pt x="8" y="7"/>
                    </a:cubicBezTo>
                    <a:cubicBezTo>
                      <a:pt x="11" y="7"/>
                      <a:pt x="12" y="4"/>
                      <a:pt x="14" y="6"/>
                    </a:cubicBezTo>
                    <a:cubicBezTo>
                      <a:pt x="15" y="6"/>
                      <a:pt x="15" y="10"/>
                      <a:pt x="12" y="9"/>
                    </a:cubicBezTo>
                    <a:cubicBezTo>
                      <a:pt x="9" y="9"/>
                      <a:pt x="8" y="10"/>
                      <a:pt x="9" y="10"/>
                    </a:cubicBezTo>
                    <a:cubicBezTo>
                      <a:pt x="9" y="10"/>
                      <a:pt x="15" y="12"/>
                      <a:pt x="12" y="14"/>
                    </a:cubicBezTo>
                    <a:cubicBezTo>
                      <a:pt x="8" y="14"/>
                      <a:pt x="5" y="10"/>
                      <a:pt x="3" y="12"/>
                    </a:cubicBezTo>
                    <a:cubicBezTo>
                      <a:pt x="3" y="14"/>
                      <a:pt x="2" y="14"/>
                      <a:pt x="2" y="14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56" name="Freeform 236"/>
              <p:cNvSpPr>
                <a:spLocks noEditPoints="1"/>
              </p:cNvSpPr>
              <p:nvPr/>
            </p:nvSpPr>
            <p:spPr bwMode="auto">
              <a:xfrm>
                <a:off x="7729534" y="3304321"/>
                <a:ext cx="544154" cy="558161"/>
              </a:xfrm>
              <a:custGeom>
                <a:avLst/>
                <a:gdLst/>
                <a:ahLst/>
                <a:cxnLst>
                  <a:cxn ang="0">
                    <a:pos x="53" y="168"/>
                  </a:cxn>
                  <a:cxn ang="0">
                    <a:pos x="39" y="142"/>
                  </a:cxn>
                  <a:cxn ang="0">
                    <a:pos x="49" y="146"/>
                  </a:cxn>
                  <a:cxn ang="0">
                    <a:pos x="102" y="123"/>
                  </a:cxn>
                  <a:cxn ang="0">
                    <a:pos x="111" y="122"/>
                  </a:cxn>
                  <a:cxn ang="0">
                    <a:pos x="122" y="118"/>
                  </a:cxn>
                  <a:cxn ang="0">
                    <a:pos x="128" y="112"/>
                  </a:cxn>
                  <a:cxn ang="0">
                    <a:pos x="134" y="107"/>
                  </a:cxn>
                  <a:cxn ang="0">
                    <a:pos x="142" y="75"/>
                  </a:cxn>
                  <a:cxn ang="0">
                    <a:pos x="137" y="47"/>
                  </a:cxn>
                  <a:cxn ang="0">
                    <a:pos x="134" y="53"/>
                  </a:cxn>
                  <a:cxn ang="0">
                    <a:pos x="126" y="64"/>
                  </a:cxn>
                  <a:cxn ang="0">
                    <a:pos x="107" y="98"/>
                  </a:cxn>
                  <a:cxn ang="0">
                    <a:pos x="102" y="95"/>
                  </a:cxn>
                  <a:cxn ang="0">
                    <a:pos x="90" y="109"/>
                  </a:cxn>
                  <a:cxn ang="0">
                    <a:pos x="61" y="123"/>
                  </a:cxn>
                  <a:cxn ang="0">
                    <a:pos x="67" y="125"/>
                  </a:cxn>
                  <a:cxn ang="0">
                    <a:pos x="87" y="122"/>
                  </a:cxn>
                  <a:cxn ang="0">
                    <a:pos x="90" y="131"/>
                  </a:cxn>
                  <a:cxn ang="0">
                    <a:pos x="52" y="140"/>
                  </a:cxn>
                  <a:cxn ang="0">
                    <a:pos x="52" y="154"/>
                  </a:cxn>
                  <a:cxn ang="0">
                    <a:pos x="58" y="156"/>
                  </a:cxn>
                  <a:cxn ang="0">
                    <a:pos x="62" y="137"/>
                  </a:cxn>
                  <a:cxn ang="0">
                    <a:pos x="53" y="131"/>
                  </a:cxn>
                  <a:cxn ang="0">
                    <a:pos x="46" y="137"/>
                  </a:cxn>
                  <a:cxn ang="0">
                    <a:pos x="52" y="143"/>
                  </a:cxn>
                  <a:cxn ang="0">
                    <a:pos x="82" y="136"/>
                  </a:cxn>
                  <a:cxn ang="0">
                    <a:pos x="79" y="126"/>
                  </a:cxn>
                  <a:cxn ang="0">
                    <a:pos x="70" y="131"/>
                  </a:cxn>
                  <a:cxn ang="0">
                    <a:pos x="71" y="142"/>
                  </a:cxn>
                  <a:cxn ang="0">
                    <a:pos x="117" y="86"/>
                  </a:cxn>
                  <a:cxn ang="0">
                    <a:pos x="137" y="44"/>
                  </a:cxn>
                  <a:cxn ang="0">
                    <a:pos x="152" y="40"/>
                  </a:cxn>
                  <a:cxn ang="0">
                    <a:pos x="175" y="25"/>
                  </a:cxn>
                  <a:cxn ang="0">
                    <a:pos x="164" y="19"/>
                  </a:cxn>
                  <a:cxn ang="0">
                    <a:pos x="142" y="6"/>
                  </a:cxn>
                  <a:cxn ang="0">
                    <a:pos x="135" y="28"/>
                  </a:cxn>
                  <a:cxn ang="0">
                    <a:pos x="129" y="48"/>
                  </a:cxn>
                  <a:cxn ang="0">
                    <a:pos x="90" y="123"/>
                  </a:cxn>
                  <a:cxn ang="0">
                    <a:pos x="76" y="103"/>
                  </a:cxn>
                  <a:cxn ang="0">
                    <a:pos x="35" y="206"/>
                  </a:cxn>
                  <a:cxn ang="0">
                    <a:pos x="32" y="210"/>
                  </a:cxn>
                  <a:cxn ang="0">
                    <a:pos x="41" y="195"/>
                  </a:cxn>
                  <a:cxn ang="0">
                    <a:pos x="44" y="190"/>
                  </a:cxn>
                  <a:cxn ang="0">
                    <a:pos x="0" y="229"/>
                  </a:cxn>
                  <a:cxn ang="0">
                    <a:pos x="3" y="229"/>
                  </a:cxn>
                  <a:cxn ang="0">
                    <a:pos x="12" y="226"/>
                  </a:cxn>
                </a:cxnLst>
                <a:rect l="0" t="0" r="r" b="b"/>
                <a:pathLst>
                  <a:path w="175" h="231">
                    <a:moveTo>
                      <a:pt x="53" y="168"/>
                    </a:moveTo>
                    <a:cubicBezTo>
                      <a:pt x="52" y="168"/>
                      <a:pt x="53" y="165"/>
                      <a:pt x="53" y="167"/>
                    </a:cubicBezTo>
                    <a:cubicBezTo>
                      <a:pt x="55" y="167"/>
                      <a:pt x="55" y="168"/>
                      <a:pt x="53" y="168"/>
                    </a:cubicBezTo>
                    <a:close/>
                    <a:moveTo>
                      <a:pt x="39" y="142"/>
                    </a:moveTo>
                    <a:cubicBezTo>
                      <a:pt x="41" y="142"/>
                      <a:pt x="41" y="143"/>
                      <a:pt x="39" y="143"/>
                    </a:cubicBezTo>
                    <a:cubicBezTo>
                      <a:pt x="38" y="143"/>
                      <a:pt x="39" y="142"/>
                      <a:pt x="39" y="142"/>
                    </a:cubicBezTo>
                    <a:close/>
                    <a:moveTo>
                      <a:pt x="49" y="146"/>
                    </a:moveTo>
                    <a:cubicBezTo>
                      <a:pt x="49" y="145"/>
                      <a:pt x="52" y="143"/>
                      <a:pt x="52" y="145"/>
                    </a:cubicBezTo>
                    <a:cubicBezTo>
                      <a:pt x="52" y="146"/>
                      <a:pt x="50" y="148"/>
                      <a:pt x="49" y="146"/>
                    </a:cubicBezTo>
                    <a:close/>
                    <a:moveTo>
                      <a:pt x="93" y="134"/>
                    </a:moveTo>
                    <a:cubicBezTo>
                      <a:pt x="96" y="137"/>
                      <a:pt x="97" y="131"/>
                      <a:pt x="99" y="128"/>
                    </a:cubicBezTo>
                    <a:cubicBezTo>
                      <a:pt x="102" y="125"/>
                      <a:pt x="107" y="126"/>
                      <a:pt x="102" y="123"/>
                    </a:cubicBezTo>
                    <a:cubicBezTo>
                      <a:pt x="99" y="122"/>
                      <a:pt x="103" y="115"/>
                      <a:pt x="103" y="118"/>
                    </a:cubicBezTo>
                    <a:cubicBezTo>
                      <a:pt x="103" y="123"/>
                      <a:pt x="108" y="118"/>
                      <a:pt x="105" y="122"/>
                    </a:cubicBezTo>
                    <a:cubicBezTo>
                      <a:pt x="103" y="125"/>
                      <a:pt x="108" y="122"/>
                      <a:pt x="111" y="122"/>
                    </a:cubicBezTo>
                    <a:cubicBezTo>
                      <a:pt x="114" y="123"/>
                      <a:pt x="113" y="123"/>
                      <a:pt x="116" y="120"/>
                    </a:cubicBezTo>
                    <a:cubicBezTo>
                      <a:pt x="117" y="117"/>
                      <a:pt x="119" y="115"/>
                      <a:pt x="119" y="120"/>
                    </a:cubicBezTo>
                    <a:cubicBezTo>
                      <a:pt x="117" y="125"/>
                      <a:pt x="120" y="123"/>
                      <a:pt x="122" y="118"/>
                    </a:cubicBezTo>
                    <a:cubicBezTo>
                      <a:pt x="122" y="115"/>
                      <a:pt x="122" y="114"/>
                      <a:pt x="125" y="115"/>
                    </a:cubicBezTo>
                    <a:cubicBezTo>
                      <a:pt x="126" y="118"/>
                      <a:pt x="125" y="115"/>
                      <a:pt x="126" y="112"/>
                    </a:cubicBezTo>
                    <a:cubicBezTo>
                      <a:pt x="128" y="111"/>
                      <a:pt x="129" y="111"/>
                      <a:pt x="128" y="112"/>
                    </a:cubicBezTo>
                    <a:cubicBezTo>
                      <a:pt x="128" y="115"/>
                      <a:pt x="126" y="122"/>
                      <a:pt x="128" y="118"/>
                    </a:cubicBezTo>
                    <a:cubicBezTo>
                      <a:pt x="129" y="115"/>
                      <a:pt x="131" y="118"/>
                      <a:pt x="132" y="114"/>
                    </a:cubicBezTo>
                    <a:cubicBezTo>
                      <a:pt x="132" y="107"/>
                      <a:pt x="139" y="115"/>
                      <a:pt x="134" y="107"/>
                    </a:cubicBezTo>
                    <a:cubicBezTo>
                      <a:pt x="129" y="101"/>
                      <a:pt x="139" y="97"/>
                      <a:pt x="135" y="89"/>
                    </a:cubicBezTo>
                    <a:cubicBezTo>
                      <a:pt x="135" y="84"/>
                      <a:pt x="137" y="79"/>
                      <a:pt x="140" y="83"/>
                    </a:cubicBezTo>
                    <a:cubicBezTo>
                      <a:pt x="143" y="84"/>
                      <a:pt x="139" y="79"/>
                      <a:pt x="142" y="75"/>
                    </a:cubicBezTo>
                    <a:cubicBezTo>
                      <a:pt x="145" y="70"/>
                      <a:pt x="146" y="64"/>
                      <a:pt x="142" y="61"/>
                    </a:cubicBezTo>
                    <a:cubicBezTo>
                      <a:pt x="139" y="56"/>
                      <a:pt x="139" y="51"/>
                      <a:pt x="140" y="50"/>
                    </a:cubicBezTo>
                    <a:cubicBezTo>
                      <a:pt x="140" y="47"/>
                      <a:pt x="139" y="48"/>
                      <a:pt x="137" y="47"/>
                    </a:cubicBezTo>
                    <a:cubicBezTo>
                      <a:pt x="135" y="45"/>
                      <a:pt x="134" y="51"/>
                      <a:pt x="137" y="50"/>
                    </a:cubicBezTo>
                    <a:cubicBezTo>
                      <a:pt x="140" y="48"/>
                      <a:pt x="139" y="54"/>
                      <a:pt x="137" y="53"/>
                    </a:cubicBezTo>
                    <a:cubicBezTo>
                      <a:pt x="135" y="51"/>
                      <a:pt x="134" y="56"/>
                      <a:pt x="134" y="53"/>
                    </a:cubicBezTo>
                    <a:cubicBezTo>
                      <a:pt x="134" y="48"/>
                      <a:pt x="131" y="48"/>
                      <a:pt x="131" y="53"/>
                    </a:cubicBezTo>
                    <a:cubicBezTo>
                      <a:pt x="131" y="58"/>
                      <a:pt x="126" y="53"/>
                      <a:pt x="128" y="58"/>
                    </a:cubicBezTo>
                    <a:cubicBezTo>
                      <a:pt x="129" y="64"/>
                      <a:pt x="126" y="62"/>
                      <a:pt x="126" y="64"/>
                    </a:cubicBezTo>
                    <a:cubicBezTo>
                      <a:pt x="126" y="65"/>
                      <a:pt x="131" y="62"/>
                      <a:pt x="126" y="75"/>
                    </a:cubicBezTo>
                    <a:cubicBezTo>
                      <a:pt x="125" y="84"/>
                      <a:pt x="122" y="84"/>
                      <a:pt x="119" y="90"/>
                    </a:cubicBezTo>
                    <a:cubicBezTo>
                      <a:pt x="114" y="97"/>
                      <a:pt x="111" y="95"/>
                      <a:pt x="107" y="98"/>
                    </a:cubicBezTo>
                    <a:cubicBezTo>
                      <a:pt x="103" y="101"/>
                      <a:pt x="107" y="97"/>
                      <a:pt x="105" y="95"/>
                    </a:cubicBezTo>
                    <a:cubicBezTo>
                      <a:pt x="103" y="95"/>
                      <a:pt x="110" y="94"/>
                      <a:pt x="108" y="90"/>
                    </a:cubicBezTo>
                    <a:cubicBezTo>
                      <a:pt x="107" y="89"/>
                      <a:pt x="102" y="92"/>
                      <a:pt x="102" y="95"/>
                    </a:cubicBezTo>
                    <a:cubicBezTo>
                      <a:pt x="103" y="100"/>
                      <a:pt x="96" y="106"/>
                      <a:pt x="96" y="107"/>
                    </a:cubicBezTo>
                    <a:cubicBezTo>
                      <a:pt x="97" y="109"/>
                      <a:pt x="97" y="112"/>
                      <a:pt x="93" y="112"/>
                    </a:cubicBezTo>
                    <a:cubicBezTo>
                      <a:pt x="88" y="114"/>
                      <a:pt x="93" y="111"/>
                      <a:pt x="90" y="109"/>
                    </a:cubicBezTo>
                    <a:cubicBezTo>
                      <a:pt x="88" y="109"/>
                      <a:pt x="76" y="115"/>
                      <a:pt x="75" y="112"/>
                    </a:cubicBezTo>
                    <a:cubicBezTo>
                      <a:pt x="73" y="109"/>
                      <a:pt x="71" y="112"/>
                      <a:pt x="67" y="117"/>
                    </a:cubicBezTo>
                    <a:cubicBezTo>
                      <a:pt x="62" y="123"/>
                      <a:pt x="62" y="118"/>
                      <a:pt x="61" y="123"/>
                    </a:cubicBezTo>
                    <a:cubicBezTo>
                      <a:pt x="59" y="126"/>
                      <a:pt x="56" y="123"/>
                      <a:pt x="56" y="126"/>
                    </a:cubicBezTo>
                    <a:cubicBezTo>
                      <a:pt x="56" y="131"/>
                      <a:pt x="61" y="128"/>
                      <a:pt x="64" y="129"/>
                    </a:cubicBezTo>
                    <a:cubicBezTo>
                      <a:pt x="68" y="131"/>
                      <a:pt x="65" y="126"/>
                      <a:pt x="67" y="125"/>
                    </a:cubicBezTo>
                    <a:cubicBezTo>
                      <a:pt x="70" y="125"/>
                      <a:pt x="68" y="126"/>
                      <a:pt x="71" y="126"/>
                    </a:cubicBezTo>
                    <a:cubicBezTo>
                      <a:pt x="75" y="125"/>
                      <a:pt x="78" y="125"/>
                      <a:pt x="81" y="123"/>
                    </a:cubicBezTo>
                    <a:cubicBezTo>
                      <a:pt x="85" y="122"/>
                      <a:pt x="81" y="120"/>
                      <a:pt x="87" y="122"/>
                    </a:cubicBezTo>
                    <a:cubicBezTo>
                      <a:pt x="91" y="123"/>
                      <a:pt x="91" y="120"/>
                      <a:pt x="93" y="122"/>
                    </a:cubicBezTo>
                    <a:cubicBezTo>
                      <a:pt x="93" y="125"/>
                      <a:pt x="90" y="125"/>
                      <a:pt x="90" y="126"/>
                    </a:cubicBezTo>
                    <a:cubicBezTo>
                      <a:pt x="90" y="128"/>
                      <a:pt x="88" y="129"/>
                      <a:pt x="90" y="131"/>
                    </a:cubicBezTo>
                    <a:cubicBezTo>
                      <a:pt x="93" y="132"/>
                      <a:pt x="90" y="132"/>
                      <a:pt x="94" y="134"/>
                    </a:cubicBezTo>
                    <a:cubicBezTo>
                      <a:pt x="93" y="134"/>
                      <a:pt x="93" y="134"/>
                      <a:pt x="93" y="134"/>
                    </a:cubicBezTo>
                    <a:close/>
                    <a:moveTo>
                      <a:pt x="52" y="140"/>
                    </a:moveTo>
                    <a:cubicBezTo>
                      <a:pt x="50" y="140"/>
                      <a:pt x="50" y="136"/>
                      <a:pt x="52" y="139"/>
                    </a:cubicBezTo>
                    <a:cubicBezTo>
                      <a:pt x="53" y="142"/>
                      <a:pt x="55" y="145"/>
                      <a:pt x="52" y="148"/>
                    </a:cubicBezTo>
                    <a:cubicBezTo>
                      <a:pt x="50" y="151"/>
                      <a:pt x="50" y="150"/>
                      <a:pt x="52" y="154"/>
                    </a:cubicBezTo>
                    <a:cubicBezTo>
                      <a:pt x="52" y="157"/>
                      <a:pt x="49" y="156"/>
                      <a:pt x="53" y="157"/>
                    </a:cubicBezTo>
                    <a:cubicBezTo>
                      <a:pt x="56" y="159"/>
                      <a:pt x="53" y="162"/>
                      <a:pt x="56" y="159"/>
                    </a:cubicBezTo>
                    <a:cubicBezTo>
                      <a:pt x="59" y="157"/>
                      <a:pt x="56" y="157"/>
                      <a:pt x="58" y="156"/>
                    </a:cubicBezTo>
                    <a:cubicBezTo>
                      <a:pt x="59" y="154"/>
                      <a:pt x="58" y="157"/>
                      <a:pt x="59" y="156"/>
                    </a:cubicBezTo>
                    <a:cubicBezTo>
                      <a:pt x="61" y="156"/>
                      <a:pt x="61" y="142"/>
                      <a:pt x="64" y="142"/>
                    </a:cubicBezTo>
                    <a:cubicBezTo>
                      <a:pt x="67" y="140"/>
                      <a:pt x="65" y="137"/>
                      <a:pt x="62" y="137"/>
                    </a:cubicBezTo>
                    <a:cubicBezTo>
                      <a:pt x="59" y="137"/>
                      <a:pt x="64" y="134"/>
                      <a:pt x="62" y="132"/>
                    </a:cubicBezTo>
                    <a:cubicBezTo>
                      <a:pt x="61" y="131"/>
                      <a:pt x="58" y="136"/>
                      <a:pt x="58" y="131"/>
                    </a:cubicBezTo>
                    <a:cubicBezTo>
                      <a:pt x="56" y="129"/>
                      <a:pt x="53" y="128"/>
                      <a:pt x="53" y="131"/>
                    </a:cubicBezTo>
                    <a:cubicBezTo>
                      <a:pt x="52" y="134"/>
                      <a:pt x="52" y="131"/>
                      <a:pt x="50" y="134"/>
                    </a:cubicBezTo>
                    <a:cubicBezTo>
                      <a:pt x="49" y="137"/>
                      <a:pt x="49" y="131"/>
                      <a:pt x="47" y="134"/>
                    </a:cubicBezTo>
                    <a:cubicBezTo>
                      <a:pt x="47" y="137"/>
                      <a:pt x="44" y="134"/>
                      <a:pt x="46" y="137"/>
                    </a:cubicBezTo>
                    <a:cubicBezTo>
                      <a:pt x="47" y="140"/>
                      <a:pt x="46" y="139"/>
                      <a:pt x="47" y="140"/>
                    </a:cubicBezTo>
                    <a:cubicBezTo>
                      <a:pt x="49" y="143"/>
                      <a:pt x="46" y="145"/>
                      <a:pt x="49" y="143"/>
                    </a:cubicBezTo>
                    <a:cubicBezTo>
                      <a:pt x="52" y="140"/>
                      <a:pt x="49" y="145"/>
                      <a:pt x="52" y="143"/>
                    </a:cubicBezTo>
                    <a:cubicBezTo>
                      <a:pt x="53" y="142"/>
                      <a:pt x="53" y="142"/>
                      <a:pt x="52" y="140"/>
                    </a:cubicBezTo>
                    <a:close/>
                    <a:moveTo>
                      <a:pt x="78" y="134"/>
                    </a:moveTo>
                    <a:cubicBezTo>
                      <a:pt x="81" y="132"/>
                      <a:pt x="82" y="139"/>
                      <a:pt x="82" y="136"/>
                    </a:cubicBezTo>
                    <a:cubicBezTo>
                      <a:pt x="84" y="131"/>
                      <a:pt x="87" y="132"/>
                      <a:pt x="87" y="129"/>
                    </a:cubicBezTo>
                    <a:cubicBezTo>
                      <a:pt x="85" y="128"/>
                      <a:pt x="87" y="128"/>
                      <a:pt x="85" y="126"/>
                    </a:cubicBezTo>
                    <a:cubicBezTo>
                      <a:pt x="84" y="125"/>
                      <a:pt x="82" y="125"/>
                      <a:pt x="79" y="126"/>
                    </a:cubicBezTo>
                    <a:cubicBezTo>
                      <a:pt x="76" y="128"/>
                      <a:pt x="78" y="129"/>
                      <a:pt x="76" y="129"/>
                    </a:cubicBezTo>
                    <a:cubicBezTo>
                      <a:pt x="75" y="128"/>
                      <a:pt x="73" y="131"/>
                      <a:pt x="73" y="129"/>
                    </a:cubicBezTo>
                    <a:cubicBezTo>
                      <a:pt x="73" y="126"/>
                      <a:pt x="73" y="126"/>
                      <a:pt x="70" y="131"/>
                    </a:cubicBezTo>
                    <a:cubicBezTo>
                      <a:pt x="68" y="134"/>
                      <a:pt x="64" y="136"/>
                      <a:pt x="67" y="136"/>
                    </a:cubicBezTo>
                    <a:cubicBezTo>
                      <a:pt x="70" y="136"/>
                      <a:pt x="67" y="137"/>
                      <a:pt x="70" y="140"/>
                    </a:cubicBezTo>
                    <a:cubicBezTo>
                      <a:pt x="71" y="142"/>
                      <a:pt x="67" y="142"/>
                      <a:pt x="71" y="142"/>
                    </a:cubicBezTo>
                    <a:cubicBezTo>
                      <a:pt x="75" y="143"/>
                      <a:pt x="73" y="136"/>
                      <a:pt x="78" y="134"/>
                    </a:cubicBezTo>
                    <a:close/>
                    <a:moveTo>
                      <a:pt x="116" y="84"/>
                    </a:moveTo>
                    <a:cubicBezTo>
                      <a:pt x="117" y="81"/>
                      <a:pt x="117" y="84"/>
                      <a:pt x="117" y="86"/>
                    </a:cubicBezTo>
                    <a:cubicBezTo>
                      <a:pt x="116" y="87"/>
                      <a:pt x="114" y="86"/>
                      <a:pt x="116" y="84"/>
                    </a:cubicBezTo>
                    <a:close/>
                    <a:moveTo>
                      <a:pt x="132" y="45"/>
                    </a:moveTo>
                    <a:cubicBezTo>
                      <a:pt x="134" y="40"/>
                      <a:pt x="134" y="45"/>
                      <a:pt x="137" y="44"/>
                    </a:cubicBezTo>
                    <a:cubicBezTo>
                      <a:pt x="142" y="42"/>
                      <a:pt x="129" y="40"/>
                      <a:pt x="131" y="36"/>
                    </a:cubicBezTo>
                    <a:cubicBezTo>
                      <a:pt x="134" y="31"/>
                      <a:pt x="134" y="39"/>
                      <a:pt x="139" y="36"/>
                    </a:cubicBezTo>
                    <a:cubicBezTo>
                      <a:pt x="142" y="33"/>
                      <a:pt x="143" y="34"/>
                      <a:pt x="152" y="40"/>
                    </a:cubicBezTo>
                    <a:cubicBezTo>
                      <a:pt x="157" y="44"/>
                      <a:pt x="155" y="33"/>
                      <a:pt x="160" y="31"/>
                    </a:cubicBezTo>
                    <a:cubicBezTo>
                      <a:pt x="163" y="30"/>
                      <a:pt x="166" y="31"/>
                      <a:pt x="169" y="30"/>
                    </a:cubicBezTo>
                    <a:cubicBezTo>
                      <a:pt x="174" y="26"/>
                      <a:pt x="175" y="26"/>
                      <a:pt x="175" y="25"/>
                    </a:cubicBezTo>
                    <a:cubicBezTo>
                      <a:pt x="174" y="23"/>
                      <a:pt x="172" y="28"/>
                      <a:pt x="169" y="23"/>
                    </a:cubicBezTo>
                    <a:cubicBezTo>
                      <a:pt x="168" y="19"/>
                      <a:pt x="172" y="14"/>
                      <a:pt x="171" y="14"/>
                    </a:cubicBezTo>
                    <a:cubicBezTo>
                      <a:pt x="169" y="16"/>
                      <a:pt x="168" y="20"/>
                      <a:pt x="164" y="19"/>
                    </a:cubicBezTo>
                    <a:cubicBezTo>
                      <a:pt x="161" y="19"/>
                      <a:pt x="164" y="17"/>
                      <a:pt x="160" y="17"/>
                    </a:cubicBezTo>
                    <a:cubicBezTo>
                      <a:pt x="155" y="16"/>
                      <a:pt x="149" y="8"/>
                      <a:pt x="146" y="5"/>
                    </a:cubicBezTo>
                    <a:cubicBezTo>
                      <a:pt x="143" y="0"/>
                      <a:pt x="139" y="2"/>
                      <a:pt x="142" y="6"/>
                    </a:cubicBezTo>
                    <a:cubicBezTo>
                      <a:pt x="145" y="12"/>
                      <a:pt x="140" y="12"/>
                      <a:pt x="142" y="16"/>
                    </a:cubicBezTo>
                    <a:cubicBezTo>
                      <a:pt x="143" y="19"/>
                      <a:pt x="139" y="20"/>
                      <a:pt x="139" y="23"/>
                    </a:cubicBezTo>
                    <a:cubicBezTo>
                      <a:pt x="140" y="25"/>
                      <a:pt x="140" y="30"/>
                      <a:pt x="135" y="28"/>
                    </a:cubicBezTo>
                    <a:cubicBezTo>
                      <a:pt x="132" y="25"/>
                      <a:pt x="129" y="25"/>
                      <a:pt x="132" y="28"/>
                    </a:cubicBezTo>
                    <a:cubicBezTo>
                      <a:pt x="134" y="31"/>
                      <a:pt x="123" y="36"/>
                      <a:pt x="128" y="39"/>
                    </a:cubicBezTo>
                    <a:cubicBezTo>
                      <a:pt x="132" y="42"/>
                      <a:pt x="126" y="45"/>
                      <a:pt x="129" y="48"/>
                    </a:cubicBezTo>
                    <a:cubicBezTo>
                      <a:pt x="129" y="48"/>
                      <a:pt x="129" y="50"/>
                      <a:pt x="132" y="45"/>
                    </a:cubicBezTo>
                    <a:close/>
                    <a:moveTo>
                      <a:pt x="87" y="126"/>
                    </a:moveTo>
                    <a:cubicBezTo>
                      <a:pt x="87" y="125"/>
                      <a:pt x="90" y="122"/>
                      <a:pt x="90" y="123"/>
                    </a:cubicBezTo>
                    <a:cubicBezTo>
                      <a:pt x="90" y="125"/>
                      <a:pt x="88" y="128"/>
                      <a:pt x="87" y="126"/>
                    </a:cubicBezTo>
                    <a:close/>
                    <a:moveTo>
                      <a:pt x="76" y="106"/>
                    </a:moveTo>
                    <a:cubicBezTo>
                      <a:pt x="76" y="103"/>
                      <a:pt x="76" y="103"/>
                      <a:pt x="76" y="103"/>
                    </a:cubicBezTo>
                    <a:cubicBezTo>
                      <a:pt x="75" y="104"/>
                      <a:pt x="75" y="106"/>
                      <a:pt x="76" y="106"/>
                    </a:cubicBezTo>
                    <a:close/>
                    <a:moveTo>
                      <a:pt x="32" y="210"/>
                    </a:moveTo>
                    <a:cubicBezTo>
                      <a:pt x="32" y="209"/>
                      <a:pt x="32" y="209"/>
                      <a:pt x="35" y="206"/>
                    </a:cubicBezTo>
                    <a:cubicBezTo>
                      <a:pt x="38" y="204"/>
                      <a:pt x="36" y="203"/>
                      <a:pt x="35" y="204"/>
                    </a:cubicBezTo>
                    <a:cubicBezTo>
                      <a:pt x="33" y="207"/>
                      <a:pt x="32" y="207"/>
                      <a:pt x="30" y="210"/>
                    </a:cubicBezTo>
                    <a:cubicBezTo>
                      <a:pt x="30" y="212"/>
                      <a:pt x="32" y="212"/>
                      <a:pt x="32" y="210"/>
                    </a:cubicBezTo>
                    <a:close/>
                    <a:moveTo>
                      <a:pt x="41" y="195"/>
                    </a:moveTo>
                    <a:cubicBezTo>
                      <a:pt x="39" y="193"/>
                      <a:pt x="41" y="192"/>
                      <a:pt x="41" y="193"/>
                    </a:cubicBezTo>
                    <a:cubicBezTo>
                      <a:pt x="43" y="195"/>
                      <a:pt x="41" y="196"/>
                      <a:pt x="41" y="195"/>
                    </a:cubicBezTo>
                    <a:close/>
                    <a:moveTo>
                      <a:pt x="44" y="190"/>
                    </a:moveTo>
                    <a:cubicBezTo>
                      <a:pt x="44" y="187"/>
                      <a:pt x="47" y="185"/>
                      <a:pt x="47" y="187"/>
                    </a:cubicBezTo>
                    <a:cubicBezTo>
                      <a:pt x="47" y="187"/>
                      <a:pt x="44" y="192"/>
                      <a:pt x="44" y="190"/>
                    </a:cubicBezTo>
                    <a:close/>
                    <a:moveTo>
                      <a:pt x="0" y="229"/>
                    </a:moveTo>
                    <a:cubicBezTo>
                      <a:pt x="0" y="228"/>
                      <a:pt x="1" y="229"/>
                      <a:pt x="1" y="231"/>
                    </a:cubicBezTo>
                    <a:cubicBezTo>
                      <a:pt x="1" y="231"/>
                      <a:pt x="0" y="231"/>
                      <a:pt x="0" y="229"/>
                    </a:cubicBezTo>
                    <a:close/>
                    <a:moveTo>
                      <a:pt x="3" y="229"/>
                    </a:moveTo>
                    <a:cubicBezTo>
                      <a:pt x="1" y="229"/>
                      <a:pt x="4" y="226"/>
                      <a:pt x="4" y="228"/>
                    </a:cubicBezTo>
                    <a:cubicBezTo>
                      <a:pt x="4" y="229"/>
                      <a:pt x="4" y="231"/>
                      <a:pt x="3" y="229"/>
                    </a:cubicBezTo>
                    <a:close/>
                    <a:moveTo>
                      <a:pt x="12" y="226"/>
                    </a:moveTo>
                    <a:cubicBezTo>
                      <a:pt x="11" y="224"/>
                      <a:pt x="12" y="224"/>
                      <a:pt x="14" y="224"/>
                    </a:cubicBezTo>
                    <a:cubicBezTo>
                      <a:pt x="14" y="226"/>
                      <a:pt x="12" y="226"/>
                      <a:pt x="12" y="226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57" name="Freeform 237"/>
              <p:cNvSpPr>
                <a:spLocks noEditPoints="1"/>
              </p:cNvSpPr>
              <p:nvPr/>
            </p:nvSpPr>
            <p:spPr bwMode="auto">
              <a:xfrm>
                <a:off x="5160010" y="2091788"/>
                <a:ext cx="4223674" cy="1336403"/>
              </a:xfrm>
              <a:custGeom>
                <a:avLst/>
                <a:gdLst>
                  <a:gd name="T0" fmla="*/ 2147483646 w 1359"/>
                  <a:gd name="T1" fmla="*/ 2147483646 h 553"/>
                  <a:gd name="T2" fmla="*/ 2147483646 w 1359"/>
                  <a:gd name="T3" fmla="*/ 2147483646 h 553"/>
                  <a:gd name="T4" fmla="*/ 2147483646 w 1359"/>
                  <a:gd name="T5" fmla="*/ 2147483646 h 553"/>
                  <a:gd name="T6" fmla="*/ 2147483646 w 1359"/>
                  <a:gd name="T7" fmla="*/ 2147483646 h 553"/>
                  <a:gd name="T8" fmla="*/ 2147483646 w 1359"/>
                  <a:gd name="T9" fmla="*/ 2147483646 h 553"/>
                  <a:gd name="T10" fmla="*/ 2147483646 w 1359"/>
                  <a:gd name="T11" fmla="*/ 2147483646 h 553"/>
                  <a:gd name="T12" fmla="*/ 2147483646 w 1359"/>
                  <a:gd name="T13" fmla="*/ 2147483646 h 553"/>
                  <a:gd name="T14" fmla="*/ 2147483646 w 1359"/>
                  <a:gd name="T15" fmla="*/ 2147483646 h 553"/>
                  <a:gd name="T16" fmla="*/ 2147483646 w 1359"/>
                  <a:gd name="T17" fmla="*/ 2147483646 h 553"/>
                  <a:gd name="T18" fmla="*/ 2147483646 w 1359"/>
                  <a:gd name="T19" fmla="*/ 2147483646 h 553"/>
                  <a:gd name="T20" fmla="*/ 2147483646 w 1359"/>
                  <a:gd name="T21" fmla="*/ 2147483646 h 553"/>
                  <a:gd name="T22" fmla="*/ 2147483646 w 1359"/>
                  <a:gd name="T23" fmla="*/ 2147483646 h 553"/>
                  <a:gd name="T24" fmla="*/ 2147483646 w 1359"/>
                  <a:gd name="T25" fmla="*/ 2147483646 h 553"/>
                  <a:gd name="T26" fmla="*/ 2147483646 w 1359"/>
                  <a:gd name="T27" fmla="*/ 2147483646 h 553"/>
                  <a:gd name="T28" fmla="*/ 2147483646 w 1359"/>
                  <a:gd name="T29" fmla="*/ 2147483646 h 553"/>
                  <a:gd name="T30" fmla="*/ 2147483646 w 1359"/>
                  <a:gd name="T31" fmla="*/ 2147483646 h 553"/>
                  <a:gd name="T32" fmla="*/ 2147483646 w 1359"/>
                  <a:gd name="T33" fmla="*/ 2147483646 h 553"/>
                  <a:gd name="T34" fmla="*/ 2147483646 w 1359"/>
                  <a:gd name="T35" fmla="*/ 2147483646 h 553"/>
                  <a:gd name="T36" fmla="*/ 2147483646 w 1359"/>
                  <a:gd name="T37" fmla="*/ 2147483646 h 553"/>
                  <a:gd name="T38" fmla="*/ 2147483646 w 1359"/>
                  <a:gd name="T39" fmla="*/ 2147483646 h 553"/>
                  <a:gd name="T40" fmla="*/ 2147483646 w 1359"/>
                  <a:gd name="T41" fmla="*/ 2147483646 h 553"/>
                  <a:gd name="T42" fmla="*/ 2147483646 w 1359"/>
                  <a:gd name="T43" fmla="*/ 2147483646 h 553"/>
                  <a:gd name="T44" fmla="*/ 2147483646 w 1359"/>
                  <a:gd name="T45" fmla="*/ 2147483646 h 553"/>
                  <a:gd name="T46" fmla="*/ 2147483646 w 1359"/>
                  <a:gd name="T47" fmla="*/ 2147483646 h 553"/>
                  <a:gd name="T48" fmla="*/ 2147483646 w 1359"/>
                  <a:gd name="T49" fmla="*/ 2147483646 h 553"/>
                  <a:gd name="T50" fmla="*/ 2147483646 w 1359"/>
                  <a:gd name="T51" fmla="*/ 2147483646 h 553"/>
                  <a:gd name="T52" fmla="*/ 2147483646 w 1359"/>
                  <a:gd name="T53" fmla="*/ 2147483646 h 553"/>
                  <a:gd name="T54" fmla="*/ 2147483646 w 1359"/>
                  <a:gd name="T55" fmla="*/ 2147483646 h 553"/>
                  <a:gd name="T56" fmla="*/ 2147483646 w 1359"/>
                  <a:gd name="T57" fmla="*/ 2147483646 h 553"/>
                  <a:gd name="T58" fmla="*/ 2147483646 w 1359"/>
                  <a:gd name="T59" fmla="*/ 2147483646 h 553"/>
                  <a:gd name="T60" fmla="*/ 2147483646 w 1359"/>
                  <a:gd name="T61" fmla="*/ 2147483646 h 553"/>
                  <a:gd name="T62" fmla="*/ 2147483646 w 1359"/>
                  <a:gd name="T63" fmla="*/ 2147483646 h 553"/>
                  <a:gd name="T64" fmla="*/ 2147483646 w 1359"/>
                  <a:gd name="T65" fmla="*/ 2147483646 h 553"/>
                  <a:gd name="T66" fmla="*/ 2147483646 w 1359"/>
                  <a:gd name="T67" fmla="*/ 2147483646 h 553"/>
                  <a:gd name="T68" fmla="*/ 2147483646 w 1359"/>
                  <a:gd name="T69" fmla="*/ 2147483646 h 553"/>
                  <a:gd name="T70" fmla="*/ 2147483646 w 1359"/>
                  <a:gd name="T71" fmla="*/ 2147483646 h 553"/>
                  <a:gd name="T72" fmla="*/ 2147483646 w 1359"/>
                  <a:gd name="T73" fmla="*/ 2147483646 h 553"/>
                  <a:gd name="T74" fmla="*/ 2147483646 w 1359"/>
                  <a:gd name="T75" fmla="*/ 2147483646 h 553"/>
                  <a:gd name="T76" fmla="*/ 2147483646 w 1359"/>
                  <a:gd name="T77" fmla="*/ 2147483646 h 553"/>
                  <a:gd name="T78" fmla="*/ 2147483646 w 1359"/>
                  <a:gd name="T79" fmla="*/ 2147483646 h 553"/>
                  <a:gd name="T80" fmla="*/ 2147483646 w 1359"/>
                  <a:gd name="T81" fmla="*/ 2147483646 h 553"/>
                  <a:gd name="T82" fmla="*/ 2147483646 w 1359"/>
                  <a:gd name="T83" fmla="*/ 2147483646 h 553"/>
                  <a:gd name="T84" fmla="*/ 2147483646 w 1359"/>
                  <a:gd name="T85" fmla="*/ 2147483646 h 553"/>
                  <a:gd name="T86" fmla="*/ 2147483646 w 1359"/>
                  <a:gd name="T87" fmla="*/ 2147483646 h 553"/>
                  <a:gd name="T88" fmla="*/ 2147483646 w 1359"/>
                  <a:gd name="T89" fmla="*/ 2147483646 h 553"/>
                  <a:gd name="T90" fmla="*/ 2147483646 w 1359"/>
                  <a:gd name="T91" fmla="*/ 2147483646 h 553"/>
                  <a:gd name="T92" fmla="*/ 2147483646 w 1359"/>
                  <a:gd name="T93" fmla="*/ 2147483646 h 553"/>
                  <a:gd name="T94" fmla="*/ 2147483646 w 1359"/>
                  <a:gd name="T95" fmla="*/ 2147483646 h 553"/>
                  <a:gd name="T96" fmla="*/ 2147483646 w 1359"/>
                  <a:gd name="T97" fmla="*/ 2147483646 h 553"/>
                  <a:gd name="T98" fmla="*/ 2147483646 w 1359"/>
                  <a:gd name="T99" fmla="*/ 2147483646 h 553"/>
                  <a:gd name="T100" fmla="*/ 2147483646 w 1359"/>
                  <a:gd name="T101" fmla="*/ 2147483646 h 553"/>
                  <a:gd name="T102" fmla="*/ 2147483646 w 1359"/>
                  <a:gd name="T103" fmla="*/ 2147483646 h 553"/>
                  <a:gd name="T104" fmla="*/ 2147483646 w 1359"/>
                  <a:gd name="T105" fmla="*/ 2147483646 h 553"/>
                  <a:gd name="T106" fmla="*/ 2147483646 w 1359"/>
                  <a:gd name="T107" fmla="*/ 2147483646 h 553"/>
                  <a:gd name="T108" fmla="*/ 2147483646 w 1359"/>
                  <a:gd name="T109" fmla="*/ 2147483646 h 553"/>
                  <a:gd name="T110" fmla="*/ 2147483646 w 1359"/>
                  <a:gd name="T111" fmla="*/ 2147483646 h 553"/>
                  <a:gd name="T112" fmla="*/ 2147483646 w 1359"/>
                  <a:gd name="T113" fmla="*/ 2147483646 h 553"/>
                  <a:gd name="T114" fmla="*/ 2147483646 w 1359"/>
                  <a:gd name="T115" fmla="*/ 2147483646 h 553"/>
                  <a:gd name="T116" fmla="*/ 2147483646 w 1359"/>
                  <a:gd name="T117" fmla="*/ 2147483646 h 553"/>
                  <a:gd name="T118" fmla="*/ 2147483646 w 1359"/>
                  <a:gd name="T119" fmla="*/ 2147483646 h 553"/>
                  <a:gd name="T120" fmla="*/ 2147483646 w 1359"/>
                  <a:gd name="T121" fmla="*/ 2147483646 h 553"/>
                  <a:gd name="T122" fmla="*/ 2147483646 w 1359"/>
                  <a:gd name="T123" fmla="*/ 2147483646 h 5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59"/>
                  <a:gd name="T187" fmla="*/ 0 h 553"/>
                  <a:gd name="T188" fmla="*/ 1359 w 1359"/>
                  <a:gd name="T189" fmla="*/ 553 h 55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59" h="553">
                    <a:moveTo>
                      <a:pt x="314" y="189"/>
                    </a:moveTo>
                    <a:cubicBezTo>
                      <a:pt x="314" y="189"/>
                      <a:pt x="319" y="189"/>
                      <a:pt x="317" y="192"/>
                    </a:cubicBezTo>
                    <a:cubicBezTo>
                      <a:pt x="317" y="194"/>
                      <a:pt x="325" y="192"/>
                      <a:pt x="325" y="191"/>
                    </a:cubicBezTo>
                    <a:cubicBezTo>
                      <a:pt x="326" y="189"/>
                      <a:pt x="320" y="188"/>
                      <a:pt x="316" y="183"/>
                    </a:cubicBezTo>
                    <a:cubicBezTo>
                      <a:pt x="313" y="180"/>
                      <a:pt x="313" y="182"/>
                      <a:pt x="311" y="183"/>
                    </a:cubicBezTo>
                    <a:cubicBezTo>
                      <a:pt x="308" y="183"/>
                      <a:pt x="313" y="186"/>
                      <a:pt x="309" y="185"/>
                    </a:cubicBezTo>
                    <a:cubicBezTo>
                      <a:pt x="308" y="185"/>
                      <a:pt x="308" y="186"/>
                      <a:pt x="311" y="189"/>
                    </a:cubicBezTo>
                    <a:cubicBezTo>
                      <a:pt x="313" y="191"/>
                      <a:pt x="314" y="191"/>
                      <a:pt x="314" y="189"/>
                    </a:cubicBezTo>
                    <a:close/>
                    <a:moveTo>
                      <a:pt x="404" y="136"/>
                    </a:moveTo>
                    <a:cubicBezTo>
                      <a:pt x="398" y="138"/>
                      <a:pt x="396" y="144"/>
                      <a:pt x="409" y="143"/>
                    </a:cubicBezTo>
                    <a:cubicBezTo>
                      <a:pt x="419" y="141"/>
                      <a:pt x="410" y="133"/>
                      <a:pt x="404" y="136"/>
                    </a:cubicBezTo>
                    <a:close/>
                    <a:moveTo>
                      <a:pt x="290" y="168"/>
                    </a:moveTo>
                    <a:cubicBezTo>
                      <a:pt x="287" y="163"/>
                      <a:pt x="282" y="164"/>
                      <a:pt x="285" y="154"/>
                    </a:cubicBezTo>
                    <a:cubicBezTo>
                      <a:pt x="287" y="144"/>
                      <a:pt x="297" y="144"/>
                      <a:pt x="290" y="139"/>
                    </a:cubicBezTo>
                    <a:cubicBezTo>
                      <a:pt x="282" y="136"/>
                      <a:pt x="288" y="138"/>
                      <a:pt x="274" y="139"/>
                    </a:cubicBezTo>
                    <a:cubicBezTo>
                      <a:pt x="261" y="141"/>
                      <a:pt x="271" y="143"/>
                      <a:pt x="264" y="146"/>
                    </a:cubicBezTo>
                    <a:cubicBezTo>
                      <a:pt x="258" y="149"/>
                      <a:pt x="265" y="147"/>
                      <a:pt x="262" y="154"/>
                    </a:cubicBezTo>
                    <a:cubicBezTo>
                      <a:pt x="259" y="160"/>
                      <a:pt x="256" y="152"/>
                      <a:pt x="255" y="158"/>
                    </a:cubicBezTo>
                    <a:cubicBezTo>
                      <a:pt x="252" y="164"/>
                      <a:pt x="252" y="166"/>
                      <a:pt x="259" y="166"/>
                    </a:cubicBezTo>
                    <a:cubicBezTo>
                      <a:pt x="268" y="166"/>
                      <a:pt x="255" y="168"/>
                      <a:pt x="264" y="172"/>
                    </a:cubicBezTo>
                    <a:cubicBezTo>
                      <a:pt x="271" y="177"/>
                      <a:pt x="265" y="163"/>
                      <a:pt x="270" y="169"/>
                    </a:cubicBezTo>
                    <a:cubicBezTo>
                      <a:pt x="274" y="175"/>
                      <a:pt x="262" y="175"/>
                      <a:pt x="273" y="177"/>
                    </a:cubicBezTo>
                    <a:cubicBezTo>
                      <a:pt x="282" y="178"/>
                      <a:pt x="276" y="180"/>
                      <a:pt x="285" y="180"/>
                    </a:cubicBezTo>
                    <a:cubicBezTo>
                      <a:pt x="293" y="180"/>
                      <a:pt x="294" y="183"/>
                      <a:pt x="302" y="178"/>
                    </a:cubicBezTo>
                    <a:cubicBezTo>
                      <a:pt x="305" y="177"/>
                      <a:pt x="291" y="174"/>
                      <a:pt x="290" y="168"/>
                    </a:cubicBezTo>
                    <a:close/>
                    <a:moveTo>
                      <a:pt x="299" y="136"/>
                    </a:moveTo>
                    <a:cubicBezTo>
                      <a:pt x="299" y="133"/>
                      <a:pt x="303" y="136"/>
                      <a:pt x="305" y="130"/>
                    </a:cubicBezTo>
                    <a:cubicBezTo>
                      <a:pt x="306" y="126"/>
                      <a:pt x="311" y="127"/>
                      <a:pt x="311" y="124"/>
                    </a:cubicBezTo>
                    <a:cubicBezTo>
                      <a:pt x="311" y="121"/>
                      <a:pt x="311" y="121"/>
                      <a:pt x="322" y="118"/>
                    </a:cubicBezTo>
                    <a:cubicBezTo>
                      <a:pt x="331" y="115"/>
                      <a:pt x="320" y="115"/>
                      <a:pt x="335" y="107"/>
                    </a:cubicBezTo>
                    <a:cubicBezTo>
                      <a:pt x="351" y="101"/>
                      <a:pt x="376" y="98"/>
                      <a:pt x="389" y="91"/>
                    </a:cubicBezTo>
                    <a:cubicBezTo>
                      <a:pt x="401" y="85"/>
                      <a:pt x="387" y="79"/>
                      <a:pt x="375" y="84"/>
                    </a:cubicBezTo>
                    <a:cubicBezTo>
                      <a:pt x="363" y="87"/>
                      <a:pt x="370" y="87"/>
                      <a:pt x="361" y="90"/>
                    </a:cubicBezTo>
                    <a:cubicBezTo>
                      <a:pt x="352" y="93"/>
                      <a:pt x="358" y="88"/>
                      <a:pt x="348" y="93"/>
                    </a:cubicBezTo>
                    <a:cubicBezTo>
                      <a:pt x="337" y="98"/>
                      <a:pt x="343" y="91"/>
                      <a:pt x="332" y="93"/>
                    </a:cubicBezTo>
                    <a:cubicBezTo>
                      <a:pt x="323" y="93"/>
                      <a:pt x="332" y="96"/>
                      <a:pt x="326" y="96"/>
                    </a:cubicBezTo>
                    <a:cubicBezTo>
                      <a:pt x="320" y="96"/>
                      <a:pt x="306" y="101"/>
                      <a:pt x="303" y="107"/>
                    </a:cubicBezTo>
                    <a:cubicBezTo>
                      <a:pt x="299" y="112"/>
                      <a:pt x="300" y="105"/>
                      <a:pt x="296" y="109"/>
                    </a:cubicBezTo>
                    <a:cubicBezTo>
                      <a:pt x="291" y="113"/>
                      <a:pt x="293" y="107"/>
                      <a:pt x="290" y="110"/>
                    </a:cubicBezTo>
                    <a:cubicBezTo>
                      <a:pt x="285" y="113"/>
                      <a:pt x="293" y="113"/>
                      <a:pt x="290" y="115"/>
                    </a:cubicBezTo>
                    <a:cubicBezTo>
                      <a:pt x="285" y="116"/>
                      <a:pt x="294" y="118"/>
                      <a:pt x="288" y="118"/>
                    </a:cubicBezTo>
                    <a:cubicBezTo>
                      <a:pt x="282" y="119"/>
                      <a:pt x="285" y="126"/>
                      <a:pt x="278" y="129"/>
                    </a:cubicBezTo>
                    <a:cubicBezTo>
                      <a:pt x="270" y="132"/>
                      <a:pt x="268" y="135"/>
                      <a:pt x="274" y="135"/>
                    </a:cubicBezTo>
                    <a:cubicBezTo>
                      <a:pt x="281" y="133"/>
                      <a:pt x="270" y="139"/>
                      <a:pt x="278" y="138"/>
                    </a:cubicBezTo>
                    <a:cubicBezTo>
                      <a:pt x="285" y="135"/>
                      <a:pt x="285" y="135"/>
                      <a:pt x="291" y="139"/>
                    </a:cubicBezTo>
                    <a:cubicBezTo>
                      <a:pt x="293" y="141"/>
                      <a:pt x="299" y="141"/>
                      <a:pt x="299" y="136"/>
                    </a:cubicBezTo>
                    <a:close/>
                    <a:moveTo>
                      <a:pt x="207" y="23"/>
                    </a:moveTo>
                    <a:cubicBezTo>
                      <a:pt x="211" y="23"/>
                      <a:pt x="211" y="26"/>
                      <a:pt x="215" y="25"/>
                    </a:cubicBezTo>
                    <a:cubicBezTo>
                      <a:pt x="221" y="21"/>
                      <a:pt x="221" y="20"/>
                      <a:pt x="227" y="21"/>
                    </a:cubicBezTo>
                    <a:cubicBezTo>
                      <a:pt x="232" y="23"/>
                      <a:pt x="235" y="21"/>
                      <a:pt x="226" y="18"/>
                    </a:cubicBezTo>
                    <a:cubicBezTo>
                      <a:pt x="215" y="17"/>
                      <a:pt x="223" y="20"/>
                      <a:pt x="215" y="20"/>
                    </a:cubicBezTo>
                    <a:cubicBezTo>
                      <a:pt x="206" y="21"/>
                      <a:pt x="198" y="23"/>
                      <a:pt x="204" y="25"/>
                    </a:cubicBezTo>
                    <a:cubicBezTo>
                      <a:pt x="207" y="25"/>
                      <a:pt x="206" y="25"/>
                      <a:pt x="207" y="23"/>
                    </a:cubicBezTo>
                    <a:close/>
                    <a:moveTo>
                      <a:pt x="223" y="29"/>
                    </a:moveTo>
                    <a:cubicBezTo>
                      <a:pt x="227" y="28"/>
                      <a:pt x="221" y="32"/>
                      <a:pt x="227" y="31"/>
                    </a:cubicBezTo>
                    <a:cubicBezTo>
                      <a:pt x="233" y="29"/>
                      <a:pt x="232" y="32"/>
                      <a:pt x="235" y="29"/>
                    </a:cubicBezTo>
                    <a:cubicBezTo>
                      <a:pt x="236" y="28"/>
                      <a:pt x="230" y="29"/>
                      <a:pt x="232" y="28"/>
                    </a:cubicBezTo>
                    <a:cubicBezTo>
                      <a:pt x="235" y="26"/>
                      <a:pt x="238" y="28"/>
                      <a:pt x="239" y="25"/>
                    </a:cubicBezTo>
                    <a:cubicBezTo>
                      <a:pt x="242" y="23"/>
                      <a:pt x="244" y="25"/>
                      <a:pt x="252" y="23"/>
                    </a:cubicBezTo>
                    <a:cubicBezTo>
                      <a:pt x="259" y="21"/>
                      <a:pt x="255" y="18"/>
                      <a:pt x="249" y="20"/>
                    </a:cubicBezTo>
                    <a:cubicBezTo>
                      <a:pt x="242" y="21"/>
                      <a:pt x="252" y="18"/>
                      <a:pt x="246" y="18"/>
                    </a:cubicBezTo>
                    <a:cubicBezTo>
                      <a:pt x="239" y="17"/>
                      <a:pt x="233" y="20"/>
                      <a:pt x="235" y="20"/>
                    </a:cubicBezTo>
                    <a:cubicBezTo>
                      <a:pt x="238" y="21"/>
                      <a:pt x="239" y="25"/>
                      <a:pt x="230" y="25"/>
                    </a:cubicBezTo>
                    <a:cubicBezTo>
                      <a:pt x="223" y="25"/>
                      <a:pt x="220" y="25"/>
                      <a:pt x="223" y="26"/>
                    </a:cubicBezTo>
                    <a:cubicBezTo>
                      <a:pt x="227" y="28"/>
                      <a:pt x="223" y="28"/>
                      <a:pt x="220" y="28"/>
                    </a:cubicBezTo>
                    <a:cubicBezTo>
                      <a:pt x="217" y="26"/>
                      <a:pt x="212" y="26"/>
                      <a:pt x="217" y="29"/>
                    </a:cubicBezTo>
                    <a:cubicBezTo>
                      <a:pt x="220" y="31"/>
                      <a:pt x="220" y="29"/>
                      <a:pt x="223" y="29"/>
                    </a:cubicBezTo>
                    <a:close/>
                    <a:moveTo>
                      <a:pt x="271" y="28"/>
                    </a:moveTo>
                    <a:cubicBezTo>
                      <a:pt x="268" y="25"/>
                      <a:pt x="267" y="25"/>
                      <a:pt x="261" y="28"/>
                    </a:cubicBezTo>
                    <a:cubicBezTo>
                      <a:pt x="256" y="29"/>
                      <a:pt x="276" y="32"/>
                      <a:pt x="271" y="28"/>
                    </a:cubicBezTo>
                    <a:close/>
                    <a:moveTo>
                      <a:pt x="246" y="14"/>
                    </a:moveTo>
                    <a:cubicBezTo>
                      <a:pt x="249" y="11"/>
                      <a:pt x="253" y="12"/>
                      <a:pt x="249" y="14"/>
                    </a:cubicBezTo>
                    <a:cubicBezTo>
                      <a:pt x="246" y="15"/>
                      <a:pt x="241" y="17"/>
                      <a:pt x="246" y="14"/>
                    </a:cubicBezTo>
                    <a:close/>
                    <a:moveTo>
                      <a:pt x="352" y="20"/>
                    </a:moveTo>
                    <a:cubicBezTo>
                      <a:pt x="360" y="18"/>
                      <a:pt x="364" y="20"/>
                      <a:pt x="364" y="15"/>
                    </a:cubicBezTo>
                    <a:cubicBezTo>
                      <a:pt x="364" y="12"/>
                      <a:pt x="357" y="11"/>
                      <a:pt x="354" y="14"/>
                    </a:cubicBezTo>
                    <a:cubicBezTo>
                      <a:pt x="352" y="17"/>
                      <a:pt x="349" y="14"/>
                      <a:pt x="343" y="18"/>
                    </a:cubicBezTo>
                    <a:cubicBezTo>
                      <a:pt x="338" y="20"/>
                      <a:pt x="344" y="21"/>
                      <a:pt x="352" y="20"/>
                    </a:cubicBezTo>
                    <a:close/>
                    <a:moveTo>
                      <a:pt x="338" y="4"/>
                    </a:moveTo>
                    <a:cubicBezTo>
                      <a:pt x="343" y="3"/>
                      <a:pt x="354" y="3"/>
                      <a:pt x="352" y="4"/>
                    </a:cubicBezTo>
                    <a:cubicBezTo>
                      <a:pt x="349" y="7"/>
                      <a:pt x="337" y="4"/>
                      <a:pt x="338" y="4"/>
                    </a:cubicBezTo>
                    <a:close/>
                    <a:moveTo>
                      <a:pt x="305" y="3"/>
                    </a:moveTo>
                    <a:cubicBezTo>
                      <a:pt x="306" y="0"/>
                      <a:pt x="317" y="0"/>
                      <a:pt x="317" y="3"/>
                    </a:cubicBezTo>
                    <a:cubicBezTo>
                      <a:pt x="316" y="4"/>
                      <a:pt x="303" y="6"/>
                      <a:pt x="305" y="3"/>
                    </a:cubicBezTo>
                    <a:close/>
                    <a:moveTo>
                      <a:pt x="329" y="17"/>
                    </a:moveTo>
                    <a:cubicBezTo>
                      <a:pt x="334" y="17"/>
                      <a:pt x="341" y="11"/>
                      <a:pt x="328" y="14"/>
                    </a:cubicBezTo>
                    <a:cubicBezTo>
                      <a:pt x="317" y="17"/>
                      <a:pt x="325" y="18"/>
                      <a:pt x="329" y="17"/>
                    </a:cubicBezTo>
                    <a:close/>
                    <a:moveTo>
                      <a:pt x="328" y="25"/>
                    </a:moveTo>
                    <a:cubicBezTo>
                      <a:pt x="334" y="26"/>
                      <a:pt x="332" y="23"/>
                      <a:pt x="337" y="23"/>
                    </a:cubicBezTo>
                    <a:cubicBezTo>
                      <a:pt x="341" y="23"/>
                      <a:pt x="340" y="14"/>
                      <a:pt x="331" y="18"/>
                    </a:cubicBezTo>
                    <a:cubicBezTo>
                      <a:pt x="322" y="21"/>
                      <a:pt x="319" y="14"/>
                      <a:pt x="316" y="21"/>
                    </a:cubicBezTo>
                    <a:cubicBezTo>
                      <a:pt x="313" y="29"/>
                      <a:pt x="322" y="23"/>
                      <a:pt x="328" y="25"/>
                    </a:cubicBezTo>
                    <a:close/>
                    <a:moveTo>
                      <a:pt x="241" y="29"/>
                    </a:moveTo>
                    <a:cubicBezTo>
                      <a:pt x="246" y="28"/>
                      <a:pt x="246" y="29"/>
                      <a:pt x="242" y="31"/>
                    </a:cubicBezTo>
                    <a:cubicBezTo>
                      <a:pt x="239" y="34"/>
                      <a:pt x="236" y="29"/>
                      <a:pt x="241" y="29"/>
                    </a:cubicBezTo>
                    <a:close/>
                    <a:moveTo>
                      <a:pt x="246" y="32"/>
                    </a:moveTo>
                    <a:cubicBezTo>
                      <a:pt x="250" y="29"/>
                      <a:pt x="258" y="34"/>
                      <a:pt x="252" y="34"/>
                    </a:cubicBezTo>
                    <a:cubicBezTo>
                      <a:pt x="246" y="34"/>
                      <a:pt x="239" y="34"/>
                      <a:pt x="246" y="32"/>
                    </a:cubicBezTo>
                    <a:close/>
                    <a:moveTo>
                      <a:pt x="297" y="32"/>
                    </a:moveTo>
                    <a:cubicBezTo>
                      <a:pt x="302" y="32"/>
                      <a:pt x="299" y="26"/>
                      <a:pt x="296" y="28"/>
                    </a:cubicBezTo>
                    <a:cubicBezTo>
                      <a:pt x="293" y="28"/>
                      <a:pt x="288" y="26"/>
                      <a:pt x="288" y="29"/>
                    </a:cubicBezTo>
                    <a:cubicBezTo>
                      <a:pt x="287" y="34"/>
                      <a:pt x="291" y="31"/>
                      <a:pt x="297" y="32"/>
                    </a:cubicBezTo>
                    <a:close/>
                    <a:moveTo>
                      <a:pt x="305" y="31"/>
                    </a:moveTo>
                    <a:cubicBezTo>
                      <a:pt x="309" y="32"/>
                      <a:pt x="303" y="28"/>
                      <a:pt x="311" y="28"/>
                    </a:cubicBezTo>
                    <a:cubicBezTo>
                      <a:pt x="317" y="28"/>
                      <a:pt x="317" y="26"/>
                      <a:pt x="309" y="25"/>
                    </a:cubicBezTo>
                    <a:cubicBezTo>
                      <a:pt x="303" y="25"/>
                      <a:pt x="296" y="25"/>
                      <a:pt x="299" y="28"/>
                    </a:cubicBezTo>
                    <a:cubicBezTo>
                      <a:pt x="300" y="29"/>
                      <a:pt x="300" y="29"/>
                      <a:pt x="305" y="31"/>
                    </a:cubicBezTo>
                    <a:close/>
                    <a:moveTo>
                      <a:pt x="313" y="31"/>
                    </a:moveTo>
                    <a:cubicBezTo>
                      <a:pt x="308" y="34"/>
                      <a:pt x="314" y="34"/>
                      <a:pt x="319" y="34"/>
                    </a:cubicBezTo>
                    <a:cubicBezTo>
                      <a:pt x="325" y="32"/>
                      <a:pt x="319" y="31"/>
                      <a:pt x="314" y="31"/>
                    </a:cubicBezTo>
                    <a:cubicBezTo>
                      <a:pt x="313" y="31"/>
                      <a:pt x="313" y="31"/>
                      <a:pt x="313" y="31"/>
                    </a:cubicBezTo>
                    <a:close/>
                    <a:moveTo>
                      <a:pt x="299" y="9"/>
                    </a:moveTo>
                    <a:cubicBezTo>
                      <a:pt x="302" y="9"/>
                      <a:pt x="303" y="9"/>
                      <a:pt x="308" y="9"/>
                    </a:cubicBezTo>
                    <a:cubicBezTo>
                      <a:pt x="313" y="9"/>
                      <a:pt x="309" y="9"/>
                      <a:pt x="305" y="7"/>
                    </a:cubicBezTo>
                    <a:cubicBezTo>
                      <a:pt x="300" y="6"/>
                      <a:pt x="302" y="6"/>
                      <a:pt x="297" y="7"/>
                    </a:cubicBezTo>
                    <a:cubicBezTo>
                      <a:pt x="294" y="9"/>
                      <a:pt x="294" y="9"/>
                      <a:pt x="299" y="9"/>
                    </a:cubicBezTo>
                    <a:close/>
                    <a:moveTo>
                      <a:pt x="293" y="12"/>
                    </a:moveTo>
                    <a:cubicBezTo>
                      <a:pt x="294" y="14"/>
                      <a:pt x="296" y="12"/>
                      <a:pt x="303" y="11"/>
                    </a:cubicBezTo>
                    <a:cubicBezTo>
                      <a:pt x="306" y="11"/>
                      <a:pt x="299" y="9"/>
                      <a:pt x="294" y="9"/>
                    </a:cubicBezTo>
                    <a:cubicBezTo>
                      <a:pt x="288" y="9"/>
                      <a:pt x="296" y="12"/>
                      <a:pt x="291" y="11"/>
                    </a:cubicBezTo>
                    <a:cubicBezTo>
                      <a:pt x="288" y="11"/>
                      <a:pt x="284" y="11"/>
                      <a:pt x="285" y="12"/>
                    </a:cubicBezTo>
                    <a:cubicBezTo>
                      <a:pt x="288" y="14"/>
                      <a:pt x="288" y="11"/>
                      <a:pt x="293" y="12"/>
                    </a:cubicBezTo>
                    <a:close/>
                    <a:moveTo>
                      <a:pt x="305" y="14"/>
                    </a:moveTo>
                    <a:cubicBezTo>
                      <a:pt x="306" y="14"/>
                      <a:pt x="313" y="15"/>
                      <a:pt x="311" y="17"/>
                    </a:cubicBezTo>
                    <a:cubicBezTo>
                      <a:pt x="308" y="17"/>
                      <a:pt x="303" y="15"/>
                      <a:pt x="305" y="14"/>
                    </a:cubicBezTo>
                    <a:close/>
                    <a:moveTo>
                      <a:pt x="313" y="20"/>
                    </a:moveTo>
                    <a:cubicBezTo>
                      <a:pt x="314" y="20"/>
                      <a:pt x="316" y="17"/>
                      <a:pt x="308" y="18"/>
                    </a:cubicBezTo>
                    <a:cubicBezTo>
                      <a:pt x="300" y="20"/>
                      <a:pt x="309" y="20"/>
                      <a:pt x="313" y="20"/>
                    </a:cubicBezTo>
                    <a:close/>
                    <a:moveTo>
                      <a:pt x="296" y="17"/>
                    </a:moveTo>
                    <a:cubicBezTo>
                      <a:pt x="299" y="17"/>
                      <a:pt x="299" y="18"/>
                      <a:pt x="305" y="18"/>
                    </a:cubicBezTo>
                    <a:cubicBezTo>
                      <a:pt x="311" y="17"/>
                      <a:pt x="306" y="17"/>
                      <a:pt x="303" y="15"/>
                    </a:cubicBezTo>
                    <a:cubicBezTo>
                      <a:pt x="299" y="15"/>
                      <a:pt x="293" y="14"/>
                      <a:pt x="291" y="14"/>
                    </a:cubicBezTo>
                    <a:cubicBezTo>
                      <a:pt x="290" y="15"/>
                      <a:pt x="294" y="15"/>
                      <a:pt x="296" y="17"/>
                    </a:cubicBezTo>
                    <a:close/>
                    <a:moveTo>
                      <a:pt x="284" y="17"/>
                    </a:moveTo>
                    <a:cubicBezTo>
                      <a:pt x="287" y="17"/>
                      <a:pt x="282" y="17"/>
                      <a:pt x="290" y="18"/>
                    </a:cubicBezTo>
                    <a:cubicBezTo>
                      <a:pt x="299" y="20"/>
                      <a:pt x="297" y="21"/>
                      <a:pt x="302" y="20"/>
                    </a:cubicBezTo>
                    <a:cubicBezTo>
                      <a:pt x="305" y="18"/>
                      <a:pt x="302" y="20"/>
                      <a:pt x="299" y="18"/>
                    </a:cubicBezTo>
                    <a:cubicBezTo>
                      <a:pt x="294" y="17"/>
                      <a:pt x="291" y="15"/>
                      <a:pt x="287" y="15"/>
                    </a:cubicBezTo>
                    <a:cubicBezTo>
                      <a:pt x="284" y="17"/>
                      <a:pt x="281" y="12"/>
                      <a:pt x="278" y="15"/>
                    </a:cubicBezTo>
                    <a:cubicBezTo>
                      <a:pt x="276" y="17"/>
                      <a:pt x="281" y="15"/>
                      <a:pt x="284" y="17"/>
                    </a:cubicBezTo>
                    <a:close/>
                    <a:moveTo>
                      <a:pt x="278" y="20"/>
                    </a:moveTo>
                    <a:cubicBezTo>
                      <a:pt x="281" y="20"/>
                      <a:pt x="279" y="21"/>
                      <a:pt x="282" y="20"/>
                    </a:cubicBezTo>
                    <a:cubicBezTo>
                      <a:pt x="285" y="20"/>
                      <a:pt x="290" y="20"/>
                      <a:pt x="288" y="20"/>
                    </a:cubicBezTo>
                    <a:cubicBezTo>
                      <a:pt x="287" y="20"/>
                      <a:pt x="282" y="17"/>
                      <a:pt x="281" y="18"/>
                    </a:cubicBezTo>
                    <a:cubicBezTo>
                      <a:pt x="279" y="20"/>
                      <a:pt x="276" y="17"/>
                      <a:pt x="273" y="18"/>
                    </a:cubicBezTo>
                    <a:cubicBezTo>
                      <a:pt x="273" y="20"/>
                      <a:pt x="274" y="20"/>
                      <a:pt x="278" y="20"/>
                    </a:cubicBezTo>
                    <a:close/>
                    <a:moveTo>
                      <a:pt x="296" y="21"/>
                    </a:moveTo>
                    <a:cubicBezTo>
                      <a:pt x="299" y="21"/>
                      <a:pt x="294" y="20"/>
                      <a:pt x="291" y="20"/>
                    </a:cubicBezTo>
                    <a:cubicBezTo>
                      <a:pt x="287" y="20"/>
                      <a:pt x="285" y="21"/>
                      <a:pt x="287" y="21"/>
                    </a:cubicBezTo>
                    <a:cubicBezTo>
                      <a:pt x="288" y="23"/>
                      <a:pt x="293" y="21"/>
                      <a:pt x="296" y="21"/>
                    </a:cubicBezTo>
                    <a:close/>
                    <a:moveTo>
                      <a:pt x="302" y="23"/>
                    </a:moveTo>
                    <a:cubicBezTo>
                      <a:pt x="297" y="23"/>
                      <a:pt x="302" y="21"/>
                      <a:pt x="305" y="21"/>
                    </a:cubicBezTo>
                    <a:cubicBezTo>
                      <a:pt x="306" y="21"/>
                      <a:pt x="306" y="25"/>
                      <a:pt x="302" y="23"/>
                    </a:cubicBezTo>
                    <a:close/>
                    <a:moveTo>
                      <a:pt x="276" y="23"/>
                    </a:moveTo>
                    <a:cubicBezTo>
                      <a:pt x="274" y="21"/>
                      <a:pt x="271" y="23"/>
                      <a:pt x="273" y="23"/>
                    </a:cubicBezTo>
                    <a:cubicBezTo>
                      <a:pt x="274" y="25"/>
                      <a:pt x="270" y="26"/>
                      <a:pt x="276" y="25"/>
                    </a:cubicBezTo>
                    <a:cubicBezTo>
                      <a:pt x="279" y="25"/>
                      <a:pt x="278" y="25"/>
                      <a:pt x="276" y="23"/>
                    </a:cubicBezTo>
                    <a:close/>
                    <a:moveTo>
                      <a:pt x="1273" y="256"/>
                    </a:moveTo>
                    <a:cubicBezTo>
                      <a:pt x="1273" y="256"/>
                      <a:pt x="1273" y="256"/>
                      <a:pt x="1273" y="256"/>
                    </a:cubicBezTo>
                    <a:cubicBezTo>
                      <a:pt x="1278" y="252"/>
                      <a:pt x="1278" y="252"/>
                      <a:pt x="1275" y="247"/>
                    </a:cubicBezTo>
                    <a:cubicBezTo>
                      <a:pt x="1270" y="242"/>
                      <a:pt x="1280" y="241"/>
                      <a:pt x="1283" y="250"/>
                    </a:cubicBezTo>
                    <a:cubicBezTo>
                      <a:pt x="1287" y="259"/>
                      <a:pt x="1301" y="244"/>
                      <a:pt x="1305" y="256"/>
                    </a:cubicBezTo>
                    <a:cubicBezTo>
                      <a:pt x="1311" y="269"/>
                      <a:pt x="1316" y="261"/>
                      <a:pt x="1321" y="267"/>
                    </a:cubicBezTo>
                    <a:cubicBezTo>
                      <a:pt x="1324" y="273"/>
                      <a:pt x="1334" y="267"/>
                      <a:pt x="1334" y="258"/>
                    </a:cubicBezTo>
                    <a:cubicBezTo>
                      <a:pt x="1334" y="247"/>
                      <a:pt x="1343" y="255"/>
                      <a:pt x="1351" y="247"/>
                    </a:cubicBezTo>
                    <a:cubicBezTo>
                      <a:pt x="1359" y="237"/>
                      <a:pt x="1348" y="245"/>
                      <a:pt x="1342" y="236"/>
                    </a:cubicBezTo>
                    <a:cubicBezTo>
                      <a:pt x="1337" y="230"/>
                      <a:pt x="1330" y="230"/>
                      <a:pt x="1321" y="230"/>
                    </a:cubicBezTo>
                    <a:cubicBezTo>
                      <a:pt x="1310" y="230"/>
                      <a:pt x="1330" y="247"/>
                      <a:pt x="1318" y="239"/>
                    </a:cubicBezTo>
                    <a:cubicBezTo>
                      <a:pt x="1305" y="233"/>
                      <a:pt x="1324" y="228"/>
                      <a:pt x="1304" y="219"/>
                    </a:cubicBezTo>
                    <a:cubicBezTo>
                      <a:pt x="1293" y="213"/>
                      <a:pt x="1283" y="208"/>
                      <a:pt x="1273" y="203"/>
                    </a:cubicBezTo>
                    <a:cubicBezTo>
                      <a:pt x="1273" y="203"/>
                      <a:pt x="1273" y="203"/>
                      <a:pt x="1273" y="203"/>
                    </a:cubicBezTo>
                    <a:cubicBezTo>
                      <a:pt x="1266" y="199"/>
                      <a:pt x="1258" y="196"/>
                      <a:pt x="1249" y="194"/>
                    </a:cubicBezTo>
                    <a:cubicBezTo>
                      <a:pt x="1232" y="189"/>
                      <a:pt x="1244" y="191"/>
                      <a:pt x="1222" y="189"/>
                    </a:cubicBezTo>
                    <a:cubicBezTo>
                      <a:pt x="1197" y="188"/>
                      <a:pt x="1203" y="178"/>
                      <a:pt x="1197" y="189"/>
                    </a:cubicBezTo>
                    <a:cubicBezTo>
                      <a:pt x="1190" y="200"/>
                      <a:pt x="1209" y="194"/>
                      <a:pt x="1199" y="203"/>
                    </a:cubicBezTo>
                    <a:cubicBezTo>
                      <a:pt x="1188" y="213"/>
                      <a:pt x="1193" y="200"/>
                      <a:pt x="1184" y="200"/>
                    </a:cubicBezTo>
                    <a:cubicBezTo>
                      <a:pt x="1174" y="200"/>
                      <a:pt x="1187" y="189"/>
                      <a:pt x="1171" y="194"/>
                    </a:cubicBezTo>
                    <a:cubicBezTo>
                      <a:pt x="1156" y="200"/>
                      <a:pt x="1153" y="188"/>
                      <a:pt x="1133" y="192"/>
                    </a:cubicBezTo>
                    <a:cubicBezTo>
                      <a:pt x="1114" y="197"/>
                      <a:pt x="1112" y="191"/>
                      <a:pt x="1115" y="186"/>
                    </a:cubicBezTo>
                    <a:cubicBezTo>
                      <a:pt x="1118" y="180"/>
                      <a:pt x="1103" y="168"/>
                      <a:pt x="1071" y="174"/>
                    </a:cubicBezTo>
                    <a:cubicBezTo>
                      <a:pt x="1040" y="180"/>
                      <a:pt x="1042" y="161"/>
                      <a:pt x="1031" y="157"/>
                    </a:cubicBezTo>
                    <a:cubicBezTo>
                      <a:pt x="1021" y="152"/>
                      <a:pt x="1021" y="157"/>
                      <a:pt x="1002" y="152"/>
                    </a:cubicBezTo>
                    <a:cubicBezTo>
                      <a:pt x="984" y="147"/>
                      <a:pt x="981" y="150"/>
                      <a:pt x="967" y="147"/>
                    </a:cubicBezTo>
                    <a:cubicBezTo>
                      <a:pt x="954" y="143"/>
                      <a:pt x="969" y="152"/>
                      <a:pt x="954" y="152"/>
                    </a:cubicBezTo>
                    <a:cubicBezTo>
                      <a:pt x="938" y="152"/>
                      <a:pt x="966" y="171"/>
                      <a:pt x="951" y="166"/>
                    </a:cubicBezTo>
                    <a:cubicBezTo>
                      <a:pt x="934" y="161"/>
                      <a:pt x="940" y="169"/>
                      <a:pt x="928" y="164"/>
                    </a:cubicBezTo>
                    <a:cubicBezTo>
                      <a:pt x="914" y="161"/>
                      <a:pt x="914" y="174"/>
                      <a:pt x="902" y="164"/>
                    </a:cubicBezTo>
                    <a:cubicBezTo>
                      <a:pt x="890" y="155"/>
                      <a:pt x="893" y="186"/>
                      <a:pt x="879" y="174"/>
                    </a:cubicBezTo>
                    <a:cubicBezTo>
                      <a:pt x="865" y="161"/>
                      <a:pt x="864" y="157"/>
                      <a:pt x="856" y="154"/>
                    </a:cubicBezTo>
                    <a:cubicBezTo>
                      <a:pt x="847" y="150"/>
                      <a:pt x="861" y="166"/>
                      <a:pt x="852" y="158"/>
                    </a:cubicBezTo>
                    <a:cubicBezTo>
                      <a:pt x="844" y="152"/>
                      <a:pt x="827" y="146"/>
                      <a:pt x="803" y="144"/>
                    </a:cubicBezTo>
                    <a:cubicBezTo>
                      <a:pt x="766" y="141"/>
                      <a:pt x="797" y="136"/>
                      <a:pt x="785" y="135"/>
                    </a:cubicBezTo>
                    <a:cubicBezTo>
                      <a:pt x="772" y="133"/>
                      <a:pt x="762" y="133"/>
                      <a:pt x="751" y="135"/>
                    </a:cubicBezTo>
                    <a:cubicBezTo>
                      <a:pt x="740" y="136"/>
                      <a:pt x="747" y="126"/>
                      <a:pt x="739" y="130"/>
                    </a:cubicBezTo>
                    <a:cubicBezTo>
                      <a:pt x="731" y="135"/>
                      <a:pt x="733" y="127"/>
                      <a:pt x="722" y="129"/>
                    </a:cubicBezTo>
                    <a:cubicBezTo>
                      <a:pt x="712" y="132"/>
                      <a:pt x="724" y="136"/>
                      <a:pt x="704" y="139"/>
                    </a:cubicBezTo>
                    <a:cubicBezTo>
                      <a:pt x="686" y="143"/>
                      <a:pt x="686" y="139"/>
                      <a:pt x="704" y="132"/>
                    </a:cubicBezTo>
                    <a:cubicBezTo>
                      <a:pt x="722" y="124"/>
                      <a:pt x="718" y="121"/>
                      <a:pt x="734" y="116"/>
                    </a:cubicBezTo>
                    <a:cubicBezTo>
                      <a:pt x="750" y="112"/>
                      <a:pt x="750" y="102"/>
                      <a:pt x="747" y="96"/>
                    </a:cubicBezTo>
                    <a:cubicBezTo>
                      <a:pt x="743" y="91"/>
                      <a:pt x="739" y="94"/>
                      <a:pt x="731" y="88"/>
                    </a:cubicBezTo>
                    <a:cubicBezTo>
                      <a:pt x="725" y="82"/>
                      <a:pt x="719" y="88"/>
                      <a:pt x="710" y="85"/>
                    </a:cubicBezTo>
                    <a:cubicBezTo>
                      <a:pt x="701" y="84"/>
                      <a:pt x="705" y="88"/>
                      <a:pt x="695" y="90"/>
                    </a:cubicBezTo>
                    <a:cubicBezTo>
                      <a:pt x="678" y="91"/>
                      <a:pt x="708" y="82"/>
                      <a:pt x="689" y="82"/>
                    </a:cubicBezTo>
                    <a:cubicBezTo>
                      <a:pt x="670" y="81"/>
                      <a:pt x="676" y="79"/>
                      <a:pt x="686" y="76"/>
                    </a:cubicBezTo>
                    <a:cubicBezTo>
                      <a:pt x="693" y="74"/>
                      <a:pt x="676" y="66"/>
                      <a:pt x="661" y="73"/>
                    </a:cubicBezTo>
                    <a:cubicBezTo>
                      <a:pt x="637" y="84"/>
                      <a:pt x="651" y="88"/>
                      <a:pt x="640" y="88"/>
                    </a:cubicBezTo>
                    <a:cubicBezTo>
                      <a:pt x="617" y="90"/>
                      <a:pt x="643" y="90"/>
                      <a:pt x="622" y="94"/>
                    </a:cubicBezTo>
                    <a:cubicBezTo>
                      <a:pt x="600" y="99"/>
                      <a:pt x="625" y="90"/>
                      <a:pt x="596" y="94"/>
                    </a:cubicBezTo>
                    <a:cubicBezTo>
                      <a:pt x="568" y="98"/>
                      <a:pt x="599" y="101"/>
                      <a:pt x="570" y="104"/>
                    </a:cubicBezTo>
                    <a:cubicBezTo>
                      <a:pt x="539" y="105"/>
                      <a:pt x="553" y="110"/>
                      <a:pt x="538" y="110"/>
                    </a:cubicBezTo>
                    <a:cubicBezTo>
                      <a:pt x="524" y="112"/>
                      <a:pt x="523" y="124"/>
                      <a:pt x="532" y="126"/>
                    </a:cubicBezTo>
                    <a:cubicBezTo>
                      <a:pt x="539" y="126"/>
                      <a:pt x="535" y="129"/>
                      <a:pt x="524" y="132"/>
                    </a:cubicBezTo>
                    <a:cubicBezTo>
                      <a:pt x="508" y="135"/>
                      <a:pt x="488" y="130"/>
                      <a:pt x="483" y="138"/>
                    </a:cubicBezTo>
                    <a:cubicBezTo>
                      <a:pt x="477" y="144"/>
                      <a:pt x="491" y="138"/>
                      <a:pt x="486" y="147"/>
                    </a:cubicBezTo>
                    <a:cubicBezTo>
                      <a:pt x="480" y="155"/>
                      <a:pt x="497" y="150"/>
                      <a:pt x="497" y="157"/>
                    </a:cubicBezTo>
                    <a:cubicBezTo>
                      <a:pt x="498" y="164"/>
                      <a:pt x="512" y="157"/>
                      <a:pt x="508" y="166"/>
                    </a:cubicBezTo>
                    <a:cubicBezTo>
                      <a:pt x="501" y="177"/>
                      <a:pt x="517" y="175"/>
                      <a:pt x="508" y="183"/>
                    </a:cubicBezTo>
                    <a:cubicBezTo>
                      <a:pt x="497" y="192"/>
                      <a:pt x="512" y="171"/>
                      <a:pt x="501" y="174"/>
                    </a:cubicBezTo>
                    <a:cubicBezTo>
                      <a:pt x="491" y="178"/>
                      <a:pt x="512" y="163"/>
                      <a:pt x="498" y="163"/>
                    </a:cubicBezTo>
                    <a:cubicBezTo>
                      <a:pt x="486" y="163"/>
                      <a:pt x="491" y="155"/>
                      <a:pt x="474" y="154"/>
                    </a:cubicBezTo>
                    <a:cubicBezTo>
                      <a:pt x="456" y="150"/>
                      <a:pt x="462" y="161"/>
                      <a:pt x="457" y="160"/>
                    </a:cubicBezTo>
                    <a:cubicBezTo>
                      <a:pt x="450" y="157"/>
                      <a:pt x="442" y="163"/>
                      <a:pt x="454" y="166"/>
                    </a:cubicBezTo>
                    <a:cubicBezTo>
                      <a:pt x="466" y="171"/>
                      <a:pt x="459" y="172"/>
                      <a:pt x="448" y="171"/>
                    </a:cubicBezTo>
                    <a:cubicBezTo>
                      <a:pt x="436" y="169"/>
                      <a:pt x="448" y="157"/>
                      <a:pt x="445" y="150"/>
                    </a:cubicBezTo>
                    <a:cubicBezTo>
                      <a:pt x="441" y="144"/>
                      <a:pt x="437" y="143"/>
                      <a:pt x="439" y="152"/>
                    </a:cubicBezTo>
                    <a:cubicBezTo>
                      <a:pt x="444" y="164"/>
                      <a:pt x="419" y="158"/>
                      <a:pt x="428" y="169"/>
                    </a:cubicBezTo>
                    <a:cubicBezTo>
                      <a:pt x="434" y="178"/>
                      <a:pt x="437" y="178"/>
                      <a:pt x="431" y="186"/>
                    </a:cubicBezTo>
                    <a:cubicBezTo>
                      <a:pt x="424" y="194"/>
                      <a:pt x="431" y="194"/>
                      <a:pt x="431" y="200"/>
                    </a:cubicBezTo>
                    <a:cubicBezTo>
                      <a:pt x="430" y="206"/>
                      <a:pt x="445" y="196"/>
                      <a:pt x="456" y="202"/>
                    </a:cubicBezTo>
                    <a:cubicBezTo>
                      <a:pt x="468" y="209"/>
                      <a:pt x="463" y="211"/>
                      <a:pt x="462" y="214"/>
                    </a:cubicBezTo>
                    <a:cubicBezTo>
                      <a:pt x="460" y="217"/>
                      <a:pt x="456" y="225"/>
                      <a:pt x="457" y="217"/>
                    </a:cubicBezTo>
                    <a:cubicBezTo>
                      <a:pt x="460" y="209"/>
                      <a:pt x="457" y="200"/>
                      <a:pt x="442" y="205"/>
                    </a:cubicBezTo>
                    <a:cubicBezTo>
                      <a:pt x="428" y="209"/>
                      <a:pt x="444" y="219"/>
                      <a:pt x="436" y="222"/>
                    </a:cubicBezTo>
                    <a:cubicBezTo>
                      <a:pt x="428" y="227"/>
                      <a:pt x="434" y="231"/>
                      <a:pt x="425" y="234"/>
                    </a:cubicBezTo>
                    <a:cubicBezTo>
                      <a:pt x="416" y="239"/>
                      <a:pt x="425" y="244"/>
                      <a:pt x="407" y="241"/>
                    </a:cubicBezTo>
                    <a:cubicBezTo>
                      <a:pt x="387" y="237"/>
                      <a:pt x="413" y="241"/>
                      <a:pt x="418" y="230"/>
                    </a:cubicBezTo>
                    <a:cubicBezTo>
                      <a:pt x="424" y="219"/>
                      <a:pt x="427" y="225"/>
                      <a:pt x="427" y="216"/>
                    </a:cubicBezTo>
                    <a:cubicBezTo>
                      <a:pt x="428" y="206"/>
                      <a:pt x="419" y="206"/>
                      <a:pt x="421" y="196"/>
                    </a:cubicBezTo>
                    <a:cubicBezTo>
                      <a:pt x="422" y="183"/>
                      <a:pt x="425" y="177"/>
                      <a:pt x="418" y="169"/>
                    </a:cubicBezTo>
                    <a:cubicBezTo>
                      <a:pt x="409" y="163"/>
                      <a:pt x="424" y="164"/>
                      <a:pt x="424" y="154"/>
                    </a:cubicBezTo>
                    <a:cubicBezTo>
                      <a:pt x="424" y="141"/>
                      <a:pt x="406" y="147"/>
                      <a:pt x="398" y="146"/>
                    </a:cubicBezTo>
                    <a:cubicBezTo>
                      <a:pt x="389" y="143"/>
                      <a:pt x="392" y="164"/>
                      <a:pt x="381" y="169"/>
                    </a:cubicBezTo>
                    <a:cubicBezTo>
                      <a:pt x="364" y="175"/>
                      <a:pt x="384" y="175"/>
                      <a:pt x="376" y="186"/>
                    </a:cubicBezTo>
                    <a:cubicBezTo>
                      <a:pt x="369" y="199"/>
                      <a:pt x="398" y="199"/>
                      <a:pt x="392" y="209"/>
                    </a:cubicBezTo>
                    <a:cubicBezTo>
                      <a:pt x="384" y="219"/>
                      <a:pt x="389" y="209"/>
                      <a:pt x="361" y="199"/>
                    </a:cubicBezTo>
                    <a:cubicBezTo>
                      <a:pt x="332" y="186"/>
                      <a:pt x="319" y="192"/>
                      <a:pt x="326" y="200"/>
                    </a:cubicBezTo>
                    <a:cubicBezTo>
                      <a:pt x="331" y="205"/>
                      <a:pt x="316" y="216"/>
                      <a:pt x="316" y="208"/>
                    </a:cubicBezTo>
                    <a:cubicBezTo>
                      <a:pt x="316" y="199"/>
                      <a:pt x="311" y="202"/>
                      <a:pt x="302" y="208"/>
                    </a:cubicBezTo>
                    <a:cubicBezTo>
                      <a:pt x="293" y="214"/>
                      <a:pt x="294" y="202"/>
                      <a:pt x="282" y="211"/>
                    </a:cubicBezTo>
                    <a:cubicBezTo>
                      <a:pt x="270" y="219"/>
                      <a:pt x="270" y="208"/>
                      <a:pt x="276" y="203"/>
                    </a:cubicBezTo>
                    <a:cubicBezTo>
                      <a:pt x="281" y="200"/>
                      <a:pt x="270" y="202"/>
                      <a:pt x="250" y="213"/>
                    </a:cubicBezTo>
                    <a:cubicBezTo>
                      <a:pt x="230" y="222"/>
                      <a:pt x="227" y="214"/>
                      <a:pt x="224" y="227"/>
                    </a:cubicBezTo>
                    <a:cubicBezTo>
                      <a:pt x="221" y="239"/>
                      <a:pt x="220" y="230"/>
                      <a:pt x="214" y="233"/>
                    </a:cubicBezTo>
                    <a:cubicBezTo>
                      <a:pt x="206" y="237"/>
                      <a:pt x="211" y="231"/>
                      <a:pt x="204" y="228"/>
                    </a:cubicBezTo>
                    <a:cubicBezTo>
                      <a:pt x="197" y="225"/>
                      <a:pt x="206" y="220"/>
                      <a:pt x="212" y="220"/>
                    </a:cubicBezTo>
                    <a:cubicBezTo>
                      <a:pt x="218" y="220"/>
                      <a:pt x="212" y="208"/>
                      <a:pt x="203" y="209"/>
                    </a:cubicBezTo>
                    <a:cubicBezTo>
                      <a:pt x="194" y="209"/>
                      <a:pt x="185" y="203"/>
                      <a:pt x="192" y="211"/>
                    </a:cubicBezTo>
                    <a:cubicBezTo>
                      <a:pt x="200" y="217"/>
                      <a:pt x="186" y="224"/>
                      <a:pt x="195" y="230"/>
                    </a:cubicBezTo>
                    <a:cubicBezTo>
                      <a:pt x="203" y="234"/>
                      <a:pt x="194" y="236"/>
                      <a:pt x="195" y="245"/>
                    </a:cubicBezTo>
                    <a:cubicBezTo>
                      <a:pt x="197" y="253"/>
                      <a:pt x="189" y="231"/>
                      <a:pt x="176" y="241"/>
                    </a:cubicBezTo>
                    <a:cubicBezTo>
                      <a:pt x="162" y="250"/>
                      <a:pt x="156" y="248"/>
                      <a:pt x="163" y="258"/>
                    </a:cubicBezTo>
                    <a:cubicBezTo>
                      <a:pt x="172" y="267"/>
                      <a:pt x="162" y="269"/>
                      <a:pt x="148" y="261"/>
                    </a:cubicBezTo>
                    <a:cubicBezTo>
                      <a:pt x="133" y="255"/>
                      <a:pt x="130" y="259"/>
                      <a:pt x="136" y="264"/>
                    </a:cubicBezTo>
                    <a:cubicBezTo>
                      <a:pt x="142" y="270"/>
                      <a:pt x="153" y="269"/>
                      <a:pt x="144" y="275"/>
                    </a:cubicBezTo>
                    <a:cubicBezTo>
                      <a:pt x="136" y="279"/>
                      <a:pt x="137" y="269"/>
                      <a:pt x="128" y="267"/>
                    </a:cubicBezTo>
                    <a:cubicBezTo>
                      <a:pt x="118" y="265"/>
                      <a:pt x="125" y="261"/>
                      <a:pt x="121" y="256"/>
                    </a:cubicBezTo>
                    <a:cubicBezTo>
                      <a:pt x="115" y="252"/>
                      <a:pt x="127" y="250"/>
                      <a:pt x="119" y="244"/>
                    </a:cubicBezTo>
                    <a:cubicBezTo>
                      <a:pt x="112" y="237"/>
                      <a:pt x="104" y="236"/>
                      <a:pt x="102" y="230"/>
                    </a:cubicBezTo>
                    <a:cubicBezTo>
                      <a:pt x="101" y="224"/>
                      <a:pt x="102" y="234"/>
                      <a:pt x="118" y="237"/>
                    </a:cubicBezTo>
                    <a:cubicBezTo>
                      <a:pt x="133" y="239"/>
                      <a:pt x="148" y="250"/>
                      <a:pt x="162" y="242"/>
                    </a:cubicBezTo>
                    <a:cubicBezTo>
                      <a:pt x="176" y="234"/>
                      <a:pt x="180" y="228"/>
                      <a:pt x="165" y="219"/>
                    </a:cubicBezTo>
                    <a:cubicBezTo>
                      <a:pt x="151" y="209"/>
                      <a:pt x="153" y="214"/>
                      <a:pt x="137" y="203"/>
                    </a:cubicBezTo>
                    <a:cubicBezTo>
                      <a:pt x="122" y="194"/>
                      <a:pt x="127" y="202"/>
                      <a:pt x="113" y="199"/>
                    </a:cubicBezTo>
                    <a:cubicBezTo>
                      <a:pt x="101" y="194"/>
                      <a:pt x="113" y="194"/>
                      <a:pt x="104" y="191"/>
                    </a:cubicBezTo>
                    <a:cubicBezTo>
                      <a:pt x="95" y="186"/>
                      <a:pt x="102" y="196"/>
                      <a:pt x="90" y="191"/>
                    </a:cubicBezTo>
                    <a:cubicBezTo>
                      <a:pt x="90" y="192"/>
                      <a:pt x="90" y="192"/>
                      <a:pt x="90" y="192"/>
                    </a:cubicBezTo>
                    <a:cubicBezTo>
                      <a:pt x="92" y="196"/>
                      <a:pt x="89" y="196"/>
                      <a:pt x="87" y="194"/>
                    </a:cubicBezTo>
                    <a:cubicBezTo>
                      <a:pt x="84" y="194"/>
                      <a:pt x="86" y="194"/>
                      <a:pt x="84" y="196"/>
                    </a:cubicBezTo>
                    <a:cubicBezTo>
                      <a:pt x="83" y="197"/>
                      <a:pt x="78" y="197"/>
                      <a:pt x="78" y="199"/>
                    </a:cubicBezTo>
                    <a:cubicBezTo>
                      <a:pt x="77" y="202"/>
                      <a:pt x="77" y="203"/>
                      <a:pt x="75" y="202"/>
                    </a:cubicBezTo>
                    <a:cubicBezTo>
                      <a:pt x="67" y="206"/>
                      <a:pt x="74" y="203"/>
                      <a:pt x="74" y="205"/>
                    </a:cubicBezTo>
                    <a:cubicBezTo>
                      <a:pt x="75" y="208"/>
                      <a:pt x="70" y="206"/>
                      <a:pt x="72" y="211"/>
                    </a:cubicBezTo>
                    <a:cubicBezTo>
                      <a:pt x="74" y="219"/>
                      <a:pt x="77" y="213"/>
                      <a:pt x="80" y="217"/>
                    </a:cubicBezTo>
                    <a:cubicBezTo>
                      <a:pt x="83" y="222"/>
                      <a:pt x="86" y="220"/>
                      <a:pt x="83" y="224"/>
                    </a:cubicBezTo>
                    <a:cubicBezTo>
                      <a:pt x="80" y="227"/>
                      <a:pt x="74" y="231"/>
                      <a:pt x="77" y="234"/>
                    </a:cubicBezTo>
                    <a:cubicBezTo>
                      <a:pt x="80" y="236"/>
                      <a:pt x="86" y="250"/>
                      <a:pt x="84" y="250"/>
                    </a:cubicBezTo>
                    <a:cubicBezTo>
                      <a:pt x="81" y="250"/>
                      <a:pt x="81" y="250"/>
                      <a:pt x="81" y="252"/>
                    </a:cubicBezTo>
                    <a:cubicBezTo>
                      <a:pt x="83" y="252"/>
                      <a:pt x="81" y="252"/>
                      <a:pt x="81" y="253"/>
                    </a:cubicBezTo>
                    <a:cubicBezTo>
                      <a:pt x="81" y="256"/>
                      <a:pt x="80" y="255"/>
                      <a:pt x="81" y="256"/>
                    </a:cubicBezTo>
                    <a:cubicBezTo>
                      <a:pt x="84" y="258"/>
                      <a:pt x="80" y="258"/>
                      <a:pt x="80" y="259"/>
                    </a:cubicBezTo>
                    <a:cubicBezTo>
                      <a:pt x="81" y="262"/>
                      <a:pt x="87" y="262"/>
                      <a:pt x="84" y="264"/>
                    </a:cubicBezTo>
                    <a:cubicBezTo>
                      <a:pt x="83" y="265"/>
                      <a:pt x="84" y="265"/>
                      <a:pt x="84" y="267"/>
                    </a:cubicBezTo>
                    <a:cubicBezTo>
                      <a:pt x="83" y="269"/>
                      <a:pt x="89" y="269"/>
                      <a:pt x="89" y="272"/>
                    </a:cubicBezTo>
                    <a:cubicBezTo>
                      <a:pt x="87" y="275"/>
                      <a:pt x="81" y="275"/>
                      <a:pt x="84" y="278"/>
                    </a:cubicBezTo>
                    <a:cubicBezTo>
                      <a:pt x="87" y="279"/>
                      <a:pt x="92" y="281"/>
                      <a:pt x="93" y="284"/>
                    </a:cubicBezTo>
                    <a:cubicBezTo>
                      <a:pt x="95" y="287"/>
                      <a:pt x="96" y="286"/>
                      <a:pt x="95" y="289"/>
                    </a:cubicBezTo>
                    <a:cubicBezTo>
                      <a:pt x="93" y="292"/>
                      <a:pt x="89" y="298"/>
                      <a:pt x="80" y="306"/>
                    </a:cubicBezTo>
                    <a:cubicBezTo>
                      <a:pt x="72" y="314"/>
                      <a:pt x="69" y="315"/>
                      <a:pt x="66" y="318"/>
                    </a:cubicBezTo>
                    <a:cubicBezTo>
                      <a:pt x="69" y="320"/>
                      <a:pt x="72" y="315"/>
                      <a:pt x="74" y="317"/>
                    </a:cubicBezTo>
                    <a:cubicBezTo>
                      <a:pt x="74" y="317"/>
                      <a:pt x="72" y="317"/>
                      <a:pt x="72" y="318"/>
                    </a:cubicBezTo>
                    <a:cubicBezTo>
                      <a:pt x="74" y="321"/>
                      <a:pt x="69" y="317"/>
                      <a:pt x="72" y="320"/>
                    </a:cubicBezTo>
                    <a:cubicBezTo>
                      <a:pt x="74" y="323"/>
                      <a:pt x="74" y="320"/>
                      <a:pt x="75" y="323"/>
                    </a:cubicBezTo>
                    <a:cubicBezTo>
                      <a:pt x="77" y="325"/>
                      <a:pt x="81" y="321"/>
                      <a:pt x="83" y="325"/>
                    </a:cubicBezTo>
                    <a:cubicBezTo>
                      <a:pt x="83" y="326"/>
                      <a:pt x="86" y="325"/>
                      <a:pt x="86" y="326"/>
                    </a:cubicBezTo>
                    <a:cubicBezTo>
                      <a:pt x="84" y="328"/>
                      <a:pt x="84" y="328"/>
                      <a:pt x="80" y="326"/>
                    </a:cubicBezTo>
                    <a:cubicBezTo>
                      <a:pt x="74" y="325"/>
                      <a:pt x="77" y="331"/>
                      <a:pt x="74" y="328"/>
                    </a:cubicBezTo>
                    <a:cubicBezTo>
                      <a:pt x="69" y="326"/>
                      <a:pt x="72" y="332"/>
                      <a:pt x="69" y="329"/>
                    </a:cubicBezTo>
                    <a:cubicBezTo>
                      <a:pt x="66" y="328"/>
                      <a:pt x="69" y="331"/>
                      <a:pt x="67" y="332"/>
                    </a:cubicBezTo>
                    <a:cubicBezTo>
                      <a:pt x="70" y="335"/>
                      <a:pt x="66" y="334"/>
                      <a:pt x="66" y="337"/>
                    </a:cubicBezTo>
                    <a:cubicBezTo>
                      <a:pt x="66" y="342"/>
                      <a:pt x="61" y="338"/>
                      <a:pt x="63" y="345"/>
                    </a:cubicBezTo>
                    <a:cubicBezTo>
                      <a:pt x="66" y="349"/>
                      <a:pt x="61" y="346"/>
                      <a:pt x="64" y="351"/>
                    </a:cubicBezTo>
                    <a:cubicBezTo>
                      <a:pt x="67" y="356"/>
                      <a:pt x="64" y="352"/>
                      <a:pt x="63" y="357"/>
                    </a:cubicBezTo>
                    <a:cubicBezTo>
                      <a:pt x="64" y="360"/>
                      <a:pt x="67" y="360"/>
                      <a:pt x="66" y="362"/>
                    </a:cubicBezTo>
                    <a:cubicBezTo>
                      <a:pt x="66" y="363"/>
                      <a:pt x="64" y="366"/>
                      <a:pt x="66" y="366"/>
                    </a:cubicBezTo>
                    <a:cubicBezTo>
                      <a:pt x="67" y="366"/>
                      <a:pt x="66" y="366"/>
                      <a:pt x="67" y="370"/>
                    </a:cubicBezTo>
                    <a:cubicBezTo>
                      <a:pt x="70" y="373"/>
                      <a:pt x="69" y="376"/>
                      <a:pt x="69" y="376"/>
                    </a:cubicBezTo>
                    <a:cubicBezTo>
                      <a:pt x="74" y="374"/>
                      <a:pt x="70" y="377"/>
                      <a:pt x="75" y="377"/>
                    </a:cubicBezTo>
                    <a:cubicBezTo>
                      <a:pt x="81" y="376"/>
                      <a:pt x="77" y="382"/>
                      <a:pt x="81" y="380"/>
                    </a:cubicBezTo>
                    <a:cubicBezTo>
                      <a:pt x="84" y="377"/>
                      <a:pt x="87" y="379"/>
                      <a:pt x="87" y="380"/>
                    </a:cubicBezTo>
                    <a:cubicBezTo>
                      <a:pt x="89" y="382"/>
                      <a:pt x="92" y="380"/>
                      <a:pt x="90" y="384"/>
                    </a:cubicBezTo>
                    <a:cubicBezTo>
                      <a:pt x="89" y="388"/>
                      <a:pt x="93" y="388"/>
                      <a:pt x="90" y="390"/>
                    </a:cubicBezTo>
                    <a:cubicBezTo>
                      <a:pt x="87" y="393"/>
                      <a:pt x="92" y="391"/>
                      <a:pt x="92" y="396"/>
                    </a:cubicBezTo>
                    <a:cubicBezTo>
                      <a:pt x="93" y="402"/>
                      <a:pt x="99" y="401"/>
                      <a:pt x="98" y="402"/>
                    </a:cubicBezTo>
                    <a:cubicBezTo>
                      <a:pt x="95" y="407"/>
                      <a:pt x="102" y="402"/>
                      <a:pt x="102" y="407"/>
                    </a:cubicBezTo>
                    <a:cubicBezTo>
                      <a:pt x="102" y="408"/>
                      <a:pt x="107" y="408"/>
                      <a:pt x="104" y="410"/>
                    </a:cubicBezTo>
                    <a:cubicBezTo>
                      <a:pt x="101" y="412"/>
                      <a:pt x="101" y="415"/>
                      <a:pt x="96" y="412"/>
                    </a:cubicBezTo>
                    <a:cubicBezTo>
                      <a:pt x="95" y="410"/>
                      <a:pt x="93" y="413"/>
                      <a:pt x="95" y="415"/>
                    </a:cubicBezTo>
                    <a:cubicBezTo>
                      <a:pt x="98" y="419"/>
                      <a:pt x="93" y="419"/>
                      <a:pt x="96" y="424"/>
                    </a:cubicBezTo>
                    <a:cubicBezTo>
                      <a:pt x="98" y="425"/>
                      <a:pt x="101" y="427"/>
                      <a:pt x="102" y="424"/>
                    </a:cubicBezTo>
                    <a:cubicBezTo>
                      <a:pt x="102" y="421"/>
                      <a:pt x="105" y="424"/>
                      <a:pt x="109" y="422"/>
                    </a:cubicBezTo>
                    <a:cubicBezTo>
                      <a:pt x="112" y="419"/>
                      <a:pt x="110" y="424"/>
                      <a:pt x="113" y="422"/>
                    </a:cubicBezTo>
                    <a:cubicBezTo>
                      <a:pt x="116" y="419"/>
                      <a:pt x="113" y="425"/>
                      <a:pt x="118" y="427"/>
                    </a:cubicBezTo>
                    <a:cubicBezTo>
                      <a:pt x="121" y="429"/>
                      <a:pt x="115" y="430"/>
                      <a:pt x="116" y="432"/>
                    </a:cubicBezTo>
                    <a:cubicBezTo>
                      <a:pt x="119" y="435"/>
                      <a:pt x="116" y="435"/>
                      <a:pt x="119" y="435"/>
                    </a:cubicBezTo>
                    <a:cubicBezTo>
                      <a:pt x="122" y="436"/>
                      <a:pt x="122" y="433"/>
                      <a:pt x="125" y="438"/>
                    </a:cubicBezTo>
                    <a:cubicBezTo>
                      <a:pt x="128" y="441"/>
                      <a:pt x="125" y="447"/>
                      <a:pt x="128" y="446"/>
                    </a:cubicBezTo>
                    <a:cubicBezTo>
                      <a:pt x="133" y="444"/>
                      <a:pt x="133" y="449"/>
                      <a:pt x="139" y="446"/>
                    </a:cubicBezTo>
                    <a:cubicBezTo>
                      <a:pt x="144" y="443"/>
                      <a:pt x="142" y="447"/>
                      <a:pt x="145" y="449"/>
                    </a:cubicBezTo>
                    <a:cubicBezTo>
                      <a:pt x="148" y="452"/>
                      <a:pt x="150" y="447"/>
                      <a:pt x="153" y="452"/>
                    </a:cubicBezTo>
                    <a:cubicBezTo>
                      <a:pt x="154" y="453"/>
                      <a:pt x="157" y="450"/>
                      <a:pt x="159" y="453"/>
                    </a:cubicBezTo>
                    <a:cubicBezTo>
                      <a:pt x="160" y="457"/>
                      <a:pt x="163" y="453"/>
                      <a:pt x="163" y="455"/>
                    </a:cubicBezTo>
                    <a:cubicBezTo>
                      <a:pt x="163" y="458"/>
                      <a:pt x="165" y="458"/>
                      <a:pt x="163" y="460"/>
                    </a:cubicBezTo>
                    <a:cubicBezTo>
                      <a:pt x="160" y="461"/>
                      <a:pt x="160" y="463"/>
                      <a:pt x="162" y="463"/>
                    </a:cubicBezTo>
                    <a:cubicBezTo>
                      <a:pt x="163" y="463"/>
                      <a:pt x="165" y="464"/>
                      <a:pt x="162" y="464"/>
                    </a:cubicBezTo>
                    <a:cubicBezTo>
                      <a:pt x="160" y="464"/>
                      <a:pt x="159" y="466"/>
                      <a:pt x="160" y="468"/>
                    </a:cubicBezTo>
                    <a:cubicBezTo>
                      <a:pt x="162" y="469"/>
                      <a:pt x="163" y="472"/>
                      <a:pt x="162" y="474"/>
                    </a:cubicBezTo>
                    <a:cubicBezTo>
                      <a:pt x="160" y="477"/>
                      <a:pt x="154" y="474"/>
                      <a:pt x="153" y="477"/>
                    </a:cubicBezTo>
                    <a:cubicBezTo>
                      <a:pt x="153" y="480"/>
                      <a:pt x="147" y="475"/>
                      <a:pt x="148" y="485"/>
                    </a:cubicBezTo>
                    <a:cubicBezTo>
                      <a:pt x="153" y="481"/>
                      <a:pt x="150" y="486"/>
                      <a:pt x="154" y="483"/>
                    </a:cubicBezTo>
                    <a:cubicBezTo>
                      <a:pt x="157" y="481"/>
                      <a:pt x="157" y="485"/>
                      <a:pt x="154" y="486"/>
                    </a:cubicBezTo>
                    <a:cubicBezTo>
                      <a:pt x="148" y="488"/>
                      <a:pt x="151" y="489"/>
                      <a:pt x="145" y="489"/>
                    </a:cubicBezTo>
                    <a:cubicBezTo>
                      <a:pt x="144" y="489"/>
                      <a:pt x="145" y="494"/>
                      <a:pt x="148" y="492"/>
                    </a:cubicBezTo>
                    <a:cubicBezTo>
                      <a:pt x="150" y="492"/>
                      <a:pt x="153" y="497"/>
                      <a:pt x="150" y="497"/>
                    </a:cubicBezTo>
                    <a:cubicBezTo>
                      <a:pt x="148" y="496"/>
                      <a:pt x="147" y="496"/>
                      <a:pt x="145" y="499"/>
                    </a:cubicBezTo>
                    <a:cubicBezTo>
                      <a:pt x="145" y="502"/>
                      <a:pt x="144" y="502"/>
                      <a:pt x="144" y="503"/>
                    </a:cubicBezTo>
                    <a:cubicBezTo>
                      <a:pt x="145" y="508"/>
                      <a:pt x="144" y="505"/>
                      <a:pt x="140" y="505"/>
                    </a:cubicBezTo>
                    <a:cubicBezTo>
                      <a:pt x="139" y="505"/>
                      <a:pt x="136" y="502"/>
                      <a:pt x="137" y="505"/>
                    </a:cubicBezTo>
                    <a:cubicBezTo>
                      <a:pt x="137" y="506"/>
                      <a:pt x="133" y="506"/>
                      <a:pt x="139" y="508"/>
                    </a:cubicBezTo>
                    <a:cubicBezTo>
                      <a:pt x="144" y="511"/>
                      <a:pt x="140" y="513"/>
                      <a:pt x="145" y="513"/>
                    </a:cubicBezTo>
                    <a:cubicBezTo>
                      <a:pt x="150" y="514"/>
                      <a:pt x="145" y="514"/>
                      <a:pt x="151" y="517"/>
                    </a:cubicBezTo>
                    <a:cubicBezTo>
                      <a:pt x="157" y="519"/>
                      <a:pt x="151" y="516"/>
                      <a:pt x="162" y="527"/>
                    </a:cubicBezTo>
                    <a:cubicBezTo>
                      <a:pt x="163" y="525"/>
                      <a:pt x="166" y="525"/>
                      <a:pt x="168" y="525"/>
                    </a:cubicBezTo>
                    <a:cubicBezTo>
                      <a:pt x="169" y="525"/>
                      <a:pt x="169" y="528"/>
                      <a:pt x="172" y="528"/>
                    </a:cubicBezTo>
                    <a:cubicBezTo>
                      <a:pt x="176" y="528"/>
                      <a:pt x="174" y="531"/>
                      <a:pt x="179" y="528"/>
                    </a:cubicBezTo>
                    <a:cubicBezTo>
                      <a:pt x="182" y="527"/>
                      <a:pt x="183" y="530"/>
                      <a:pt x="185" y="530"/>
                    </a:cubicBezTo>
                    <a:cubicBezTo>
                      <a:pt x="186" y="530"/>
                      <a:pt x="186" y="531"/>
                      <a:pt x="191" y="533"/>
                    </a:cubicBezTo>
                    <a:cubicBezTo>
                      <a:pt x="195" y="534"/>
                      <a:pt x="191" y="534"/>
                      <a:pt x="192" y="536"/>
                    </a:cubicBezTo>
                    <a:cubicBezTo>
                      <a:pt x="195" y="537"/>
                      <a:pt x="197" y="533"/>
                      <a:pt x="198" y="534"/>
                    </a:cubicBezTo>
                    <a:cubicBezTo>
                      <a:pt x="201" y="536"/>
                      <a:pt x="201" y="533"/>
                      <a:pt x="203" y="534"/>
                    </a:cubicBezTo>
                    <a:cubicBezTo>
                      <a:pt x="204" y="534"/>
                      <a:pt x="204" y="536"/>
                      <a:pt x="207" y="536"/>
                    </a:cubicBezTo>
                    <a:cubicBezTo>
                      <a:pt x="211" y="536"/>
                      <a:pt x="206" y="539"/>
                      <a:pt x="207" y="541"/>
                    </a:cubicBezTo>
                    <a:cubicBezTo>
                      <a:pt x="209" y="542"/>
                      <a:pt x="209" y="542"/>
                      <a:pt x="214" y="544"/>
                    </a:cubicBezTo>
                    <a:cubicBezTo>
                      <a:pt x="215" y="547"/>
                      <a:pt x="217" y="542"/>
                      <a:pt x="217" y="545"/>
                    </a:cubicBezTo>
                    <a:cubicBezTo>
                      <a:pt x="218" y="548"/>
                      <a:pt x="220" y="545"/>
                      <a:pt x="220" y="548"/>
                    </a:cubicBezTo>
                    <a:cubicBezTo>
                      <a:pt x="221" y="553"/>
                      <a:pt x="226" y="551"/>
                      <a:pt x="226" y="550"/>
                    </a:cubicBezTo>
                    <a:cubicBezTo>
                      <a:pt x="227" y="548"/>
                      <a:pt x="229" y="547"/>
                      <a:pt x="230" y="545"/>
                    </a:cubicBezTo>
                    <a:cubicBezTo>
                      <a:pt x="226" y="534"/>
                      <a:pt x="221" y="536"/>
                      <a:pt x="223" y="527"/>
                    </a:cubicBezTo>
                    <a:cubicBezTo>
                      <a:pt x="224" y="516"/>
                      <a:pt x="221" y="527"/>
                      <a:pt x="221" y="520"/>
                    </a:cubicBezTo>
                    <a:cubicBezTo>
                      <a:pt x="221" y="514"/>
                      <a:pt x="212" y="516"/>
                      <a:pt x="217" y="513"/>
                    </a:cubicBezTo>
                    <a:cubicBezTo>
                      <a:pt x="220" y="509"/>
                      <a:pt x="221" y="505"/>
                      <a:pt x="226" y="500"/>
                    </a:cubicBezTo>
                    <a:cubicBezTo>
                      <a:pt x="230" y="496"/>
                      <a:pt x="232" y="500"/>
                      <a:pt x="232" y="497"/>
                    </a:cubicBezTo>
                    <a:cubicBezTo>
                      <a:pt x="232" y="496"/>
                      <a:pt x="232" y="497"/>
                      <a:pt x="233" y="492"/>
                    </a:cubicBezTo>
                    <a:cubicBezTo>
                      <a:pt x="226" y="488"/>
                      <a:pt x="238" y="491"/>
                      <a:pt x="230" y="483"/>
                    </a:cubicBezTo>
                    <a:cubicBezTo>
                      <a:pt x="224" y="475"/>
                      <a:pt x="224" y="475"/>
                      <a:pt x="221" y="477"/>
                    </a:cubicBezTo>
                    <a:cubicBezTo>
                      <a:pt x="218" y="477"/>
                      <a:pt x="221" y="472"/>
                      <a:pt x="217" y="469"/>
                    </a:cubicBezTo>
                    <a:cubicBezTo>
                      <a:pt x="211" y="468"/>
                      <a:pt x="220" y="461"/>
                      <a:pt x="217" y="457"/>
                    </a:cubicBezTo>
                    <a:cubicBezTo>
                      <a:pt x="214" y="453"/>
                      <a:pt x="221" y="443"/>
                      <a:pt x="224" y="446"/>
                    </a:cubicBezTo>
                    <a:cubicBezTo>
                      <a:pt x="230" y="455"/>
                      <a:pt x="232" y="452"/>
                      <a:pt x="232" y="446"/>
                    </a:cubicBezTo>
                    <a:cubicBezTo>
                      <a:pt x="232" y="440"/>
                      <a:pt x="242" y="436"/>
                      <a:pt x="247" y="432"/>
                    </a:cubicBezTo>
                    <a:cubicBezTo>
                      <a:pt x="250" y="425"/>
                      <a:pt x="252" y="435"/>
                      <a:pt x="256" y="430"/>
                    </a:cubicBezTo>
                    <a:cubicBezTo>
                      <a:pt x="262" y="427"/>
                      <a:pt x="261" y="432"/>
                      <a:pt x="268" y="433"/>
                    </a:cubicBezTo>
                    <a:cubicBezTo>
                      <a:pt x="276" y="433"/>
                      <a:pt x="284" y="447"/>
                      <a:pt x="290" y="443"/>
                    </a:cubicBezTo>
                    <a:cubicBezTo>
                      <a:pt x="293" y="438"/>
                      <a:pt x="294" y="435"/>
                      <a:pt x="299" y="438"/>
                    </a:cubicBezTo>
                    <a:cubicBezTo>
                      <a:pt x="303" y="441"/>
                      <a:pt x="303" y="433"/>
                      <a:pt x="313" y="441"/>
                    </a:cubicBezTo>
                    <a:cubicBezTo>
                      <a:pt x="322" y="447"/>
                      <a:pt x="317" y="436"/>
                      <a:pt x="323" y="441"/>
                    </a:cubicBezTo>
                    <a:cubicBezTo>
                      <a:pt x="331" y="446"/>
                      <a:pt x="338" y="435"/>
                      <a:pt x="329" y="432"/>
                    </a:cubicBezTo>
                    <a:cubicBezTo>
                      <a:pt x="313" y="424"/>
                      <a:pt x="334" y="425"/>
                      <a:pt x="328" y="419"/>
                    </a:cubicBezTo>
                    <a:cubicBezTo>
                      <a:pt x="322" y="415"/>
                      <a:pt x="343" y="415"/>
                      <a:pt x="335" y="412"/>
                    </a:cubicBezTo>
                    <a:cubicBezTo>
                      <a:pt x="328" y="408"/>
                      <a:pt x="325" y="401"/>
                      <a:pt x="334" y="401"/>
                    </a:cubicBezTo>
                    <a:cubicBezTo>
                      <a:pt x="343" y="401"/>
                      <a:pt x="373" y="394"/>
                      <a:pt x="381" y="390"/>
                    </a:cubicBezTo>
                    <a:cubicBezTo>
                      <a:pt x="390" y="387"/>
                      <a:pt x="392" y="380"/>
                      <a:pt x="398" y="385"/>
                    </a:cubicBezTo>
                    <a:cubicBezTo>
                      <a:pt x="402" y="388"/>
                      <a:pt x="406" y="380"/>
                      <a:pt x="409" y="391"/>
                    </a:cubicBezTo>
                    <a:cubicBezTo>
                      <a:pt x="411" y="404"/>
                      <a:pt x="416" y="396"/>
                      <a:pt x="422" y="399"/>
                    </a:cubicBezTo>
                    <a:cubicBezTo>
                      <a:pt x="428" y="402"/>
                      <a:pt x="433" y="399"/>
                      <a:pt x="428" y="404"/>
                    </a:cubicBezTo>
                    <a:cubicBezTo>
                      <a:pt x="424" y="408"/>
                      <a:pt x="433" y="408"/>
                      <a:pt x="445" y="401"/>
                    </a:cubicBezTo>
                    <a:cubicBezTo>
                      <a:pt x="457" y="391"/>
                      <a:pt x="456" y="398"/>
                      <a:pt x="453" y="401"/>
                    </a:cubicBezTo>
                    <a:cubicBezTo>
                      <a:pt x="450" y="404"/>
                      <a:pt x="462" y="405"/>
                      <a:pt x="472" y="425"/>
                    </a:cubicBezTo>
                    <a:cubicBezTo>
                      <a:pt x="486" y="455"/>
                      <a:pt x="480" y="429"/>
                      <a:pt x="489" y="436"/>
                    </a:cubicBezTo>
                    <a:cubicBezTo>
                      <a:pt x="500" y="446"/>
                      <a:pt x="504" y="433"/>
                      <a:pt x="514" y="443"/>
                    </a:cubicBezTo>
                    <a:cubicBezTo>
                      <a:pt x="521" y="453"/>
                      <a:pt x="524" y="460"/>
                      <a:pt x="530" y="453"/>
                    </a:cubicBezTo>
                    <a:cubicBezTo>
                      <a:pt x="538" y="449"/>
                      <a:pt x="530" y="455"/>
                      <a:pt x="538" y="461"/>
                    </a:cubicBezTo>
                    <a:cubicBezTo>
                      <a:pt x="538" y="461"/>
                      <a:pt x="538" y="461"/>
                      <a:pt x="543" y="460"/>
                    </a:cubicBezTo>
                    <a:cubicBezTo>
                      <a:pt x="547" y="453"/>
                      <a:pt x="546" y="458"/>
                      <a:pt x="553" y="455"/>
                    </a:cubicBezTo>
                    <a:cubicBezTo>
                      <a:pt x="559" y="453"/>
                      <a:pt x="553" y="452"/>
                      <a:pt x="562" y="447"/>
                    </a:cubicBezTo>
                    <a:cubicBezTo>
                      <a:pt x="571" y="443"/>
                      <a:pt x="578" y="440"/>
                      <a:pt x="582" y="443"/>
                    </a:cubicBezTo>
                    <a:cubicBezTo>
                      <a:pt x="587" y="446"/>
                      <a:pt x="593" y="440"/>
                      <a:pt x="594" y="446"/>
                    </a:cubicBezTo>
                    <a:cubicBezTo>
                      <a:pt x="596" y="450"/>
                      <a:pt x="622" y="455"/>
                      <a:pt x="625" y="447"/>
                    </a:cubicBezTo>
                    <a:cubicBezTo>
                      <a:pt x="626" y="441"/>
                      <a:pt x="617" y="441"/>
                      <a:pt x="623" y="433"/>
                    </a:cubicBezTo>
                    <a:cubicBezTo>
                      <a:pt x="629" y="424"/>
                      <a:pt x="626" y="424"/>
                      <a:pt x="640" y="429"/>
                    </a:cubicBezTo>
                    <a:cubicBezTo>
                      <a:pt x="652" y="435"/>
                      <a:pt x="657" y="429"/>
                      <a:pt x="657" y="436"/>
                    </a:cubicBezTo>
                    <a:cubicBezTo>
                      <a:pt x="657" y="444"/>
                      <a:pt x="664" y="450"/>
                      <a:pt x="672" y="447"/>
                    </a:cubicBezTo>
                    <a:cubicBezTo>
                      <a:pt x="681" y="444"/>
                      <a:pt x="683" y="444"/>
                      <a:pt x="693" y="449"/>
                    </a:cubicBezTo>
                    <a:cubicBezTo>
                      <a:pt x="704" y="452"/>
                      <a:pt x="698" y="455"/>
                      <a:pt x="712" y="458"/>
                    </a:cubicBezTo>
                    <a:cubicBezTo>
                      <a:pt x="731" y="463"/>
                      <a:pt x="724" y="455"/>
                      <a:pt x="736" y="457"/>
                    </a:cubicBezTo>
                    <a:cubicBezTo>
                      <a:pt x="748" y="457"/>
                      <a:pt x="745" y="441"/>
                      <a:pt x="756" y="447"/>
                    </a:cubicBezTo>
                    <a:cubicBezTo>
                      <a:pt x="765" y="453"/>
                      <a:pt x="765" y="447"/>
                      <a:pt x="771" y="452"/>
                    </a:cubicBezTo>
                    <a:cubicBezTo>
                      <a:pt x="779" y="457"/>
                      <a:pt x="782" y="457"/>
                      <a:pt x="788" y="450"/>
                    </a:cubicBezTo>
                    <a:cubicBezTo>
                      <a:pt x="794" y="444"/>
                      <a:pt x="792" y="440"/>
                      <a:pt x="800" y="430"/>
                    </a:cubicBezTo>
                    <a:cubicBezTo>
                      <a:pt x="806" y="422"/>
                      <a:pt x="803" y="419"/>
                      <a:pt x="798" y="419"/>
                    </a:cubicBezTo>
                    <a:cubicBezTo>
                      <a:pt x="794" y="419"/>
                      <a:pt x="800" y="410"/>
                      <a:pt x="815" y="408"/>
                    </a:cubicBezTo>
                    <a:cubicBezTo>
                      <a:pt x="829" y="407"/>
                      <a:pt x="833" y="412"/>
                      <a:pt x="838" y="412"/>
                    </a:cubicBezTo>
                    <a:cubicBezTo>
                      <a:pt x="842" y="412"/>
                      <a:pt x="852" y="424"/>
                      <a:pt x="855" y="440"/>
                    </a:cubicBezTo>
                    <a:cubicBezTo>
                      <a:pt x="856" y="457"/>
                      <a:pt x="859" y="455"/>
                      <a:pt x="868" y="457"/>
                    </a:cubicBezTo>
                    <a:cubicBezTo>
                      <a:pt x="877" y="458"/>
                      <a:pt x="874" y="463"/>
                      <a:pt x="879" y="463"/>
                    </a:cubicBezTo>
                    <a:cubicBezTo>
                      <a:pt x="884" y="464"/>
                      <a:pt x="879" y="468"/>
                      <a:pt x="882" y="469"/>
                    </a:cubicBezTo>
                    <a:cubicBezTo>
                      <a:pt x="885" y="471"/>
                      <a:pt x="879" y="472"/>
                      <a:pt x="884" y="475"/>
                    </a:cubicBezTo>
                    <a:cubicBezTo>
                      <a:pt x="888" y="480"/>
                      <a:pt x="894" y="478"/>
                      <a:pt x="899" y="474"/>
                    </a:cubicBezTo>
                    <a:cubicBezTo>
                      <a:pt x="903" y="471"/>
                      <a:pt x="903" y="475"/>
                      <a:pt x="908" y="471"/>
                    </a:cubicBezTo>
                    <a:cubicBezTo>
                      <a:pt x="912" y="466"/>
                      <a:pt x="917" y="474"/>
                      <a:pt x="912" y="480"/>
                    </a:cubicBezTo>
                    <a:cubicBezTo>
                      <a:pt x="908" y="488"/>
                      <a:pt x="905" y="511"/>
                      <a:pt x="899" y="508"/>
                    </a:cubicBezTo>
                    <a:cubicBezTo>
                      <a:pt x="893" y="505"/>
                      <a:pt x="891" y="503"/>
                      <a:pt x="890" y="506"/>
                    </a:cubicBezTo>
                    <a:cubicBezTo>
                      <a:pt x="888" y="511"/>
                      <a:pt x="882" y="506"/>
                      <a:pt x="885" y="513"/>
                    </a:cubicBezTo>
                    <a:cubicBezTo>
                      <a:pt x="887" y="519"/>
                      <a:pt x="888" y="525"/>
                      <a:pt x="885" y="530"/>
                    </a:cubicBezTo>
                    <a:cubicBezTo>
                      <a:pt x="884" y="536"/>
                      <a:pt x="882" y="530"/>
                      <a:pt x="881" y="536"/>
                    </a:cubicBezTo>
                    <a:cubicBezTo>
                      <a:pt x="881" y="536"/>
                      <a:pt x="881" y="536"/>
                      <a:pt x="882" y="539"/>
                    </a:cubicBezTo>
                    <a:cubicBezTo>
                      <a:pt x="885" y="536"/>
                      <a:pt x="882" y="534"/>
                      <a:pt x="884" y="536"/>
                    </a:cubicBezTo>
                    <a:cubicBezTo>
                      <a:pt x="887" y="536"/>
                      <a:pt x="887" y="536"/>
                      <a:pt x="888" y="533"/>
                    </a:cubicBezTo>
                    <a:cubicBezTo>
                      <a:pt x="890" y="530"/>
                      <a:pt x="888" y="528"/>
                      <a:pt x="891" y="528"/>
                    </a:cubicBezTo>
                    <a:cubicBezTo>
                      <a:pt x="893" y="528"/>
                      <a:pt x="890" y="533"/>
                      <a:pt x="893" y="530"/>
                    </a:cubicBezTo>
                    <a:cubicBezTo>
                      <a:pt x="896" y="528"/>
                      <a:pt x="893" y="533"/>
                      <a:pt x="896" y="533"/>
                    </a:cubicBezTo>
                    <a:cubicBezTo>
                      <a:pt x="897" y="533"/>
                      <a:pt x="899" y="534"/>
                      <a:pt x="900" y="534"/>
                    </a:cubicBezTo>
                    <a:cubicBezTo>
                      <a:pt x="902" y="536"/>
                      <a:pt x="902" y="534"/>
                      <a:pt x="906" y="533"/>
                    </a:cubicBezTo>
                    <a:cubicBezTo>
                      <a:pt x="909" y="533"/>
                      <a:pt x="908" y="531"/>
                      <a:pt x="914" y="528"/>
                    </a:cubicBezTo>
                    <a:cubicBezTo>
                      <a:pt x="919" y="525"/>
                      <a:pt x="922" y="516"/>
                      <a:pt x="934" y="505"/>
                    </a:cubicBezTo>
                    <a:cubicBezTo>
                      <a:pt x="944" y="492"/>
                      <a:pt x="941" y="486"/>
                      <a:pt x="946" y="483"/>
                    </a:cubicBezTo>
                    <a:cubicBezTo>
                      <a:pt x="952" y="478"/>
                      <a:pt x="947" y="478"/>
                      <a:pt x="954" y="472"/>
                    </a:cubicBezTo>
                    <a:cubicBezTo>
                      <a:pt x="961" y="466"/>
                      <a:pt x="961" y="449"/>
                      <a:pt x="960" y="444"/>
                    </a:cubicBezTo>
                    <a:cubicBezTo>
                      <a:pt x="958" y="440"/>
                      <a:pt x="961" y="440"/>
                      <a:pt x="963" y="435"/>
                    </a:cubicBezTo>
                    <a:cubicBezTo>
                      <a:pt x="964" y="429"/>
                      <a:pt x="970" y="427"/>
                      <a:pt x="966" y="422"/>
                    </a:cubicBezTo>
                    <a:cubicBezTo>
                      <a:pt x="963" y="419"/>
                      <a:pt x="967" y="419"/>
                      <a:pt x="964" y="416"/>
                    </a:cubicBezTo>
                    <a:cubicBezTo>
                      <a:pt x="963" y="412"/>
                      <a:pt x="970" y="413"/>
                      <a:pt x="966" y="408"/>
                    </a:cubicBezTo>
                    <a:cubicBezTo>
                      <a:pt x="960" y="405"/>
                      <a:pt x="958" y="402"/>
                      <a:pt x="957" y="401"/>
                    </a:cubicBezTo>
                    <a:cubicBezTo>
                      <a:pt x="954" y="398"/>
                      <a:pt x="951" y="401"/>
                      <a:pt x="947" y="399"/>
                    </a:cubicBezTo>
                    <a:cubicBezTo>
                      <a:pt x="944" y="398"/>
                      <a:pt x="947" y="405"/>
                      <a:pt x="940" y="407"/>
                    </a:cubicBezTo>
                    <a:cubicBezTo>
                      <a:pt x="929" y="410"/>
                      <a:pt x="943" y="396"/>
                      <a:pt x="935" y="399"/>
                    </a:cubicBezTo>
                    <a:cubicBezTo>
                      <a:pt x="929" y="401"/>
                      <a:pt x="937" y="404"/>
                      <a:pt x="931" y="404"/>
                    </a:cubicBezTo>
                    <a:cubicBezTo>
                      <a:pt x="925" y="404"/>
                      <a:pt x="937" y="394"/>
                      <a:pt x="926" y="394"/>
                    </a:cubicBezTo>
                    <a:cubicBezTo>
                      <a:pt x="917" y="394"/>
                      <a:pt x="912" y="393"/>
                      <a:pt x="925" y="385"/>
                    </a:cubicBezTo>
                    <a:cubicBezTo>
                      <a:pt x="938" y="376"/>
                      <a:pt x="940" y="376"/>
                      <a:pt x="943" y="368"/>
                    </a:cubicBezTo>
                    <a:cubicBezTo>
                      <a:pt x="946" y="360"/>
                      <a:pt x="957" y="360"/>
                      <a:pt x="960" y="351"/>
                    </a:cubicBezTo>
                    <a:cubicBezTo>
                      <a:pt x="964" y="342"/>
                      <a:pt x="979" y="332"/>
                      <a:pt x="987" y="334"/>
                    </a:cubicBezTo>
                    <a:cubicBezTo>
                      <a:pt x="995" y="337"/>
                      <a:pt x="998" y="332"/>
                      <a:pt x="1002" y="335"/>
                    </a:cubicBezTo>
                    <a:cubicBezTo>
                      <a:pt x="1007" y="338"/>
                      <a:pt x="1002" y="332"/>
                      <a:pt x="1013" y="334"/>
                    </a:cubicBezTo>
                    <a:cubicBezTo>
                      <a:pt x="1025" y="335"/>
                      <a:pt x="1025" y="338"/>
                      <a:pt x="1028" y="331"/>
                    </a:cubicBezTo>
                    <a:cubicBezTo>
                      <a:pt x="1028" y="329"/>
                      <a:pt x="1056" y="329"/>
                      <a:pt x="1047" y="337"/>
                    </a:cubicBezTo>
                    <a:cubicBezTo>
                      <a:pt x="1039" y="343"/>
                      <a:pt x="1059" y="338"/>
                      <a:pt x="1060" y="337"/>
                    </a:cubicBezTo>
                    <a:cubicBezTo>
                      <a:pt x="1063" y="332"/>
                      <a:pt x="1066" y="343"/>
                      <a:pt x="1074" y="337"/>
                    </a:cubicBezTo>
                    <a:cubicBezTo>
                      <a:pt x="1082" y="332"/>
                      <a:pt x="1059" y="332"/>
                      <a:pt x="1075" y="320"/>
                    </a:cubicBezTo>
                    <a:cubicBezTo>
                      <a:pt x="1092" y="309"/>
                      <a:pt x="1085" y="304"/>
                      <a:pt x="1104" y="303"/>
                    </a:cubicBezTo>
                    <a:cubicBezTo>
                      <a:pt x="1121" y="300"/>
                      <a:pt x="1107" y="323"/>
                      <a:pt x="1120" y="317"/>
                    </a:cubicBezTo>
                    <a:cubicBezTo>
                      <a:pt x="1132" y="310"/>
                      <a:pt x="1129" y="303"/>
                      <a:pt x="1136" y="306"/>
                    </a:cubicBezTo>
                    <a:cubicBezTo>
                      <a:pt x="1144" y="307"/>
                      <a:pt x="1132" y="290"/>
                      <a:pt x="1146" y="290"/>
                    </a:cubicBezTo>
                    <a:cubicBezTo>
                      <a:pt x="1159" y="292"/>
                      <a:pt x="1147" y="290"/>
                      <a:pt x="1146" y="304"/>
                    </a:cubicBezTo>
                    <a:cubicBezTo>
                      <a:pt x="1142" y="318"/>
                      <a:pt x="1133" y="314"/>
                      <a:pt x="1121" y="329"/>
                    </a:cubicBezTo>
                    <a:cubicBezTo>
                      <a:pt x="1109" y="345"/>
                      <a:pt x="1103" y="351"/>
                      <a:pt x="1095" y="352"/>
                    </a:cubicBezTo>
                    <a:cubicBezTo>
                      <a:pt x="1086" y="356"/>
                      <a:pt x="1094" y="359"/>
                      <a:pt x="1086" y="365"/>
                    </a:cubicBezTo>
                    <a:cubicBezTo>
                      <a:pt x="1077" y="371"/>
                      <a:pt x="1080" y="398"/>
                      <a:pt x="1085" y="421"/>
                    </a:cubicBezTo>
                    <a:cubicBezTo>
                      <a:pt x="1086" y="430"/>
                      <a:pt x="1085" y="449"/>
                      <a:pt x="1098" y="429"/>
                    </a:cubicBezTo>
                    <a:cubicBezTo>
                      <a:pt x="1107" y="416"/>
                      <a:pt x="1098" y="412"/>
                      <a:pt x="1111" y="412"/>
                    </a:cubicBezTo>
                    <a:cubicBezTo>
                      <a:pt x="1120" y="412"/>
                      <a:pt x="1109" y="396"/>
                      <a:pt x="1121" y="396"/>
                    </a:cubicBezTo>
                    <a:cubicBezTo>
                      <a:pt x="1139" y="394"/>
                      <a:pt x="1124" y="387"/>
                      <a:pt x="1129" y="379"/>
                    </a:cubicBezTo>
                    <a:cubicBezTo>
                      <a:pt x="1133" y="370"/>
                      <a:pt x="1139" y="382"/>
                      <a:pt x="1141" y="374"/>
                    </a:cubicBezTo>
                    <a:cubicBezTo>
                      <a:pt x="1142" y="365"/>
                      <a:pt x="1130" y="368"/>
                      <a:pt x="1136" y="360"/>
                    </a:cubicBezTo>
                    <a:cubicBezTo>
                      <a:pt x="1147" y="348"/>
                      <a:pt x="1121" y="354"/>
                      <a:pt x="1133" y="345"/>
                    </a:cubicBezTo>
                    <a:cubicBezTo>
                      <a:pt x="1146" y="334"/>
                      <a:pt x="1138" y="329"/>
                      <a:pt x="1146" y="326"/>
                    </a:cubicBezTo>
                    <a:cubicBezTo>
                      <a:pt x="1155" y="323"/>
                      <a:pt x="1147" y="331"/>
                      <a:pt x="1158" y="323"/>
                    </a:cubicBezTo>
                    <a:cubicBezTo>
                      <a:pt x="1171" y="312"/>
                      <a:pt x="1155" y="337"/>
                      <a:pt x="1167" y="326"/>
                    </a:cubicBezTo>
                    <a:cubicBezTo>
                      <a:pt x="1181" y="314"/>
                      <a:pt x="1188" y="318"/>
                      <a:pt x="1194" y="326"/>
                    </a:cubicBezTo>
                    <a:cubicBezTo>
                      <a:pt x="1200" y="332"/>
                      <a:pt x="1190" y="325"/>
                      <a:pt x="1213" y="312"/>
                    </a:cubicBezTo>
                    <a:cubicBezTo>
                      <a:pt x="1222" y="307"/>
                      <a:pt x="1229" y="298"/>
                      <a:pt x="1241" y="295"/>
                    </a:cubicBezTo>
                    <a:cubicBezTo>
                      <a:pt x="1263" y="287"/>
                      <a:pt x="1263" y="298"/>
                      <a:pt x="1267" y="293"/>
                    </a:cubicBezTo>
                    <a:cubicBezTo>
                      <a:pt x="1273" y="287"/>
                      <a:pt x="1266" y="286"/>
                      <a:pt x="1263" y="275"/>
                    </a:cubicBezTo>
                    <a:cubicBezTo>
                      <a:pt x="1258" y="262"/>
                      <a:pt x="1255" y="275"/>
                      <a:pt x="1252" y="265"/>
                    </a:cubicBezTo>
                    <a:cubicBezTo>
                      <a:pt x="1251" y="259"/>
                      <a:pt x="1264" y="269"/>
                      <a:pt x="1270" y="259"/>
                    </a:cubicBezTo>
                    <a:cubicBezTo>
                      <a:pt x="1272" y="258"/>
                      <a:pt x="1273" y="258"/>
                      <a:pt x="1273" y="256"/>
                    </a:cubicBezTo>
                    <a:cubicBezTo>
                      <a:pt x="1273" y="256"/>
                      <a:pt x="1273" y="256"/>
                      <a:pt x="1273" y="256"/>
                    </a:cubicBezTo>
                    <a:close/>
                    <a:moveTo>
                      <a:pt x="969" y="421"/>
                    </a:moveTo>
                    <a:cubicBezTo>
                      <a:pt x="967" y="424"/>
                      <a:pt x="970" y="422"/>
                      <a:pt x="969" y="425"/>
                    </a:cubicBezTo>
                    <a:cubicBezTo>
                      <a:pt x="967" y="429"/>
                      <a:pt x="970" y="429"/>
                      <a:pt x="970" y="430"/>
                    </a:cubicBezTo>
                    <a:cubicBezTo>
                      <a:pt x="969" y="430"/>
                      <a:pt x="972" y="430"/>
                      <a:pt x="973" y="435"/>
                    </a:cubicBezTo>
                    <a:cubicBezTo>
                      <a:pt x="975" y="438"/>
                      <a:pt x="970" y="441"/>
                      <a:pt x="972" y="444"/>
                    </a:cubicBezTo>
                    <a:cubicBezTo>
                      <a:pt x="973" y="449"/>
                      <a:pt x="972" y="461"/>
                      <a:pt x="970" y="464"/>
                    </a:cubicBezTo>
                    <a:cubicBezTo>
                      <a:pt x="969" y="468"/>
                      <a:pt x="975" y="468"/>
                      <a:pt x="972" y="477"/>
                    </a:cubicBezTo>
                    <a:cubicBezTo>
                      <a:pt x="969" y="481"/>
                      <a:pt x="973" y="485"/>
                      <a:pt x="972" y="488"/>
                    </a:cubicBezTo>
                    <a:cubicBezTo>
                      <a:pt x="969" y="491"/>
                      <a:pt x="970" y="492"/>
                      <a:pt x="970" y="496"/>
                    </a:cubicBezTo>
                    <a:cubicBezTo>
                      <a:pt x="972" y="500"/>
                      <a:pt x="973" y="499"/>
                      <a:pt x="973" y="494"/>
                    </a:cubicBezTo>
                    <a:cubicBezTo>
                      <a:pt x="975" y="489"/>
                      <a:pt x="977" y="488"/>
                      <a:pt x="978" y="489"/>
                    </a:cubicBezTo>
                    <a:cubicBezTo>
                      <a:pt x="978" y="491"/>
                      <a:pt x="979" y="489"/>
                      <a:pt x="981" y="491"/>
                    </a:cubicBezTo>
                    <a:cubicBezTo>
                      <a:pt x="983" y="491"/>
                      <a:pt x="983" y="497"/>
                      <a:pt x="983" y="496"/>
                    </a:cubicBezTo>
                    <a:cubicBezTo>
                      <a:pt x="986" y="491"/>
                      <a:pt x="984" y="492"/>
                      <a:pt x="984" y="489"/>
                    </a:cubicBezTo>
                    <a:cubicBezTo>
                      <a:pt x="984" y="486"/>
                      <a:pt x="984" y="488"/>
                      <a:pt x="981" y="488"/>
                    </a:cubicBezTo>
                    <a:cubicBezTo>
                      <a:pt x="979" y="486"/>
                      <a:pt x="979" y="483"/>
                      <a:pt x="978" y="480"/>
                    </a:cubicBezTo>
                    <a:cubicBezTo>
                      <a:pt x="973" y="477"/>
                      <a:pt x="977" y="468"/>
                      <a:pt x="978" y="464"/>
                    </a:cubicBezTo>
                    <a:cubicBezTo>
                      <a:pt x="981" y="463"/>
                      <a:pt x="978" y="460"/>
                      <a:pt x="981" y="458"/>
                    </a:cubicBezTo>
                    <a:cubicBezTo>
                      <a:pt x="984" y="458"/>
                      <a:pt x="987" y="458"/>
                      <a:pt x="990" y="461"/>
                    </a:cubicBezTo>
                    <a:cubicBezTo>
                      <a:pt x="992" y="464"/>
                      <a:pt x="993" y="468"/>
                      <a:pt x="993" y="464"/>
                    </a:cubicBezTo>
                    <a:cubicBezTo>
                      <a:pt x="993" y="463"/>
                      <a:pt x="990" y="460"/>
                      <a:pt x="989" y="457"/>
                    </a:cubicBezTo>
                    <a:cubicBezTo>
                      <a:pt x="989" y="452"/>
                      <a:pt x="986" y="446"/>
                      <a:pt x="984" y="441"/>
                    </a:cubicBezTo>
                    <a:cubicBezTo>
                      <a:pt x="984" y="436"/>
                      <a:pt x="983" y="435"/>
                      <a:pt x="983" y="432"/>
                    </a:cubicBezTo>
                    <a:cubicBezTo>
                      <a:pt x="983" y="429"/>
                      <a:pt x="981" y="433"/>
                      <a:pt x="981" y="430"/>
                    </a:cubicBezTo>
                    <a:cubicBezTo>
                      <a:pt x="983" y="425"/>
                      <a:pt x="981" y="430"/>
                      <a:pt x="981" y="427"/>
                    </a:cubicBezTo>
                    <a:cubicBezTo>
                      <a:pt x="979" y="422"/>
                      <a:pt x="984" y="422"/>
                      <a:pt x="983" y="413"/>
                    </a:cubicBezTo>
                    <a:cubicBezTo>
                      <a:pt x="981" y="407"/>
                      <a:pt x="979" y="410"/>
                      <a:pt x="981" y="408"/>
                    </a:cubicBezTo>
                    <a:cubicBezTo>
                      <a:pt x="981" y="407"/>
                      <a:pt x="979" y="408"/>
                      <a:pt x="979" y="407"/>
                    </a:cubicBezTo>
                    <a:cubicBezTo>
                      <a:pt x="979" y="404"/>
                      <a:pt x="978" y="404"/>
                      <a:pt x="979" y="402"/>
                    </a:cubicBezTo>
                    <a:cubicBezTo>
                      <a:pt x="981" y="401"/>
                      <a:pt x="979" y="399"/>
                      <a:pt x="978" y="398"/>
                    </a:cubicBezTo>
                    <a:cubicBezTo>
                      <a:pt x="977" y="394"/>
                      <a:pt x="978" y="398"/>
                      <a:pt x="975" y="398"/>
                    </a:cubicBezTo>
                    <a:cubicBezTo>
                      <a:pt x="972" y="399"/>
                      <a:pt x="978" y="401"/>
                      <a:pt x="977" y="404"/>
                    </a:cubicBezTo>
                    <a:cubicBezTo>
                      <a:pt x="977" y="407"/>
                      <a:pt x="975" y="405"/>
                      <a:pt x="975" y="407"/>
                    </a:cubicBezTo>
                    <a:cubicBezTo>
                      <a:pt x="975" y="408"/>
                      <a:pt x="978" y="407"/>
                      <a:pt x="975" y="408"/>
                    </a:cubicBezTo>
                    <a:cubicBezTo>
                      <a:pt x="973" y="412"/>
                      <a:pt x="975" y="407"/>
                      <a:pt x="972" y="408"/>
                    </a:cubicBezTo>
                    <a:cubicBezTo>
                      <a:pt x="970" y="408"/>
                      <a:pt x="969" y="408"/>
                      <a:pt x="970" y="412"/>
                    </a:cubicBezTo>
                    <a:cubicBezTo>
                      <a:pt x="970" y="413"/>
                      <a:pt x="970" y="416"/>
                      <a:pt x="969" y="421"/>
                    </a:cubicBezTo>
                    <a:close/>
                    <a:moveTo>
                      <a:pt x="1007" y="517"/>
                    </a:moveTo>
                    <a:cubicBezTo>
                      <a:pt x="1010" y="516"/>
                      <a:pt x="1004" y="514"/>
                      <a:pt x="1004" y="516"/>
                    </a:cubicBezTo>
                    <a:cubicBezTo>
                      <a:pt x="1002" y="519"/>
                      <a:pt x="998" y="520"/>
                      <a:pt x="999" y="523"/>
                    </a:cubicBezTo>
                    <a:cubicBezTo>
                      <a:pt x="1001" y="525"/>
                      <a:pt x="1001" y="519"/>
                      <a:pt x="1007" y="517"/>
                    </a:cubicBezTo>
                    <a:close/>
                    <a:moveTo>
                      <a:pt x="1015" y="511"/>
                    </a:moveTo>
                    <a:cubicBezTo>
                      <a:pt x="1018" y="508"/>
                      <a:pt x="1018" y="509"/>
                      <a:pt x="1021" y="506"/>
                    </a:cubicBezTo>
                    <a:cubicBezTo>
                      <a:pt x="1024" y="505"/>
                      <a:pt x="1028" y="506"/>
                      <a:pt x="1025" y="503"/>
                    </a:cubicBezTo>
                    <a:cubicBezTo>
                      <a:pt x="1024" y="502"/>
                      <a:pt x="1022" y="506"/>
                      <a:pt x="1019" y="505"/>
                    </a:cubicBezTo>
                    <a:cubicBezTo>
                      <a:pt x="1018" y="503"/>
                      <a:pt x="1021" y="506"/>
                      <a:pt x="1018" y="506"/>
                    </a:cubicBezTo>
                    <a:cubicBezTo>
                      <a:pt x="1015" y="508"/>
                      <a:pt x="1012" y="509"/>
                      <a:pt x="1010" y="514"/>
                    </a:cubicBezTo>
                    <a:cubicBezTo>
                      <a:pt x="1010" y="516"/>
                      <a:pt x="1013" y="516"/>
                      <a:pt x="1015" y="511"/>
                    </a:cubicBezTo>
                    <a:close/>
                    <a:moveTo>
                      <a:pt x="1031" y="500"/>
                    </a:moveTo>
                    <a:cubicBezTo>
                      <a:pt x="1033" y="497"/>
                      <a:pt x="1037" y="494"/>
                      <a:pt x="1039" y="494"/>
                    </a:cubicBezTo>
                    <a:cubicBezTo>
                      <a:pt x="1040" y="496"/>
                      <a:pt x="1030" y="505"/>
                      <a:pt x="1031" y="500"/>
                    </a:cubicBezTo>
                    <a:close/>
                    <a:moveTo>
                      <a:pt x="1071" y="461"/>
                    </a:moveTo>
                    <a:cubicBezTo>
                      <a:pt x="1071" y="460"/>
                      <a:pt x="1072" y="453"/>
                      <a:pt x="1074" y="455"/>
                    </a:cubicBezTo>
                    <a:cubicBezTo>
                      <a:pt x="1075" y="457"/>
                      <a:pt x="1071" y="461"/>
                      <a:pt x="1071" y="461"/>
                    </a:cubicBezTo>
                    <a:close/>
                    <a:moveTo>
                      <a:pt x="1066" y="464"/>
                    </a:moveTo>
                    <a:cubicBezTo>
                      <a:pt x="1068" y="464"/>
                      <a:pt x="1069" y="463"/>
                      <a:pt x="1069" y="463"/>
                    </a:cubicBezTo>
                    <a:cubicBezTo>
                      <a:pt x="1069" y="464"/>
                      <a:pt x="1066" y="466"/>
                      <a:pt x="1066" y="464"/>
                    </a:cubicBezTo>
                    <a:close/>
                    <a:moveTo>
                      <a:pt x="1060" y="477"/>
                    </a:moveTo>
                    <a:cubicBezTo>
                      <a:pt x="1059" y="477"/>
                      <a:pt x="1059" y="475"/>
                      <a:pt x="1060" y="475"/>
                    </a:cubicBezTo>
                    <a:cubicBezTo>
                      <a:pt x="1060" y="477"/>
                      <a:pt x="1060" y="478"/>
                      <a:pt x="1060" y="477"/>
                    </a:cubicBezTo>
                    <a:close/>
                    <a:moveTo>
                      <a:pt x="1054" y="481"/>
                    </a:moveTo>
                    <a:cubicBezTo>
                      <a:pt x="1054" y="481"/>
                      <a:pt x="1056" y="480"/>
                      <a:pt x="1056" y="481"/>
                    </a:cubicBezTo>
                    <a:cubicBezTo>
                      <a:pt x="1056" y="481"/>
                      <a:pt x="1056" y="483"/>
                      <a:pt x="1054" y="481"/>
                    </a:cubicBezTo>
                    <a:close/>
                    <a:moveTo>
                      <a:pt x="1082" y="447"/>
                    </a:moveTo>
                    <a:cubicBezTo>
                      <a:pt x="1085" y="447"/>
                      <a:pt x="1085" y="441"/>
                      <a:pt x="1083" y="441"/>
                    </a:cubicBezTo>
                    <a:cubicBezTo>
                      <a:pt x="1082" y="441"/>
                      <a:pt x="1082" y="444"/>
                      <a:pt x="1080" y="446"/>
                    </a:cubicBezTo>
                    <a:cubicBezTo>
                      <a:pt x="1077" y="446"/>
                      <a:pt x="1075" y="447"/>
                      <a:pt x="1077" y="449"/>
                    </a:cubicBezTo>
                    <a:cubicBezTo>
                      <a:pt x="1079" y="452"/>
                      <a:pt x="1079" y="449"/>
                      <a:pt x="1082" y="447"/>
                    </a:cubicBezTo>
                    <a:close/>
                    <a:moveTo>
                      <a:pt x="1085" y="443"/>
                    </a:moveTo>
                    <a:cubicBezTo>
                      <a:pt x="1083" y="441"/>
                      <a:pt x="1086" y="440"/>
                      <a:pt x="1088" y="440"/>
                    </a:cubicBezTo>
                    <a:cubicBezTo>
                      <a:pt x="1088" y="441"/>
                      <a:pt x="1086" y="443"/>
                      <a:pt x="1085" y="443"/>
                    </a:cubicBezTo>
                    <a:close/>
                    <a:moveTo>
                      <a:pt x="1162" y="385"/>
                    </a:moveTo>
                    <a:cubicBezTo>
                      <a:pt x="1165" y="384"/>
                      <a:pt x="1170" y="396"/>
                      <a:pt x="1167" y="393"/>
                    </a:cubicBezTo>
                    <a:cubicBezTo>
                      <a:pt x="1164" y="390"/>
                      <a:pt x="1161" y="387"/>
                      <a:pt x="1162" y="385"/>
                    </a:cubicBezTo>
                    <a:close/>
                    <a:moveTo>
                      <a:pt x="0" y="396"/>
                    </a:moveTo>
                    <a:cubicBezTo>
                      <a:pt x="11" y="398"/>
                      <a:pt x="20" y="399"/>
                      <a:pt x="26" y="398"/>
                    </a:cubicBezTo>
                    <a:cubicBezTo>
                      <a:pt x="25" y="393"/>
                      <a:pt x="28" y="391"/>
                      <a:pt x="25" y="390"/>
                    </a:cubicBezTo>
                    <a:cubicBezTo>
                      <a:pt x="22" y="387"/>
                      <a:pt x="25" y="391"/>
                      <a:pt x="14" y="387"/>
                    </a:cubicBezTo>
                    <a:cubicBezTo>
                      <a:pt x="14" y="388"/>
                      <a:pt x="13" y="387"/>
                      <a:pt x="14" y="388"/>
                    </a:cubicBezTo>
                    <a:cubicBezTo>
                      <a:pt x="14" y="391"/>
                      <a:pt x="11" y="391"/>
                      <a:pt x="10" y="391"/>
                    </a:cubicBezTo>
                    <a:cubicBezTo>
                      <a:pt x="8" y="390"/>
                      <a:pt x="11" y="388"/>
                      <a:pt x="11" y="387"/>
                    </a:cubicBezTo>
                    <a:cubicBezTo>
                      <a:pt x="13" y="385"/>
                      <a:pt x="11" y="385"/>
                      <a:pt x="10" y="388"/>
                    </a:cubicBezTo>
                    <a:cubicBezTo>
                      <a:pt x="7" y="391"/>
                      <a:pt x="8" y="390"/>
                      <a:pt x="5" y="390"/>
                    </a:cubicBezTo>
                    <a:cubicBezTo>
                      <a:pt x="2" y="390"/>
                      <a:pt x="5" y="393"/>
                      <a:pt x="0" y="396"/>
                    </a:cubicBezTo>
                    <a:close/>
                    <a:moveTo>
                      <a:pt x="1142" y="342"/>
                    </a:moveTo>
                    <a:cubicBezTo>
                      <a:pt x="1147" y="337"/>
                      <a:pt x="1152" y="334"/>
                      <a:pt x="1152" y="337"/>
                    </a:cubicBezTo>
                    <a:cubicBezTo>
                      <a:pt x="1152" y="340"/>
                      <a:pt x="1141" y="345"/>
                      <a:pt x="1142" y="342"/>
                    </a:cubicBezTo>
                    <a:close/>
                    <a:moveTo>
                      <a:pt x="937" y="393"/>
                    </a:moveTo>
                    <a:cubicBezTo>
                      <a:pt x="934" y="390"/>
                      <a:pt x="935" y="387"/>
                      <a:pt x="938" y="388"/>
                    </a:cubicBezTo>
                    <a:cubicBezTo>
                      <a:pt x="943" y="388"/>
                      <a:pt x="940" y="394"/>
                      <a:pt x="937" y="393"/>
                    </a:cubicBezTo>
                    <a:close/>
                    <a:moveTo>
                      <a:pt x="1274" y="175"/>
                    </a:moveTo>
                    <a:cubicBezTo>
                      <a:pt x="1274" y="175"/>
                      <a:pt x="1274" y="175"/>
                      <a:pt x="1274" y="175"/>
                    </a:cubicBezTo>
                    <a:cubicBezTo>
                      <a:pt x="1278" y="175"/>
                      <a:pt x="1284" y="174"/>
                      <a:pt x="1289" y="172"/>
                    </a:cubicBezTo>
                    <a:cubicBezTo>
                      <a:pt x="1301" y="171"/>
                      <a:pt x="1287" y="163"/>
                      <a:pt x="1278" y="164"/>
                    </a:cubicBezTo>
                    <a:cubicBezTo>
                      <a:pt x="1277" y="164"/>
                      <a:pt x="1275" y="164"/>
                      <a:pt x="1274" y="164"/>
                    </a:cubicBezTo>
                    <a:cubicBezTo>
                      <a:pt x="1273" y="164"/>
                      <a:pt x="1273" y="164"/>
                      <a:pt x="1273" y="164"/>
                    </a:cubicBezTo>
                    <a:cubicBezTo>
                      <a:pt x="1267" y="166"/>
                      <a:pt x="1263" y="171"/>
                      <a:pt x="1261" y="174"/>
                    </a:cubicBezTo>
                    <a:cubicBezTo>
                      <a:pt x="1261" y="177"/>
                      <a:pt x="1267" y="177"/>
                      <a:pt x="1273" y="175"/>
                    </a:cubicBezTo>
                    <a:lnTo>
                      <a:pt x="1274" y="175"/>
                    </a:lnTo>
                    <a:close/>
                    <a:moveTo>
                      <a:pt x="1188" y="192"/>
                    </a:moveTo>
                    <a:cubicBezTo>
                      <a:pt x="1185" y="196"/>
                      <a:pt x="1174" y="191"/>
                      <a:pt x="1176" y="189"/>
                    </a:cubicBezTo>
                    <a:cubicBezTo>
                      <a:pt x="1179" y="188"/>
                      <a:pt x="1191" y="189"/>
                      <a:pt x="1188" y="192"/>
                    </a:cubicBezTo>
                    <a:close/>
                    <a:moveTo>
                      <a:pt x="978" y="132"/>
                    </a:moveTo>
                    <a:cubicBezTo>
                      <a:pt x="969" y="127"/>
                      <a:pt x="964" y="132"/>
                      <a:pt x="957" y="136"/>
                    </a:cubicBezTo>
                    <a:cubicBezTo>
                      <a:pt x="951" y="141"/>
                      <a:pt x="958" y="136"/>
                      <a:pt x="970" y="139"/>
                    </a:cubicBezTo>
                    <a:cubicBezTo>
                      <a:pt x="990" y="143"/>
                      <a:pt x="987" y="136"/>
                      <a:pt x="978" y="132"/>
                    </a:cubicBezTo>
                    <a:close/>
                    <a:moveTo>
                      <a:pt x="1034" y="116"/>
                    </a:moveTo>
                    <a:cubicBezTo>
                      <a:pt x="1042" y="116"/>
                      <a:pt x="1044" y="110"/>
                      <a:pt x="1039" y="112"/>
                    </a:cubicBezTo>
                    <a:cubicBezTo>
                      <a:pt x="1036" y="112"/>
                      <a:pt x="1036" y="105"/>
                      <a:pt x="1028" y="109"/>
                    </a:cubicBezTo>
                    <a:cubicBezTo>
                      <a:pt x="1021" y="112"/>
                      <a:pt x="1030" y="105"/>
                      <a:pt x="1018" y="107"/>
                    </a:cubicBezTo>
                    <a:cubicBezTo>
                      <a:pt x="1005" y="109"/>
                      <a:pt x="1009" y="102"/>
                      <a:pt x="1007" y="105"/>
                    </a:cubicBezTo>
                    <a:cubicBezTo>
                      <a:pt x="1004" y="107"/>
                      <a:pt x="999" y="112"/>
                      <a:pt x="1016" y="115"/>
                    </a:cubicBezTo>
                    <a:cubicBezTo>
                      <a:pt x="1025" y="118"/>
                      <a:pt x="1027" y="116"/>
                      <a:pt x="1034" y="116"/>
                    </a:cubicBezTo>
                    <a:close/>
                    <a:moveTo>
                      <a:pt x="996" y="105"/>
                    </a:moveTo>
                    <a:cubicBezTo>
                      <a:pt x="1002" y="105"/>
                      <a:pt x="989" y="99"/>
                      <a:pt x="981" y="101"/>
                    </a:cubicBezTo>
                    <a:cubicBezTo>
                      <a:pt x="975" y="102"/>
                      <a:pt x="970" y="93"/>
                      <a:pt x="964" y="96"/>
                    </a:cubicBezTo>
                    <a:cubicBezTo>
                      <a:pt x="958" y="99"/>
                      <a:pt x="966" y="102"/>
                      <a:pt x="963" y="104"/>
                    </a:cubicBezTo>
                    <a:cubicBezTo>
                      <a:pt x="960" y="104"/>
                      <a:pt x="952" y="98"/>
                      <a:pt x="947" y="94"/>
                    </a:cubicBezTo>
                    <a:cubicBezTo>
                      <a:pt x="943" y="93"/>
                      <a:pt x="941" y="94"/>
                      <a:pt x="935" y="99"/>
                    </a:cubicBezTo>
                    <a:cubicBezTo>
                      <a:pt x="929" y="102"/>
                      <a:pt x="937" y="105"/>
                      <a:pt x="934" y="107"/>
                    </a:cubicBezTo>
                    <a:cubicBezTo>
                      <a:pt x="929" y="109"/>
                      <a:pt x="935" y="113"/>
                      <a:pt x="946" y="118"/>
                    </a:cubicBezTo>
                    <a:cubicBezTo>
                      <a:pt x="955" y="121"/>
                      <a:pt x="949" y="113"/>
                      <a:pt x="957" y="115"/>
                    </a:cubicBezTo>
                    <a:cubicBezTo>
                      <a:pt x="964" y="118"/>
                      <a:pt x="967" y="110"/>
                      <a:pt x="972" y="115"/>
                    </a:cubicBezTo>
                    <a:cubicBezTo>
                      <a:pt x="977" y="118"/>
                      <a:pt x="983" y="113"/>
                      <a:pt x="992" y="112"/>
                    </a:cubicBezTo>
                    <a:cubicBezTo>
                      <a:pt x="999" y="109"/>
                      <a:pt x="989" y="105"/>
                      <a:pt x="996" y="105"/>
                    </a:cubicBezTo>
                    <a:close/>
                    <a:moveTo>
                      <a:pt x="923" y="107"/>
                    </a:moveTo>
                    <a:cubicBezTo>
                      <a:pt x="917" y="110"/>
                      <a:pt x="920" y="98"/>
                      <a:pt x="923" y="101"/>
                    </a:cubicBezTo>
                    <a:cubicBezTo>
                      <a:pt x="926" y="104"/>
                      <a:pt x="926" y="105"/>
                      <a:pt x="923" y="107"/>
                    </a:cubicBezTo>
                    <a:close/>
                    <a:moveTo>
                      <a:pt x="850" y="150"/>
                    </a:moveTo>
                    <a:cubicBezTo>
                      <a:pt x="853" y="150"/>
                      <a:pt x="852" y="150"/>
                      <a:pt x="858" y="152"/>
                    </a:cubicBezTo>
                    <a:cubicBezTo>
                      <a:pt x="865" y="155"/>
                      <a:pt x="870" y="160"/>
                      <a:pt x="873" y="155"/>
                    </a:cubicBezTo>
                    <a:cubicBezTo>
                      <a:pt x="874" y="150"/>
                      <a:pt x="862" y="150"/>
                      <a:pt x="870" y="149"/>
                    </a:cubicBezTo>
                    <a:cubicBezTo>
                      <a:pt x="876" y="147"/>
                      <a:pt x="861" y="146"/>
                      <a:pt x="868" y="144"/>
                    </a:cubicBezTo>
                    <a:cubicBezTo>
                      <a:pt x="876" y="143"/>
                      <a:pt x="864" y="138"/>
                      <a:pt x="858" y="136"/>
                    </a:cubicBezTo>
                    <a:cubicBezTo>
                      <a:pt x="852" y="133"/>
                      <a:pt x="850" y="143"/>
                      <a:pt x="849" y="138"/>
                    </a:cubicBezTo>
                    <a:cubicBezTo>
                      <a:pt x="847" y="133"/>
                      <a:pt x="842" y="136"/>
                      <a:pt x="836" y="133"/>
                    </a:cubicBezTo>
                    <a:cubicBezTo>
                      <a:pt x="830" y="130"/>
                      <a:pt x="820" y="135"/>
                      <a:pt x="824" y="138"/>
                    </a:cubicBezTo>
                    <a:cubicBezTo>
                      <a:pt x="829" y="143"/>
                      <a:pt x="815" y="144"/>
                      <a:pt x="824" y="146"/>
                    </a:cubicBezTo>
                    <a:cubicBezTo>
                      <a:pt x="832" y="147"/>
                      <a:pt x="835" y="147"/>
                      <a:pt x="845" y="154"/>
                    </a:cubicBezTo>
                    <a:cubicBezTo>
                      <a:pt x="852" y="155"/>
                      <a:pt x="845" y="150"/>
                      <a:pt x="850" y="150"/>
                    </a:cubicBezTo>
                    <a:close/>
                    <a:moveTo>
                      <a:pt x="739" y="121"/>
                    </a:moveTo>
                    <a:cubicBezTo>
                      <a:pt x="731" y="119"/>
                      <a:pt x="727" y="122"/>
                      <a:pt x="734" y="126"/>
                    </a:cubicBezTo>
                    <a:cubicBezTo>
                      <a:pt x="743" y="130"/>
                      <a:pt x="748" y="121"/>
                      <a:pt x="739" y="121"/>
                    </a:cubicBezTo>
                    <a:close/>
                    <a:moveTo>
                      <a:pt x="640" y="65"/>
                    </a:moveTo>
                    <a:cubicBezTo>
                      <a:pt x="648" y="63"/>
                      <a:pt x="654" y="62"/>
                      <a:pt x="667" y="62"/>
                    </a:cubicBezTo>
                    <a:cubicBezTo>
                      <a:pt x="683" y="60"/>
                      <a:pt x="684" y="57"/>
                      <a:pt x="676" y="53"/>
                    </a:cubicBezTo>
                    <a:cubicBezTo>
                      <a:pt x="669" y="46"/>
                      <a:pt x="670" y="45"/>
                      <a:pt x="660" y="51"/>
                    </a:cubicBezTo>
                    <a:cubicBezTo>
                      <a:pt x="651" y="59"/>
                      <a:pt x="667" y="45"/>
                      <a:pt x="663" y="43"/>
                    </a:cubicBezTo>
                    <a:cubicBezTo>
                      <a:pt x="658" y="42"/>
                      <a:pt x="652" y="39"/>
                      <a:pt x="648" y="48"/>
                    </a:cubicBezTo>
                    <a:cubicBezTo>
                      <a:pt x="641" y="57"/>
                      <a:pt x="641" y="49"/>
                      <a:pt x="635" y="63"/>
                    </a:cubicBezTo>
                    <a:cubicBezTo>
                      <a:pt x="632" y="66"/>
                      <a:pt x="634" y="68"/>
                      <a:pt x="640" y="65"/>
                    </a:cubicBezTo>
                    <a:close/>
                    <a:moveTo>
                      <a:pt x="617" y="51"/>
                    </a:moveTo>
                    <a:cubicBezTo>
                      <a:pt x="628" y="56"/>
                      <a:pt x="641" y="51"/>
                      <a:pt x="637" y="48"/>
                    </a:cubicBezTo>
                    <a:cubicBezTo>
                      <a:pt x="632" y="45"/>
                      <a:pt x="643" y="37"/>
                      <a:pt x="638" y="35"/>
                    </a:cubicBezTo>
                    <a:cubicBezTo>
                      <a:pt x="632" y="32"/>
                      <a:pt x="635" y="29"/>
                      <a:pt x="626" y="34"/>
                    </a:cubicBezTo>
                    <a:cubicBezTo>
                      <a:pt x="616" y="37"/>
                      <a:pt x="625" y="31"/>
                      <a:pt x="620" y="31"/>
                    </a:cubicBezTo>
                    <a:cubicBezTo>
                      <a:pt x="616" y="31"/>
                      <a:pt x="603" y="29"/>
                      <a:pt x="597" y="32"/>
                    </a:cubicBezTo>
                    <a:cubicBezTo>
                      <a:pt x="591" y="37"/>
                      <a:pt x="579" y="42"/>
                      <a:pt x="588" y="42"/>
                    </a:cubicBezTo>
                    <a:cubicBezTo>
                      <a:pt x="599" y="42"/>
                      <a:pt x="591" y="45"/>
                      <a:pt x="597" y="48"/>
                    </a:cubicBezTo>
                    <a:cubicBezTo>
                      <a:pt x="600" y="49"/>
                      <a:pt x="605" y="48"/>
                      <a:pt x="617" y="51"/>
                    </a:cubicBezTo>
                    <a:close/>
                    <a:moveTo>
                      <a:pt x="576" y="31"/>
                    </a:moveTo>
                    <a:cubicBezTo>
                      <a:pt x="567" y="31"/>
                      <a:pt x="565" y="34"/>
                      <a:pt x="571" y="35"/>
                    </a:cubicBezTo>
                    <a:cubicBezTo>
                      <a:pt x="578" y="37"/>
                      <a:pt x="574" y="40"/>
                      <a:pt x="581" y="39"/>
                    </a:cubicBezTo>
                    <a:cubicBezTo>
                      <a:pt x="599" y="34"/>
                      <a:pt x="584" y="32"/>
                      <a:pt x="576" y="31"/>
                    </a:cubicBezTo>
                    <a:close/>
                    <a:moveTo>
                      <a:pt x="600" y="29"/>
                    </a:moveTo>
                    <a:cubicBezTo>
                      <a:pt x="614" y="28"/>
                      <a:pt x="620" y="31"/>
                      <a:pt x="616" y="25"/>
                    </a:cubicBezTo>
                    <a:cubicBezTo>
                      <a:pt x="613" y="20"/>
                      <a:pt x="623" y="23"/>
                      <a:pt x="622" y="20"/>
                    </a:cubicBezTo>
                    <a:cubicBezTo>
                      <a:pt x="620" y="17"/>
                      <a:pt x="616" y="20"/>
                      <a:pt x="611" y="15"/>
                    </a:cubicBezTo>
                    <a:cubicBezTo>
                      <a:pt x="605" y="11"/>
                      <a:pt x="603" y="9"/>
                      <a:pt x="597" y="12"/>
                    </a:cubicBezTo>
                    <a:cubicBezTo>
                      <a:pt x="593" y="15"/>
                      <a:pt x="590" y="12"/>
                      <a:pt x="582" y="17"/>
                    </a:cubicBezTo>
                    <a:cubicBezTo>
                      <a:pt x="574" y="21"/>
                      <a:pt x="587" y="18"/>
                      <a:pt x="582" y="21"/>
                    </a:cubicBezTo>
                    <a:cubicBezTo>
                      <a:pt x="576" y="26"/>
                      <a:pt x="567" y="28"/>
                      <a:pt x="573" y="28"/>
                    </a:cubicBezTo>
                    <a:cubicBezTo>
                      <a:pt x="581" y="29"/>
                      <a:pt x="579" y="31"/>
                      <a:pt x="588" y="32"/>
                    </a:cubicBezTo>
                    <a:cubicBezTo>
                      <a:pt x="599" y="32"/>
                      <a:pt x="588" y="29"/>
                      <a:pt x="600" y="29"/>
                    </a:cubicBezTo>
                    <a:close/>
                    <a:moveTo>
                      <a:pt x="561" y="12"/>
                    </a:moveTo>
                    <a:cubicBezTo>
                      <a:pt x="561" y="11"/>
                      <a:pt x="571" y="12"/>
                      <a:pt x="571" y="14"/>
                    </a:cubicBezTo>
                    <a:cubicBezTo>
                      <a:pt x="571" y="15"/>
                      <a:pt x="559" y="15"/>
                      <a:pt x="561" y="12"/>
                    </a:cubicBezTo>
                    <a:close/>
                    <a:moveTo>
                      <a:pt x="600" y="82"/>
                    </a:moveTo>
                    <a:cubicBezTo>
                      <a:pt x="599" y="81"/>
                      <a:pt x="610" y="77"/>
                      <a:pt x="611" y="79"/>
                    </a:cubicBezTo>
                    <a:cubicBezTo>
                      <a:pt x="613" y="81"/>
                      <a:pt x="605" y="84"/>
                      <a:pt x="600" y="82"/>
                    </a:cubicBezTo>
                    <a:close/>
                  </a:path>
                </a:pathLst>
              </a:custGeom>
              <a:solidFill>
                <a:srgbClr val="002060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58" name="Freeform 238"/>
              <p:cNvSpPr>
                <a:spLocks noEditPoints="1"/>
              </p:cNvSpPr>
              <p:nvPr/>
            </p:nvSpPr>
            <p:spPr bwMode="auto">
              <a:xfrm>
                <a:off x="7461400" y="4690394"/>
                <a:ext cx="1013388" cy="836395"/>
              </a:xfrm>
              <a:custGeom>
                <a:avLst/>
                <a:gdLst/>
                <a:ahLst/>
                <a:cxnLst>
                  <a:cxn ang="0">
                    <a:pos x="86" y="62"/>
                  </a:cxn>
                  <a:cxn ang="0">
                    <a:pos x="105" y="36"/>
                  </a:cxn>
                  <a:cxn ang="0">
                    <a:pos x="133" y="43"/>
                  </a:cxn>
                  <a:cxn ang="0">
                    <a:pos x="151" y="17"/>
                  </a:cxn>
                  <a:cxn ang="0">
                    <a:pos x="154" y="6"/>
                  </a:cxn>
                  <a:cxn ang="0">
                    <a:pos x="172" y="14"/>
                  </a:cxn>
                  <a:cxn ang="0">
                    <a:pos x="185" y="18"/>
                  </a:cxn>
                  <a:cxn ang="0">
                    <a:pos x="188" y="25"/>
                  </a:cxn>
                  <a:cxn ang="0">
                    <a:pos x="188" y="51"/>
                  </a:cxn>
                  <a:cxn ang="0">
                    <a:pos x="220" y="70"/>
                  </a:cxn>
                  <a:cxn ang="0">
                    <a:pos x="227" y="29"/>
                  </a:cxn>
                  <a:cxn ang="0">
                    <a:pos x="232" y="6"/>
                  </a:cxn>
                  <a:cxn ang="0">
                    <a:pos x="241" y="18"/>
                  </a:cxn>
                  <a:cxn ang="0">
                    <a:pos x="256" y="42"/>
                  </a:cxn>
                  <a:cxn ang="0">
                    <a:pos x="271" y="87"/>
                  </a:cxn>
                  <a:cxn ang="0">
                    <a:pos x="291" y="109"/>
                  </a:cxn>
                  <a:cxn ang="0">
                    <a:pos x="300" y="118"/>
                  </a:cxn>
                  <a:cxn ang="0">
                    <a:pos x="317" y="149"/>
                  </a:cxn>
                  <a:cxn ang="0">
                    <a:pos x="323" y="186"/>
                  </a:cxn>
                  <a:cxn ang="0">
                    <a:pos x="311" y="228"/>
                  </a:cxn>
                  <a:cxn ang="0">
                    <a:pos x="294" y="273"/>
                  </a:cxn>
                  <a:cxn ang="0">
                    <a:pos x="265" y="295"/>
                  </a:cxn>
                  <a:cxn ang="0">
                    <a:pos x="256" y="283"/>
                  </a:cxn>
                  <a:cxn ang="0">
                    <a:pos x="229" y="287"/>
                  </a:cxn>
                  <a:cxn ang="0">
                    <a:pos x="207" y="258"/>
                  </a:cxn>
                  <a:cxn ang="0">
                    <a:pos x="195" y="253"/>
                  </a:cxn>
                  <a:cxn ang="0">
                    <a:pos x="200" y="228"/>
                  </a:cxn>
                  <a:cxn ang="0">
                    <a:pos x="186" y="242"/>
                  </a:cxn>
                  <a:cxn ang="0">
                    <a:pos x="168" y="222"/>
                  </a:cxn>
                  <a:cxn ang="0">
                    <a:pos x="107" y="222"/>
                  </a:cxn>
                  <a:cxn ang="0">
                    <a:pos x="70" y="238"/>
                  </a:cxn>
                  <a:cxn ang="0">
                    <a:pos x="34" y="252"/>
                  </a:cxn>
                  <a:cxn ang="0">
                    <a:pos x="22" y="228"/>
                  </a:cxn>
                  <a:cxn ang="0">
                    <a:pos x="10" y="174"/>
                  </a:cxn>
                  <a:cxn ang="0">
                    <a:pos x="5" y="151"/>
                  </a:cxn>
                  <a:cxn ang="0">
                    <a:pos x="8" y="116"/>
                  </a:cxn>
                  <a:cxn ang="0">
                    <a:pos x="38" y="101"/>
                  </a:cxn>
                  <a:cxn ang="0">
                    <a:pos x="72" y="78"/>
                  </a:cxn>
                  <a:cxn ang="0">
                    <a:pos x="259" y="339"/>
                  </a:cxn>
                  <a:cxn ang="0">
                    <a:pos x="273" y="342"/>
                  </a:cxn>
                  <a:cxn ang="0">
                    <a:pos x="277" y="339"/>
                  </a:cxn>
                  <a:cxn ang="0">
                    <a:pos x="279" y="328"/>
                  </a:cxn>
                  <a:cxn ang="0">
                    <a:pos x="279" y="314"/>
                  </a:cxn>
                  <a:cxn ang="0">
                    <a:pos x="258" y="314"/>
                  </a:cxn>
                  <a:cxn ang="0">
                    <a:pos x="247" y="300"/>
                  </a:cxn>
                  <a:cxn ang="0">
                    <a:pos x="277" y="305"/>
                  </a:cxn>
                  <a:cxn ang="0">
                    <a:pos x="280" y="305"/>
                  </a:cxn>
                  <a:cxn ang="0">
                    <a:pos x="279" y="309"/>
                  </a:cxn>
                  <a:cxn ang="0">
                    <a:pos x="197" y="261"/>
                  </a:cxn>
                  <a:cxn ang="0">
                    <a:pos x="188" y="261"/>
                  </a:cxn>
                  <a:cxn ang="0">
                    <a:pos x="140" y="8"/>
                  </a:cxn>
                  <a:cxn ang="0">
                    <a:pos x="139" y="11"/>
                  </a:cxn>
                  <a:cxn ang="0">
                    <a:pos x="139" y="11"/>
                  </a:cxn>
                  <a:cxn ang="0">
                    <a:pos x="188" y="36"/>
                  </a:cxn>
                  <a:cxn ang="0">
                    <a:pos x="321" y="143"/>
                  </a:cxn>
                  <a:cxn ang="0">
                    <a:pos x="319" y="154"/>
                  </a:cxn>
                  <a:cxn ang="0">
                    <a:pos x="213" y="59"/>
                  </a:cxn>
                </a:cxnLst>
                <a:rect l="0" t="0" r="r" b="b"/>
                <a:pathLst>
                  <a:path w="326" h="346">
                    <a:moveTo>
                      <a:pt x="72" y="78"/>
                    </a:moveTo>
                    <a:cubicBezTo>
                      <a:pt x="78" y="73"/>
                      <a:pt x="70" y="73"/>
                      <a:pt x="77" y="62"/>
                    </a:cubicBezTo>
                    <a:cubicBezTo>
                      <a:pt x="84" y="53"/>
                      <a:pt x="84" y="74"/>
                      <a:pt x="86" y="62"/>
                    </a:cubicBezTo>
                    <a:cubicBezTo>
                      <a:pt x="86" y="48"/>
                      <a:pt x="92" y="65"/>
                      <a:pt x="92" y="54"/>
                    </a:cubicBezTo>
                    <a:cubicBezTo>
                      <a:pt x="92" y="46"/>
                      <a:pt x="93" y="51"/>
                      <a:pt x="98" y="42"/>
                    </a:cubicBezTo>
                    <a:cubicBezTo>
                      <a:pt x="102" y="32"/>
                      <a:pt x="104" y="42"/>
                      <a:pt x="105" y="36"/>
                    </a:cubicBezTo>
                    <a:cubicBezTo>
                      <a:pt x="105" y="29"/>
                      <a:pt x="110" y="39"/>
                      <a:pt x="110" y="32"/>
                    </a:cubicBezTo>
                    <a:cubicBezTo>
                      <a:pt x="110" y="26"/>
                      <a:pt x="121" y="43"/>
                      <a:pt x="125" y="42"/>
                    </a:cubicBezTo>
                    <a:cubicBezTo>
                      <a:pt x="130" y="42"/>
                      <a:pt x="130" y="46"/>
                      <a:pt x="133" y="43"/>
                    </a:cubicBezTo>
                    <a:cubicBezTo>
                      <a:pt x="136" y="40"/>
                      <a:pt x="127" y="42"/>
                      <a:pt x="133" y="32"/>
                    </a:cubicBezTo>
                    <a:cubicBezTo>
                      <a:pt x="139" y="25"/>
                      <a:pt x="133" y="26"/>
                      <a:pt x="140" y="20"/>
                    </a:cubicBezTo>
                    <a:cubicBezTo>
                      <a:pt x="150" y="12"/>
                      <a:pt x="145" y="18"/>
                      <a:pt x="151" y="17"/>
                    </a:cubicBezTo>
                    <a:cubicBezTo>
                      <a:pt x="157" y="15"/>
                      <a:pt x="156" y="20"/>
                      <a:pt x="157" y="14"/>
                    </a:cubicBezTo>
                    <a:cubicBezTo>
                      <a:pt x="159" y="8"/>
                      <a:pt x="153" y="11"/>
                      <a:pt x="151" y="9"/>
                    </a:cubicBezTo>
                    <a:cubicBezTo>
                      <a:pt x="150" y="6"/>
                      <a:pt x="151" y="6"/>
                      <a:pt x="154" y="6"/>
                    </a:cubicBezTo>
                    <a:cubicBezTo>
                      <a:pt x="157" y="6"/>
                      <a:pt x="156" y="9"/>
                      <a:pt x="159" y="8"/>
                    </a:cubicBezTo>
                    <a:cubicBezTo>
                      <a:pt x="162" y="8"/>
                      <a:pt x="159" y="12"/>
                      <a:pt x="165" y="12"/>
                    </a:cubicBezTo>
                    <a:cubicBezTo>
                      <a:pt x="169" y="11"/>
                      <a:pt x="168" y="17"/>
                      <a:pt x="172" y="14"/>
                    </a:cubicBezTo>
                    <a:cubicBezTo>
                      <a:pt x="175" y="14"/>
                      <a:pt x="174" y="20"/>
                      <a:pt x="180" y="14"/>
                    </a:cubicBezTo>
                    <a:cubicBezTo>
                      <a:pt x="186" y="9"/>
                      <a:pt x="181" y="15"/>
                      <a:pt x="183" y="15"/>
                    </a:cubicBezTo>
                    <a:cubicBezTo>
                      <a:pt x="185" y="15"/>
                      <a:pt x="183" y="20"/>
                      <a:pt x="185" y="18"/>
                    </a:cubicBezTo>
                    <a:cubicBezTo>
                      <a:pt x="188" y="17"/>
                      <a:pt x="185" y="17"/>
                      <a:pt x="186" y="14"/>
                    </a:cubicBezTo>
                    <a:cubicBezTo>
                      <a:pt x="189" y="12"/>
                      <a:pt x="188" y="14"/>
                      <a:pt x="191" y="17"/>
                    </a:cubicBezTo>
                    <a:cubicBezTo>
                      <a:pt x="195" y="18"/>
                      <a:pt x="189" y="18"/>
                      <a:pt x="188" y="25"/>
                    </a:cubicBezTo>
                    <a:cubicBezTo>
                      <a:pt x="188" y="32"/>
                      <a:pt x="188" y="22"/>
                      <a:pt x="183" y="28"/>
                    </a:cubicBezTo>
                    <a:cubicBezTo>
                      <a:pt x="180" y="36"/>
                      <a:pt x="188" y="28"/>
                      <a:pt x="181" y="37"/>
                    </a:cubicBezTo>
                    <a:cubicBezTo>
                      <a:pt x="177" y="46"/>
                      <a:pt x="180" y="43"/>
                      <a:pt x="188" y="51"/>
                    </a:cubicBezTo>
                    <a:cubicBezTo>
                      <a:pt x="191" y="56"/>
                      <a:pt x="191" y="51"/>
                      <a:pt x="198" y="57"/>
                    </a:cubicBezTo>
                    <a:cubicBezTo>
                      <a:pt x="206" y="65"/>
                      <a:pt x="207" y="60"/>
                      <a:pt x="209" y="65"/>
                    </a:cubicBezTo>
                    <a:cubicBezTo>
                      <a:pt x="209" y="68"/>
                      <a:pt x="216" y="73"/>
                      <a:pt x="220" y="70"/>
                    </a:cubicBezTo>
                    <a:cubicBezTo>
                      <a:pt x="224" y="67"/>
                      <a:pt x="221" y="65"/>
                      <a:pt x="226" y="59"/>
                    </a:cubicBezTo>
                    <a:cubicBezTo>
                      <a:pt x="229" y="54"/>
                      <a:pt x="226" y="54"/>
                      <a:pt x="227" y="48"/>
                    </a:cubicBezTo>
                    <a:cubicBezTo>
                      <a:pt x="230" y="40"/>
                      <a:pt x="226" y="34"/>
                      <a:pt x="227" y="29"/>
                    </a:cubicBezTo>
                    <a:cubicBezTo>
                      <a:pt x="229" y="25"/>
                      <a:pt x="227" y="25"/>
                      <a:pt x="229" y="22"/>
                    </a:cubicBezTo>
                    <a:cubicBezTo>
                      <a:pt x="232" y="20"/>
                      <a:pt x="227" y="22"/>
                      <a:pt x="229" y="17"/>
                    </a:cubicBezTo>
                    <a:cubicBezTo>
                      <a:pt x="232" y="11"/>
                      <a:pt x="232" y="9"/>
                      <a:pt x="232" y="6"/>
                    </a:cubicBezTo>
                    <a:cubicBezTo>
                      <a:pt x="233" y="1"/>
                      <a:pt x="236" y="0"/>
                      <a:pt x="238" y="5"/>
                    </a:cubicBezTo>
                    <a:cubicBezTo>
                      <a:pt x="238" y="9"/>
                      <a:pt x="238" y="12"/>
                      <a:pt x="239" y="14"/>
                    </a:cubicBezTo>
                    <a:cubicBezTo>
                      <a:pt x="242" y="15"/>
                      <a:pt x="239" y="15"/>
                      <a:pt x="241" y="18"/>
                    </a:cubicBezTo>
                    <a:cubicBezTo>
                      <a:pt x="244" y="23"/>
                      <a:pt x="244" y="26"/>
                      <a:pt x="244" y="31"/>
                    </a:cubicBezTo>
                    <a:cubicBezTo>
                      <a:pt x="244" y="36"/>
                      <a:pt x="247" y="42"/>
                      <a:pt x="248" y="37"/>
                    </a:cubicBezTo>
                    <a:cubicBezTo>
                      <a:pt x="251" y="32"/>
                      <a:pt x="250" y="39"/>
                      <a:pt x="256" y="42"/>
                    </a:cubicBezTo>
                    <a:cubicBezTo>
                      <a:pt x="261" y="45"/>
                      <a:pt x="256" y="56"/>
                      <a:pt x="261" y="62"/>
                    </a:cubicBezTo>
                    <a:cubicBezTo>
                      <a:pt x="265" y="67"/>
                      <a:pt x="262" y="74"/>
                      <a:pt x="264" y="79"/>
                    </a:cubicBezTo>
                    <a:cubicBezTo>
                      <a:pt x="267" y="82"/>
                      <a:pt x="265" y="85"/>
                      <a:pt x="271" y="87"/>
                    </a:cubicBezTo>
                    <a:cubicBezTo>
                      <a:pt x="277" y="88"/>
                      <a:pt x="273" y="92"/>
                      <a:pt x="280" y="93"/>
                    </a:cubicBezTo>
                    <a:cubicBezTo>
                      <a:pt x="288" y="96"/>
                      <a:pt x="288" y="99"/>
                      <a:pt x="285" y="99"/>
                    </a:cubicBezTo>
                    <a:cubicBezTo>
                      <a:pt x="282" y="99"/>
                      <a:pt x="290" y="105"/>
                      <a:pt x="291" y="109"/>
                    </a:cubicBezTo>
                    <a:cubicBezTo>
                      <a:pt x="293" y="112"/>
                      <a:pt x="290" y="113"/>
                      <a:pt x="293" y="118"/>
                    </a:cubicBezTo>
                    <a:cubicBezTo>
                      <a:pt x="296" y="123"/>
                      <a:pt x="293" y="113"/>
                      <a:pt x="296" y="118"/>
                    </a:cubicBezTo>
                    <a:cubicBezTo>
                      <a:pt x="300" y="121"/>
                      <a:pt x="299" y="115"/>
                      <a:pt x="300" y="118"/>
                    </a:cubicBezTo>
                    <a:cubicBezTo>
                      <a:pt x="303" y="121"/>
                      <a:pt x="299" y="126"/>
                      <a:pt x="303" y="132"/>
                    </a:cubicBezTo>
                    <a:cubicBezTo>
                      <a:pt x="308" y="137"/>
                      <a:pt x="306" y="132"/>
                      <a:pt x="309" y="138"/>
                    </a:cubicBezTo>
                    <a:cubicBezTo>
                      <a:pt x="312" y="143"/>
                      <a:pt x="316" y="143"/>
                      <a:pt x="317" y="149"/>
                    </a:cubicBezTo>
                    <a:cubicBezTo>
                      <a:pt x="319" y="155"/>
                      <a:pt x="320" y="151"/>
                      <a:pt x="320" y="157"/>
                    </a:cubicBezTo>
                    <a:cubicBezTo>
                      <a:pt x="319" y="163"/>
                      <a:pt x="321" y="163"/>
                      <a:pt x="320" y="168"/>
                    </a:cubicBezTo>
                    <a:cubicBezTo>
                      <a:pt x="319" y="169"/>
                      <a:pt x="326" y="180"/>
                      <a:pt x="323" y="186"/>
                    </a:cubicBezTo>
                    <a:cubicBezTo>
                      <a:pt x="320" y="191"/>
                      <a:pt x="323" y="196"/>
                      <a:pt x="319" y="202"/>
                    </a:cubicBezTo>
                    <a:cubicBezTo>
                      <a:pt x="317" y="207"/>
                      <a:pt x="320" y="210"/>
                      <a:pt x="317" y="216"/>
                    </a:cubicBezTo>
                    <a:cubicBezTo>
                      <a:pt x="314" y="222"/>
                      <a:pt x="319" y="221"/>
                      <a:pt x="311" y="228"/>
                    </a:cubicBezTo>
                    <a:cubicBezTo>
                      <a:pt x="302" y="236"/>
                      <a:pt x="303" y="250"/>
                      <a:pt x="300" y="252"/>
                    </a:cubicBezTo>
                    <a:cubicBezTo>
                      <a:pt x="297" y="253"/>
                      <a:pt x="296" y="261"/>
                      <a:pt x="296" y="264"/>
                    </a:cubicBezTo>
                    <a:cubicBezTo>
                      <a:pt x="296" y="269"/>
                      <a:pt x="293" y="272"/>
                      <a:pt x="294" y="273"/>
                    </a:cubicBezTo>
                    <a:cubicBezTo>
                      <a:pt x="296" y="275"/>
                      <a:pt x="294" y="281"/>
                      <a:pt x="286" y="281"/>
                    </a:cubicBezTo>
                    <a:cubicBezTo>
                      <a:pt x="279" y="280"/>
                      <a:pt x="271" y="291"/>
                      <a:pt x="268" y="291"/>
                    </a:cubicBezTo>
                    <a:cubicBezTo>
                      <a:pt x="265" y="292"/>
                      <a:pt x="268" y="300"/>
                      <a:pt x="265" y="295"/>
                    </a:cubicBezTo>
                    <a:cubicBezTo>
                      <a:pt x="261" y="289"/>
                      <a:pt x="259" y="291"/>
                      <a:pt x="258" y="287"/>
                    </a:cubicBezTo>
                    <a:cubicBezTo>
                      <a:pt x="258" y="284"/>
                      <a:pt x="258" y="291"/>
                      <a:pt x="255" y="289"/>
                    </a:cubicBezTo>
                    <a:cubicBezTo>
                      <a:pt x="251" y="286"/>
                      <a:pt x="259" y="286"/>
                      <a:pt x="256" y="283"/>
                    </a:cubicBezTo>
                    <a:cubicBezTo>
                      <a:pt x="251" y="280"/>
                      <a:pt x="255" y="284"/>
                      <a:pt x="250" y="287"/>
                    </a:cubicBezTo>
                    <a:cubicBezTo>
                      <a:pt x="244" y="289"/>
                      <a:pt x="247" y="294"/>
                      <a:pt x="239" y="291"/>
                    </a:cubicBezTo>
                    <a:cubicBezTo>
                      <a:pt x="232" y="286"/>
                      <a:pt x="230" y="286"/>
                      <a:pt x="229" y="287"/>
                    </a:cubicBezTo>
                    <a:cubicBezTo>
                      <a:pt x="227" y="289"/>
                      <a:pt x="226" y="284"/>
                      <a:pt x="223" y="283"/>
                    </a:cubicBezTo>
                    <a:cubicBezTo>
                      <a:pt x="218" y="283"/>
                      <a:pt x="212" y="273"/>
                      <a:pt x="213" y="270"/>
                    </a:cubicBezTo>
                    <a:cubicBezTo>
                      <a:pt x="215" y="267"/>
                      <a:pt x="212" y="259"/>
                      <a:pt x="207" y="258"/>
                    </a:cubicBezTo>
                    <a:cubicBezTo>
                      <a:pt x="204" y="256"/>
                      <a:pt x="203" y="259"/>
                      <a:pt x="201" y="258"/>
                    </a:cubicBezTo>
                    <a:cubicBezTo>
                      <a:pt x="200" y="255"/>
                      <a:pt x="206" y="252"/>
                      <a:pt x="203" y="245"/>
                    </a:cubicBezTo>
                    <a:cubicBezTo>
                      <a:pt x="198" y="239"/>
                      <a:pt x="201" y="252"/>
                      <a:pt x="195" y="253"/>
                    </a:cubicBezTo>
                    <a:cubicBezTo>
                      <a:pt x="189" y="253"/>
                      <a:pt x="191" y="249"/>
                      <a:pt x="194" y="249"/>
                    </a:cubicBezTo>
                    <a:cubicBezTo>
                      <a:pt x="197" y="250"/>
                      <a:pt x="197" y="247"/>
                      <a:pt x="195" y="244"/>
                    </a:cubicBezTo>
                    <a:cubicBezTo>
                      <a:pt x="195" y="241"/>
                      <a:pt x="201" y="231"/>
                      <a:pt x="200" y="228"/>
                    </a:cubicBezTo>
                    <a:cubicBezTo>
                      <a:pt x="198" y="225"/>
                      <a:pt x="198" y="224"/>
                      <a:pt x="198" y="227"/>
                    </a:cubicBezTo>
                    <a:cubicBezTo>
                      <a:pt x="198" y="230"/>
                      <a:pt x="194" y="230"/>
                      <a:pt x="194" y="235"/>
                    </a:cubicBezTo>
                    <a:cubicBezTo>
                      <a:pt x="192" y="239"/>
                      <a:pt x="194" y="233"/>
                      <a:pt x="186" y="242"/>
                    </a:cubicBezTo>
                    <a:cubicBezTo>
                      <a:pt x="178" y="252"/>
                      <a:pt x="188" y="252"/>
                      <a:pt x="180" y="249"/>
                    </a:cubicBezTo>
                    <a:cubicBezTo>
                      <a:pt x="175" y="245"/>
                      <a:pt x="178" y="235"/>
                      <a:pt x="172" y="231"/>
                    </a:cubicBezTo>
                    <a:cubicBezTo>
                      <a:pt x="165" y="227"/>
                      <a:pt x="174" y="227"/>
                      <a:pt x="168" y="222"/>
                    </a:cubicBezTo>
                    <a:cubicBezTo>
                      <a:pt x="163" y="218"/>
                      <a:pt x="163" y="222"/>
                      <a:pt x="151" y="216"/>
                    </a:cubicBezTo>
                    <a:cubicBezTo>
                      <a:pt x="139" y="210"/>
                      <a:pt x="150" y="216"/>
                      <a:pt x="136" y="213"/>
                    </a:cubicBezTo>
                    <a:cubicBezTo>
                      <a:pt x="128" y="213"/>
                      <a:pt x="122" y="222"/>
                      <a:pt x="107" y="222"/>
                    </a:cubicBezTo>
                    <a:cubicBezTo>
                      <a:pt x="98" y="221"/>
                      <a:pt x="99" y="228"/>
                      <a:pt x="93" y="228"/>
                    </a:cubicBezTo>
                    <a:cubicBezTo>
                      <a:pt x="87" y="228"/>
                      <a:pt x="90" y="242"/>
                      <a:pt x="81" y="239"/>
                    </a:cubicBezTo>
                    <a:cubicBezTo>
                      <a:pt x="73" y="236"/>
                      <a:pt x="78" y="242"/>
                      <a:pt x="70" y="238"/>
                    </a:cubicBezTo>
                    <a:cubicBezTo>
                      <a:pt x="66" y="236"/>
                      <a:pt x="66" y="239"/>
                      <a:pt x="58" y="239"/>
                    </a:cubicBezTo>
                    <a:cubicBezTo>
                      <a:pt x="52" y="239"/>
                      <a:pt x="55" y="244"/>
                      <a:pt x="51" y="245"/>
                    </a:cubicBezTo>
                    <a:cubicBezTo>
                      <a:pt x="45" y="245"/>
                      <a:pt x="45" y="253"/>
                      <a:pt x="34" y="252"/>
                    </a:cubicBezTo>
                    <a:cubicBezTo>
                      <a:pt x="23" y="250"/>
                      <a:pt x="23" y="242"/>
                      <a:pt x="19" y="244"/>
                    </a:cubicBezTo>
                    <a:cubicBezTo>
                      <a:pt x="16" y="244"/>
                      <a:pt x="16" y="235"/>
                      <a:pt x="17" y="235"/>
                    </a:cubicBezTo>
                    <a:cubicBezTo>
                      <a:pt x="20" y="236"/>
                      <a:pt x="23" y="233"/>
                      <a:pt x="22" y="228"/>
                    </a:cubicBezTo>
                    <a:cubicBezTo>
                      <a:pt x="22" y="222"/>
                      <a:pt x="26" y="225"/>
                      <a:pt x="20" y="210"/>
                    </a:cubicBezTo>
                    <a:cubicBezTo>
                      <a:pt x="14" y="194"/>
                      <a:pt x="19" y="194"/>
                      <a:pt x="16" y="186"/>
                    </a:cubicBezTo>
                    <a:cubicBezTo>
                      <a:pt x="11" y="179"/>
                      <a:pt x="10" y="179"/>
                      <a:pt x="10" y="174"/>
                    </a:cubicBezTo>
                    <a:cubicBezTo>
                      <a:pt x="11" y="168"/>
                      <a:pt x="3" y="163"/>
                      <a:pt x="3" y="158"/>
                    </a:cubicBezTo>
                    <a:cubicBezTo>
                      <a:pt x="3" y="152"/>
                      <a:pt x="7" y="163"/>
                      <a:pt x="8" y="162"/>
                    </a:cubicBezTo>
                    <a:cubicBezTo>
                      <a:pt x="8" y="158"/>
                      <a:pt x="3" y="154"/>
                      <a:pt x="5" y="151"/>
                    </a:cubicBezTo>
                    <a:cubicBezTo>
                      <a:pt x="7" y="149"/>
                      <a:pt x="11" y="165"/>
                      <a:pt x="11" y="157"/>
                    </a:cubicBezTo>
                    <a:cubicBezTo>
                      <a:pt x="11" y="149"/>
                      <a:pt x="0" y="141"/>
                      <a:pt x="5" y="132"/>
                    </a:cubicBezTo>
                    <a:cubicBezTo>
                      <a:pt x="11" y="123"/>
                      <a:pt x="3" y="124"/>
                      <a:pt x="8" y="116"/>
                    </a:cubicBezTo>
                    <a:cubicBezTo>
                      <a:pt x="13" y="109"/>
                      <a:pt x="10" y="126"/>
                      <a:pt x="13" y="116"/>
                    </a:cubicBezTo>
                    <a:cubicBezTo>
                      <a:pt x="16" y="109"/>
                      <a:pt x="17" y="115"/>
                      <a:pt x="25" y="105"/>
                    </a:cubicBezTo>
                    <a:cubicBezTo>
                      <a:pt x="32" y="96"/>
                      <a:pt x="32" y="104"/>
                      <a:pt x="38" y="101"/>
                    </a:cubicBezTo>
                    <a:cubicBezTo>
                      <a:pt x="45" y="98"/>
                      <a:pt x="48" y="98"/>
                      <a:pt x="49" y="95"/>
                    </a:cubicBezTo>
                    <a:cubicBezTo>
                      <a:pt x="51" y="92"/>
                      <a:pt x="55" y="98"/>
                      <a:pt x="63" y="92"/>
                    </a:cubicBezTo>
                    <a:cubicBezTo>
                      <a:pt x="70" y="87"/>
                      <a:pt x="67" y="82"/>
                      <a:pt x="72" y="78"/>
                    </a:cubicBezTo>
                    <a:close/>
                    <a:moveTo>
                      <a:pt x="255" y="323"/>
                    </a:moveTo>
                    <a:cubicBezTo>
                      <a:pt x="256" y="326"/>
                      <a:pt x="256" y="325"/>
                      <a:pt x="256" y="328"/>
                    </a:cubicBezTo>
                    <a:cubicBezTo>
                      <a:pt x="256" y="331"/>
                      <a:pt x="258" y="337"/>
                      <a:pt x="259" y="339"/>
                    </a:cubicBezTo>
                    <a:cubicBezTo>
                      <a:pt x="262" y="340"/>
                      <a:pt x="262" y="345"/>
                      <a:pt x="264" y="345"/>
                    </a:cubicBezTo>
                    <a:cubicBezTo>
                      <a:pt x="265" y="343"/>
                      <a:pt x="267" y="345"/>
                      <a:pt x="270" y="345"/>
                    </a:cubicBezTo>
                    <a:cubicBezTo>
                      <a:pt x="271" y="346"/>
                      <a:pt x="270" y="343"/>
                      <a:pt x="273" y="342"/>
                    </a:cubicBezTo>
                    <a:cubicBezTo>
                      <a:pt x="274" y="340"/>
                      <a:pt x="274" y="337"/>
                      <a:pt x="274" y="339"/>
                    </a:cubicBezTo>
                    <a:cubicBezTo>
                      <a:pt x="276" y="340"/>
                      <a:pt x="274" y="336"/>
                      <a:pt x="276" y="337"/>
                    </a:cubicBezTo>
                    <a:cubicBezTo>
                      <a:pt x="277" y="337"/>
                      <a:pt x="277" y="339"/>
                      <a:pt x="277" y="339"/>
                    </a:cubicBezTo>
                    <a:cubicBezTo>
                      <a:pt x="276" y="339"/>
                      <a:pt x="276" y="340"/>
                      <a:pt x="279" y="340"/>
                    </a:cubicBezTo>
                    <a:cubicBezTo>
                      <a:pt x="280" y="342"/>
                      <a:pt x="277" y="334"/>
                      <a:pt x="279" y="333"/>
                    </a:cubicBezTo>
                    <a:cubicBezTo>
                      <a:pt x="280" y="333"/>
                      <a:pt x="277" y="329"/>
                      <a:pt x="279" y="328"/>
                    </a:cubicBezTo>
                    <a:cubicBezTo>
                      <a:pt x="282" y="326"/>
                      <a:pt x="280" y="331"/>
                      <a:pt x="282" y="329"/>
                    </a:cubicBezTo>
                    <a:cubicBezTo>
                      <a:pt x="283" y="328"/>
                      <a:pt x="280" y="328"/>
                      <a:pt x="282" y="322"/>
                    </a:cubicBezTo>
                    <a:cubicBezTo>
                      <a:pt x="282" y="317"/>
                      <a:pt x="280" y="312"/>
                      <a:pt x="279" y="314"/>
                    </a:cubicBezTo>
                    <a:cubicBezTo>
                      <a:pt x="277" y="315"/>
                      <a:pt x="277" y="312"/>
                      <a:pt x="276" y="315"/>
                    </a:cubicBezTo>
                    <a:cubicBezTo>
                      <a:pt x="274" y="317"/>
                      <a:pt x="276" y="314"/>
                      <a:pt x="270" y="317"/>
                    </a:cubicBezTo>
                    <a:cubicBezTo>
                      <a:pt x="262" y="320"/>
                      <a:pt x="264" y="314"/>
                      <a:pt x="258" y="314"/>
                    </a:cubicBezTo>
                    <a:cubicBezTo>
                      <a:pt x="253" y="314"/>
                      <a:pt x="253" y="309"/>
                      <a:pt x="251" y="315"/>
                    </a:cubicBezTo>
                    <a:cubicBezTo>
                      <a:pt x="251" y="317"/>
                      <a:pt x="253" y="318"/>
                      <a:pt x="255" y="323"/>
                    </a:cubicBezTo>
                    <a:close/>
                    <a:moveTo>
                      <a:pt x="247" y="300"/>
                    </a:moveTo>
                    <a:cubicBezTo>
                      <a:pt x="248" y="298"/>
                      <a:pt x="250" y="305"/>
                      <a:pt x="247" y="306"/>
                    </a:cubicBezTo>
                    <a:cubicBezTo>
                      <a:pt x="245" y="306"/>
                      <a:pt x="245" y="301"/>
                      <a:pt x="247" y="300"/>
                    </a:cubicBezTo>
                    <a:close/>
                    <a:moveTo>
                      <a:pt x="277" y="305"/>
                    </a:moveTo>
                    <a:cubicBezTo>
                      <a:pt x="279" y="305"/>
                      <a:pt x="279" y="305"/>
                      <a:pt x="279" y="306"/>
                    </a:cubicBezTo>
                    <a:cubicBezTo>
                      <a:pt x="279" y="308"/>
                      <a:pt x="282" y="308"/>
                      <a:pt x="282" y="306"/>
                    </a:cubicBezTo>
                    <a:cubicBezTo>
                      <a:pt x="280" y="305"/>
                      <a:pt x="283" y="305"/>
                      <a:pt x="280" y="305"/>
                    </a:cubicBezTo>
                    <a:cubicBezTo>
                      <a:pt x="279" y="303"/>
                      <a:pt x="279" y="300"/>
                      <a:pt x="277" y="303"/>
                    </a:cubicBezTo>
                    <a:cubicBezTo>
                      <a:pt x="277" y="303"/>
                      <a:pt x="276" y="303"/>
                      <a:pt x="277" y="305"/>
                    </a:cubicBezTo>
                    <a:close/>
                    <a:moveTo>
                      <a:pt x="279" y="309"/>
                    </a:moveTo>
                    <a:cubicBezTo>
                      <a:pt x="279" y="308"/>
                      <a:pt x="283" y="308"/>
                      <a:pt x="282" y="309"/>
                    </a:cubicBezTo>
                    <a:cubicBezTo>
                      <a:pt x="282" y="311"/>
                      <a:pt x="279" y="309"/>
                      <a:pt x="279" y="309"/>
                    </a:cubicBezTo>
                    <a:close/>
                    <a:moveTo>
                      <a:pt x="197" y="261"/>
                    </a:moveTo>
                    <a:cubicBezTo>
                      <a:pt x="198" y="259"/>
                      <a:pt x="201" y="261"/>
                      <a:pt x="200" y="259"/>
                    </a:cubicBezTo>
                    <a:cubicBezTo>
                      <a:pt x="200" y="258"/>
                      <a:pt x="198" y="259"/>
                      <a:pt x="197" y="256"/>
                    </a:cubicBezTo>
                    <a:cubicBezTo>
                      <a:pt x="195" y="255"/>
                      <a:pt x="188" y="258"/>
                      <a:pt x="188" y="261"/>
                    </a:cubicBezTo>
                    <a:cubicBezTo>
                      <a:pt x="189" y="263"/>
                      <a:pt x="195" y="261"/>
                      <a:pt x="197" y="261"/>
                    </a:cubicBezTo>
                    <a:close/>
                    <a:moveTo>
                      <a:pt x="148" y="8"/>
                    </a:moveTo>
                    <a:cubicBezTo>
                      <a:pt x="145" y="3"/>
                      <a:pt x="145" y="11"/>
                      <a:pt x="140" y="8"/>
                    </a:cubicBezTo>
                    <a:cubicBezTo>
                      <a:pt x="137" y="6"/>
                      <a:pt x="140" y="11"/>
                      <a:pt x="143" y="14"/>
                    </a:cubicBezTo>
                    <a:cubicBezTo>
                      <a:pt x="145" y="14"/>
                      <a:pt x="150" y="11"/>
                      <a:pt x="148" y="8"/>
                    </a:cubicBezTo>
                    <a:close/>
                    <a:moveTo>
                      <a:pt x="139" y="11"/>
                    </a:moveTo>
                    <a:cubicBezTo>
                      <a:pt x="137" y="8"/>
                      <a:pt x="137" y="8"/>
                      <a:pt x="137" y="11"/>
                    </a:cubicBezTo>
                    <a:cubicBezTo>
                      <a:pt x="137" y="12"/>
                      <a:pt x="136" y="12"/>
                      <a:pt x="139" y="14"/>
                    </a:cubicBezTo>
                    <a:cubicBezTo>
                      <a:pt x="140" y="14"/>
                      <a:pt x="140" y="12"/>
                      <a:pt x="139" y="11"/>
                    </a:cubicBezTo>
                    <a:close/>
                    <a:moveTo>
                      <a:pt x="188" y="36"/>
                    </a:moveTo>
                    <a:cubicBezTo>
                      <a:pt x="186" y="32"/>
                      <a:pt x="191" y="32"/>
                      <a:pt x="191" y="34"/>
                    </a:cubicBezTo>
                    <a:cubicBezTo>
                      <a:pt x="189" y="37"/>
                      <a:pt x="188" y="39"/>
                      <a:pt x="188" y="36"/>
                    </a:cubicBezTo>
                    <a:close/>
                    <a:moveTo>
                      <a:pt x="320" y="151"/>
                    </a:moveTo>
                    <a:cubicBezTo>
                      <a:pt x="320" y="149"/>
                      <a:pt x="321" y="148"/>
                      <a:pt x="321" y="146"/>
                    </a:cubicBezTo>
                    <a:cubicBezTo>
                      <a:pt x="321" y="144"/>
                      <a:pt x="321" y="144"/>
                      <a:pt x="321" y="143"/>
                    </a:cubicBezTo>
                    <a:cubicBezTo>
                      <a:pt x="321" y="141"/>
                      <a:pt x="320" y="143"/>
                      <a:pt x="320" y="144"/>
                    </a:cubicBezTo>
                    <a:cubicBezTo>
                      <a:pt x="321" y="146"/>
                      <a:pt x="319" y="148"/>
                      <a:pt x="319" y="148"/>
                    </a:cubicBezTo>
                    <a:cubicBezTo>
                      <a:pt x="320" y="149"/>
                      <a:pt x="317" y="152"/>
                      <a:pt x="319" y="154"/>
                    </a:cubicBezTo>
                    <a:cubicBezTo>
                      <a:pt x="320" y="154"/>
                      <a:pt x="320" y="152"/>
                      <a:pt x="320" y="151"/>
                    </a:cubicBezTo>
                    <a:close/>
                    <a:moveTo>
                      <a:pt x="210" y="60"/>
                    </a:moveTo>
                    <a:cubicBezTo>
                      <a:pt x="212" y="60"/>
                      <a:pt x="215" y="60"/>
                      <a:pt x="213" y="59"/>
                    </a:cubicBezTo>
                    <a:cubicBezTo>
                      <a:pt x="212" y="57"/>
                      <a:pt x="207" y="60"/>
                      <a:pt x="209" y="62"/>
                    </a:cubicBezTo>
                    <a:cubicBezTo>
                      <a:pt x="209" y="62"/>
                      <a:pt x="210" y="62"/>
                      <a:pt x="210" y="6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59" name="Freeform 239"/>
              <p:cNvSpPr>
                <a:spLocks noEditPoints="1"/>
              </p:cNvSpPr>
              <p:nvPr/>
            </p:nvSpPr>
            <p:spPr bwMode="auto">
              <a:xfrm>
                <a:off x="2729625" y="3792925"/>
                <a:ext cx="155755" cy="150992"/>
              </a:xfrm>
              <a:custGeom>
                <a:avLst/>
                <a:gdLst/>
                <a:ahLst/>
                <a:cxnLst>
                  <a:cxn ang="0">
                    <a:pos x="42" y="61"/>
                  </a:cxn>
                  <a:cxn ang="0">
                    <a:pos x="47" y="59"/>
                  </a:cxn>
                  <a:cxn ang="0">
                    <a:pos x="45" y="63"/>
                  </a:cxn>
                  <a:cxn ang="0">
                    <a:pos x="42" y="61"/>
                  </a:cxn>
                  <a:cxn ang="0">
                    <a:pos x="11" y="27"/>
                  </a:cxn>
                  <a:cxn ang="0">
                    <a:pos x="11" y="22"/>
                  </a:cxn>
                  <a:cxn ang="0">
                    <a:pos x="9" y="19"/>
                  </a:cxn>
                  <a:cxn ang="0">
                    <a:pos x="7" y="23"/>
                  </a:cxn>
                  <a:cxn ang="0">
                    <a:pos x="9" y="27"/>
                  </a:cxn>
                  <a:cxn ang="0">
                    <a:pos x="11" y="27"/>
                  </a:cxn>
                  <a:cxn ang="0">
                    <a:pos x="12" y="33"/>
                  </a:cxn>
                  <a:cxn ang="0">
                    <a:pos x="12" y="30"/>
                  </a:cxn>
                  <a:cxn ang="0">
                    <a:pos x="11" y="28"/>
                  </a:cxn>
                  <a:cxn ang="0">
                    <a:pos x="11" y="31"/>
                  </a:cxn>
                  <a:cxn ang="0">
                    <a:pos x="12" y="33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4" y="2"/>
                  </a:cxn>
                  <a:cxn ang="0">
                    <a:pos x="3" y="3"/>
                  </a:cxn>
                  <a:cxn ang="0">
                    <a:pos x="3" y="5"/>
                  </a:cxn>
                  <a:cxn ang="0">
                    <a:pos x="6" y="3"/>
                  </a:cxn>
                  <a:cxn ang="0">
                    <a:pos x="17" y="8"/>
                  </a:cxn>
                  <a:cxn ang="0">
                    <a:pos x="15" y="5"/>
                  </a:cxn>
                  <a:cxn ang="0">
                    <a:pos x="11" y="0"/>
                  </a:cxn>
                  <a:cxn ang="0">
                    <a:pos x="12" y="2"/>
                  </a:cxn>
                  <a:cxn ang="0">
                    <a:pos x="15" y="5"/>
                  </a:cxn>
                  <a:cxn ang="0">
                    <a:pos x="15" y="8"/>
                  </a:cxn>
                  <a:cxn ang="0">
                    <a:pos x="15" y="11"/>
                  </a:cxn>
                  <a:cxn ang="0">
                    <a:pos x="17" y="8"/>
                  </a:cxn>
                  <a:cxn ang="0">
                    <a:pos x="48" y="49"/>
                  </a:cxn>
                  <a:cxn ang="0">
                    <a:pos x="50" y="49"/>
                  </a:cxn>
                  <a:cxn ang="0">
                    <a:pos x="47" y="47"/>
                  </a:cxn>
                  <a:cxn ang="0">
                    <a:pos x="48" y="49"/>
                  </a:cxn>
                  <a:cxn ang="0">
                    <a:pos x="23" y="19"/>
                  </a:cxn>
                  <a:cxn ang="0">
                    <a:pos x="21" y="23"/>
                  </a:cxn>
                  <a:cxn ang="0">
                    <a:pos x="23" y="25"/>
                  </a:cxn>
                  <a:cxn ang="0">
                    <a:pos x="23" y="23"/>
                  </a:cxn>
                  <a:cxn ang="0">
                    <a:pos x="23" y="17"/>
                  </a:cxn>
                  <a:cxn ang="0">
                    <a:pos x="18" y="16"/>
                  </a:cxn>
                  <a:cxn ang="0">
                    <a:pos x="23" y="19"/>
                  </a:cxn>
                  <a:cxn ang="0">
                    <a:pos x="39" y="47"/>
                  </a:cxn>
                  <a:cxn ang="0">
                    <a:pos x="39" y="49"/>
                  </a:cxn>
                  <a:cxn ang="0">
                    <a:pos x="41" y="44"/>
                  </a:cxn>
                  <a:cxn ang="0">
                    <a:pos x="38" y="42"/>
                  </a:cxn>
                  <a:cxn ang="0">
                    <a:pos x="39" y="45"/>
                  </a:cxn>
                  <a:cxn ang="0">
                    <a:pos x="39" y="47"/>
                  </a:cxn>
                  <a:cxn ang="0">
                    <a:pos x="26" y="36"/>
                  </a:cxn>
                  <a:cxn ang="0">
                    <a:pos x="26" y="36"/>
                  </a:cxn>
                  <a:cxn ang="0">
                    <a:pos x="24" y="34"/>
                  </a:cxn>
                  <a:cxn ang="0">
                    <a:pos x="26" y="36"/>
                  </a:cxn>
                  <a:cxn ang="0">
                    <a:pos x="29" y="28"/>
                  </a:cxn>
                  <a:cxn ang="0">
                    <a:pos x="27" y="23"/>
                  </a:cxn>
                  <a:cxn ang="0">
                    <a:pos x="27" y="25"/>
                  </a:cxn>
                  <a:cxn ang="0">
                    <a:pos x="29" y="28"/>
                  </a:cxn>
                  <a:cxn ang="0">
                    <a:pos x="29" y="30"/>
                  </a:cxn>
                  <a:cxn ang="0">
                    <a:pos x="29" y="28"/>
                  </a:cxn>
                  <a:cxn ang="0">
                    <a:pos x="33" y="42"/>
                  </a:cxn>
                  <a:cxn ang="0">
                    <a:pos x="33" y="41"/>
                  </a:cxn>
                  <a:cxn ang="0">
                    <a:pos x="32" y="39"/>
                  </a:cxn>
                  <a:cxn ang="0">
                    <a:pos x="30" y="34"/>
                  </a:cxn>
                  <a:cxn ang="0">
                    <a:pos x="32" y="38"/>
                  </a:cxn>
                  <a:cxn ang="0">
                    <a:pos x="32" y="41"/>
                  </a:cxn>
                  <a:cxn ang="0">
                    <a:pos x="33" y="42"/>
                  </a:cxn>
                </a:cxnLst>
                <a:rect l="0" t="0" r="r" b="b"/>
                <a:pathLst>
                  <a:path w="50" h="63">
                    <a:moveTo>
                      <a:pt x="42" y="61"/>
                    </a:moveTo>
                    <a:cubicBezTo>
                      <a:pt x="45" y="58"/>
                      <a:pt x="47" y="61"/>
                      <a:pt x="47" y="59"/>
                    </a:cubicBezTo>
                    <a:cubicBezTo>
                      <a:pt x="48" y="56"/>
                      <a:pt x="50" y="61"/>
                      <a:pt x="45" y="63"/>
                    </a:cubicBezTo>
                    <a:cubicBezTo>
                      <a:pt x="42" y="63"/>
                      <a:pt x="42" y="63"/>
                      <a:pt x="42" y="61"/>
                    </a:cubicBezTo>
                    <a:close/>
                    <a:moveTo>
                      <a:pt x="11" y="27"/>
                    </a:moveTo>
                    <a:cubicBezTo>
                      <a:pt x="12" y="25"/>
                      <a:pt x="12" y="23"/>
                      <a:pt x="11" y="22"/>
                    </a:cubicBezTo>
                    <a:cubicBezTo>
                      <a:pt x="9" y="20"/>
                      <a:pt x="9" y="19"/>
                      <a:pt x="9" y="19"/>
                    </a:cubicBezTo>
                    <a:cubicBezTo>
                      <a:pt x="7" y="19"/>
                      <a:pt x="7" y="20"/>
                      <a:pt x="7" y="23"/>
                    </a:cubicBezTo>
                    <a:cubicBezTo>
                      <a:pt x="6" y="25"/>
                      <a:pt x="6" y="25"/>
                      <a:pt x="9" y="27"/>
                    </a:cubicBezTo>
                    <a:cubicBezTo>
                      <a:pt x="11" y="28"/>
                      <a:pt x="11" y="27"/>
                      <a:pt x="11" y="27"/>
                    </a:cubicBezTo>
                    <a:close/>
                    <a:moveTo>
                      <a:pt x="12" y="33"/>
                    </a:moveTo>
                    <a:cubicBezTo>
                      <a:pt x="13" y="33"/>
                      <a:pt x="13" y="33"/>
                      <a:pt x="12" y="30"/>
                    </a:cubicBezTo>
                    <a:cubicBezTo>
                      <a:pt x="12" y="27"/>
                      <a:pt x="12" y="30"/>
                      <a:pt x="11" y="28"/>
                    </a:cubicBezTo>
                    <a:cubicBezTo>
                      <a:pt x="9" y="27"/>
                      <a:pt x="9" y="30"/>
                      <a:pt x="11" y="31"/>
                    </a:cubicBezTo>
                    <a:cubicBezTo>
                      <a:pt x="12" y="33"/>
                      <a:pt x="11" y="33"/>
                      <a:pt x="12" y="33"/>
                    </a:cubicBezTo>
                    <a:close/>
                    <a:moveTo>
                      <a:pt x="6" y="3"/>
                    </a:moveTo>
                    <a:cubicBezTo>
                      <a:pt x="9" y="3"/>
                      <a:pt x="9" y="5"/>
                      <a:pt x="9" y="3"/>
                    </a:cubicBezTo>
                    <a:cubicBezTo>
                      <a:pt x="11" y="2"/>
                      <a:pt x="7" y="3"/>
                      <a:pt x="4" y="2"/>
                    </a:cubicBezTo>
                    <a:cubicBezTo>
                      <a:pt x="1" y="2"/>
                      <a:pt x="6" y="5"/>
                      <a:pt x="3" y="3"/>
                    </a:cubicBezTo>
                    <a:cubicBezTo>
                      <a:pt x="1" y="3"/>
                      <a:pt x="0" y="3"/>
                      <a:pt x="3" y="5"/>
                    </a:cubicBezTo>
                    <a:cubicBezTo>
                      <a:pt x="3" y="5"/>
                      <a:pt x="3" y="5"/>
                      <a:pt x="6" y="3"/>
                    </a:cubicBezTo>
                    <a:close/>
                    <a:moveTo>
                      <a:pt x="17" y="8"/>
                    </a:moveTo>
                    <a:cubicBezTo>
                      <a:pt x="17" y="8"/>
                      <a:pt x="17" y="5"/>
                      <a:pt x="15" y="5"/>
                    </a:cubicBezTo>
                    <a:cubicBezTo>
                      <a:pt x="13" y="3"/>
                      <a:pt x="13" y="0"/>
                      <a:pt x="11" y="0"/>
                    </a:cubicBezTo>
                    <a:cubicBezTo>
                      <a:pt x="7" y="0"/>
                      <a:pt x="11" y="0"/>
                      <a:pt x="12" y="2"/>
                    </a:cubicBezTo>
                    <a:cubicBezTo>
                      <a:pt x="13" y="2"/>
                      <a:pt x="13" y="3"/>
                      <a:pt x="15" y="5"/>
                    </a:cubicBezTo>
                    <a:cubicBezTo>
                      <a:pt x="17" y="6"/>
                      <a:pt x="15" y="5"/>
                      <a:pt x="15" y="8"/>
                    </a:cubicBezTo>
                    <a:cubicBezTo>
                      <a:pt x="15" y="11"/>
                      <a:pt x="12" y="8"/>
                      <a:pt x="15" y="11"/>
                    </a:cubicBezTo>
                    <a:cubicBezTo>
                      <a:pt x="15" y="13"/>
                      <a:pt x="15" y="8"/>
                      <a:pt x="17" y="8"/>
                    </a:cubicBezTo>
                    <a:close/>
                    <a:moveTo>
                      <a:pt x="48" y="49"/>
                    </a:moveTo>
                    <a:cubicBezTo>
                      <a:pt x="50" y="49"/>
                      <a:pt x="50" y="49"/>
                      <a:pt x="50" y="49"/>
                    </a:cubicBezTo>
                    <a:cubicBezTo>
                      <a:pt x="50" y="47"/>
                      <a:pt x="47" y="47"/>
                      <a:pt x="47" y="47"/>
                    </a:cubicBezTo>
                    <a:cubicBezTo>
                      <a:pt x="47" y="47"/>
                      <a:pt x="47" y="49"/>
                      <a:pt x="48" y="49"/>
                    </a:cubicBezTo>
                    <a:close/>
                    <a:moveTo>
                      <a:pt x="23" y="19"/>
                    </a:moveTo>
                    <a:cubicBezTo>
                      <a:pt x="24" y="22"/>
                      <a:pt x="21" y="22"/>
                      <a:pt x="21" y="23"/>
                    </a:cubicBezTo>
                    <a:cubicBezTo>
                      <a:pt x="23" y="23"/>
                      <a:pt x="23" y="27"/>
                      <a:pt x="23" y="25"/>
                    </a:cubicBezTo>
                    <a:cubicBezTo>
                      <a:pt x="24" y="25"/>
                      <a:pt x="23" y="25"/>
                      <a:pt x="23" y="23"/>
                    </a:cubicBezTo>
                    <a:cubicBezTo>
                      <a:pt x="23" y="20"/>
                      <a:pt x="24" y="20"/>
                      <a:pt x="23" y="17"/>
                    </a:cubicBezTo>
                    <a:cubicBezTo>
                      <a:pt x="21" y="16"/>
                      <a:pt x="18" y="14"/>
                      <a:pt x="18" y="16"/>
                    </a:cubicBezTo>
                    <a:cubicBezTo>
                      <a:pt x="18" y="16"/>
                      <a:pt x="21" y="17"/>
                      <a:pt x="23" y="19"/>
                    </a:cubicBezTo>
                    <a:close/>
                    <a:moveTo>
                      <a:pt x="39" y="47"/>
                    </a:moveTo>
                    <a:cubicBezTo>
                      <a:pt x="38" y="49"/>
                      <a:pt x="38" y="50"/>
                      <a:pt x="39" y="49"/>
                    </a:cubicBezTo>
                    <a:cubicBezTo>
                      <a:pt x="42" y="47"/>
                      <a:pt x="42" y="45"/>
                      <a:pt x="41" y="44"/>
                    </a:cubicBezTo>
                    <a:cubicBezTo>
                      <a:pt x="41" y="42"/>
                      <a:pt x="41" y="44"/>
                      <a:pt x="38" y="42"/>
                    </a:cubicBezTo>
                    <a:cubicBezTo>
                      <a:pt x="36" y="42"/>
                      <a:pt x="38" y="45"/>
                      <a:pt x="39" y="45"/>
                    </a:cubicBezTo>
                    <a:cubicBezTo>
                      <a:pt x="41" y="44"/>
                      <a:pt x="41" y="45"/>
                      <a:pt x="39" y="47"/>
                    </a:cubicBezTo>
                    <a:close/>
                    <a:moveTo>
                      <a:pt x="26" y="36"/>
                    </a:moveTo>
                    <a:cubicBezTo>
                      <a:pt x="27" y="38"/>
                      <a:pt x="27" y="36"/>
                      <a:pt x="26" y="36"/>
                    </a:cubicBezTo>
                    <a:cubicBezTo>
                      <a:pt x="26" y="34"/>
                      <a:pt x="24" y="33"/>
                      <a:pt x="24" y="34"/>
                    </a:cubicBezTo>
                    <a:cubicBezTo>
                      <a:pt x="24" y="36"/>
                      <a:pt x="24" y="34"/>
                      <a:pt x="26" y="36"/>
                    </a:cubicBezTo>
                    <a:close/>
                    <a:moveTo>
                      <a:pt x="29" y="28"/>
                    </a:moveTo>
                    <a:cubicBezTo>
                      <a:pt x="29" y="27"/>
                      <a:pt x="29" y="25"/>
                      <a:pt x="27" y="23"/>
                    </a:cubicBezTo>
                    <a:cubicBezTo>
                      <a:pt x="26" y="23"/>
                      <a:pt x="26" y="23"/>
                      <a:pt x="27" y="25"/>
                    </a:cubicBezTo>
                    <a:cubicBezTo>
                      <a:pt x="27" y="25"/>
                      <a:pt x="27" y="27"/>
                      <a:pt x="29" y="28"/>
                    </a:cubicBezTo>
                    <a:cubicBezTo>
                      <a:pt x="30" y="30"/>
                      <a:pt x="27" y="31"/>
                      <a:pt x="29" y="30"/>
                    </a:cubicBezTo>
                    <a:cubicBezTo>
                      <a:pt x="30" y="30"/>
                      <a:pt x="30" y="28"/>
                      <a:pt x="29" y="28"/>
                    </a:cubicBezTo>
                    <a:close/>
                    <a:moveTo>
                      <a:pt x="33" y="42"/>
                    </a:moveTo>
                    <a:cubicBezTo>
                      <a:pt x="33" y="42"/>
                      <a:pt x="35" y="42"/>
                      <a:pt x="33" y="41"/>
                    </a:cubicBezTo>
                    <a:cubicBezTo>
                      <a:pt x="33" y="39"/>
                      <a:pt x="32" y="39"/>
                      <a:pt x="32" y="39"/>
                    </a:cubicBezTo>
                    <a:cubicBezTo>
                      <a:pt x="32" y="38"/>
                      <a:pt x="30" y="34"/>
                      <a:pt x="30" y="34"/>
                    </a:cubicBezTo>
                    <a:cubicBezTo>
                      <a:pt x="29" y="33"/>
                      <a:pt x="30" y="36"/>
                      <a:pt x="32" y="38"/>
                    </a:cubicBezTo>
                    <a:cubicBezTo>
                      <a:pt x="32" y="41"/>
                      <a:pt x="30" y="38"/>
                      <a:pt x="32" y="41"/>
                    </a:cubicBezTo>
                    <a:cubicBezTo>
                      <a:pt x="32" y="41"/>
                      <a:pt x="33" y="41"/>
                      <a:pt x="33" y="42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60" name="Freeform 240"/>
              <p:cNvSpPr>
                <a:spLocks noEditPoints="1"/>
              </p:cNvSpPr>
              <p:nvPr/>
            </p:nvSpPr>
            <p:spPr bwMode="auto">
              <a:xfrm>
                <a:off x="2585701" y="3884538"/>
                <a:ext cx="270105" cy="89916"/>
              </a:xfrm>
              <a:custGeom>
                <a:avLst/>
                <a:gdLst/>
                <a:ahLst/>
                <a:cxnLst>
                  <a:cxn ang="0">
                    <a:pos x="8" y="13"/>
                  </a:cxn>
                  <a:cxn ang="0">
                    <a:pos x="3" y="15"/>
                  </a:cxn>
                  <a:cxn ang="0">
                    <a:pos x="0" y="13"/>
                  </a:cxn>
                  <a:cxn ang="0">
                    <a:pos x="4" y="10"/>
                  </a:cxn>
                  <a:cxn ang="0">
                    <a:pos x="17" y="3"/>
                  </a:cxn>
                  <a:cxn ang="0">
                    <a:pos x="24" y="1"/>
                  </a:cxn>
                  <a:cxn ang="0">
                    <a:pos x="30" y="1"/>
                  </a:cxn>
                  <a:cxn ang="0">
                    <a:pos x="35" y="3"/>
                  </a:cxn>
                  <a:cxn ang="0">
                    <a:pos x="42" y="6"/>
                  </a:cxn>
                  <a:cxn ang="0">
                    <a:pos x="50" y="10"/>
                  </a:cxn>
                  <a:cxn ang="0">
                    <a:pos x="58" y="13"/>
                  </a:cxn>
                  <a:cxn ang="0">
                    <a:pos x="59" y="15"/>
                  </a:cxn>
                  <a:cxn ang="0">
                    <a:pos x="62" y="18"/>
                  </a:cxn>
                  <a:cxn ang="0">
                    <a:pos x="65" y="20"/>
                  </a:cxn>
                  <a:cxn ang="0">
                    <a:pos x="70" y="21"/>
                  </a:cxn>
                  <a:cxn ang="0">
                    <a:pos x="74" y="23"/>
                  </a:cxn>
                  <a:cxn ang="0">
                    <a:pos x="76" y="26"/>
                  </a:cxn>
                  <a:cxn ang="0">
                    <a:pos x="82" y="29"/>
                  </a:cxn>
                  <a:cxn ang="0">
                    <a:pos x="85" y="32"/>
                  </a:cxn>
                  <a:cxn ang="0">
                    <a:pos x="79" y="34"/>
                  </a:cxn>
                  <a:cxn ang="0">
                    <a:pos x="64" y="34"/>
                  </a:cxn>
                  <a:cxn ang="0">
                    <a:pos x="61" y="30"/>
                  </a:cxn>
                  <a:cxn ang="0">
                    <a:pos x="56" y="26"/>
                  </a:cxn>
                  <a:cxn ang="0">
                    <a:pos x="50" y="20"/>
                  </a:cxn>
                  <a:cxn ang="0">
                    <a:pos x="42" y="17"/>
                  </a:cxn>
                  <a:cxn ang="0">
                    <a:pos x="32" y="12"/>
                  </a:cxn>
                  <a:cxn ang="0">
                    <a:pos x="23" y="10"/>
                  </a:cxn>
                  <a:cxn ang="0">
                    <a:pos x="26" y="7"/>
                  </a:cxn>
                  <a:cxn ang="0">
                    <a:pos x="15" y="9"/>
                  </a:cxn>
                  <a:cxn ang="0">
                    <a:pos x="8" y="13"/>
                  </a:cxn>
                  <a:cxn ang="0">
                    <a:pos x="18" y="18"/>
                  </a:cxn>
                  <a:cxn ang="0">
                    <a:pos x="15" y="13"/>
                  </a:cxn>
                  <a:cxn ang="0">
                    <a:pos x="18" y="18"/>
                  </a:cxn>
                  <a:cxn ang="0">
                    <a:pos x="50" y="9"/>
                  </a:cxn>
                  <a:cxn ang="0">
                    <a:pos x="51" y="7"/>
                  </a:cxn>
                  <a:cxn ang="0">
                    <a:pos x="50" y="9"/>
                  </a:cxn>
                  <a:cxn ang="0">
                    <a:pos x="53" y="9"/>
                  </a:cxn>
                  <a:cxn ang="0">
                    <a:pos x="55" y="10"/>
                  </a:cxn>
                  <a:cxn ang="0">
                    <a:pos x="53" y="9"/>
                  </a:cxn>
                </a:cxnLst>
                <a:rect l="0" t="0" r="r" b="b"/>
                <a:pathLst>
                  <a:path w="86" h="37">
                    <a:moveTo>
                      <a:pt x="8" y="13"/>
                    </a:moveTo>
                    <a:cubicBezTo>
                      <a:pt x="4" y="13"/>
                      <a:pt x="3" y="17"/>
                      <a:pt x="3" y="15"/>
                    </a:cubicBezTo>
                    <a:cubicBezTo>
                      <a:pt x="3" y="13"/>
                      <a:pt x="0" y="15"/>
                      <a:pt x="0" y="13"/>
                    </a:cubicBezTo>
                    <a:cubicBezTo>
                      <a:pt x="0" y="12"/>
                      <a:pt x="4" y="13"/>
                      <a:pt x="4" y="10"/>
                    </a:cubicBezTo>
                    <a:cubicBezTo>
                      <a:pt x="3" y="9"/>
                      <a:pt x="8" y="4"/>
                      <a:pt x="17" y="3"/>
                    </a:cubicBezTo>
                    <a:cubicBezTo>
                      <a:pt x="21" y="3"/>
                      <a:pt x="20" y="0"/>
                      <a:pt x="24" y="1"/>
                    </a:cubicBezTo>
                    <a:cubicBezTo>
                      <a:pt x="30" y="3"/>
                      <a:pt x="29" y="0"/>
                      <a:pt x="30" y="1"/>
                    </a:cubicBezTo>
                    <a:cubicBezTo>
                      <a:pt x="32" y="3"/>
                      <a:pt x="33" y="0"/>
                      <a:pt x="35" y="3"/>
                    </a:cubicBezTo>
                    <a:cubicBezTo>
                      <a:pt x="36" y="4"/>
                      <a:pt x="39" y="1"/>
                      <a:pt x="42" y="6"/>
                    </a:cubicBezTo>
                    <a:cubicBezTo>
                      <a:pt x="45" y="10"/>
                      <a:pt x="45" y="6"/>
                      <a:pt x="50" y="10"/>
                    </a:cubicBezTo>
                    <a:cubicBezTo>
                      <a:pt x="56" y="13"/>
                      <a:pt x="58" y="12"/>
                      <a:pt x="58" y="13"/>
                    </a:cubicBezTo>
                    <a:cubicBezTo>
                      <a:pt x="56" y="15"/>
                      <a:pt x="59" y="17"/>
                      <a:pt x="59" y="15"/>
                    </a:cubicBezTo>
                    <a:cubicBezTo>
                      <a:pt x="58" y="13"/>
                      <a:pt x="61" y="15"/>
                      <a:pt x="62" y="18"/>
                    </a:cubicBezTo>
                    <a:cubicBezTo>
                      <a:pt x="65" y="20"/>
                      <a:pt x="65" y="18"/>
                      <a:pt x="65" y="20"/>
                    </a:cubicBezTo>
                    <a:cubicBezTo>
                      <a:pt x="67" y="23"/>
                      <a:pt x="68" y="20"/>
                      <a:pt x="70" y="21"/>
                    </a:cubicBezTo>
                    <a:cubicBezTo>
                      <a:pt x="71" y="23"/>
                      <a:pt x="73" y="20"/>
                      <a:pt x="74" y="23"/>
                    </a:cubicBezTo>
                    <a:cubicBezTo>
                      <a:pt x="74" y="26"/>
                      <a:pt x="70" y="24"/>
                      <a:pt x="76" y="26"/>
                    </a:cubicBezTo>
                    <a:cubicBezTo>
                      <a:pt x="80" y="26"/>
                      <a:pt x="80" y="27"/>
                      <a:pt x="82" y="29"/>
                    </a:cubicBezTo>
                    <a:cubicBezTo>
                      <a:pt x="83" y="30"/>
                      <a:pt x="86" y="29"/>
                      <a:pt x="85" y="32"/>
                    </a:cubicBezTo>
                    <a:cubicBezTo>
                      <a:pt x="83" y="34"/>
                      <a:pt x="83" y="30"/>
                      <a:pt x="79" y="34"/>
                    </a:cubicBezTo>
                    <a:cubicBezTo>
                      <a:pt x="73" y="37"/>
                      <a:pt x="76" y="32"/>
                      <a:pt x="64" y="34"/>
                    </a:cubicBezTo>
                    <a:cubicBezTo>
                      <a:pt x="51" y="35"/>
                      <a:pt x="58" y="34"/>
                      <a:pt x="61" y="30"/>
                    </a:cubicBezTo>
                    <a:cubicBezTo>
                      <a:pt x="64" y="27"/>
                      <a:pt x="61" y="26"/>
                      <a:pt x="56" y="26"/>
                    </a:cubicBezTo>
                    <a:cubicBezTo>
                      <a:pt x="51" y="26"/>
                      <a:pt x="51" y="23"/>
                      <a:pt x="50" y="20"/>
                    </a:cubicBezTo>
                    <a:cubicBezTo>
                      <a:pt x="48" y="15"/>
                      <a:pt x="47" y="18"/>
                      <a:pt x="42" y="17"/>
                    </a:cubicBezTo>
                    <a:cubicBezTo>
                      <a:pt x="36" y="15"/>
                      <a:pt x="38" y="12"/>
                      <a:pt x="32" y="12"/>
                    </a:cubicBezTo>
                    <a:cubicBezTo>
                      <a:pt x="26" y="12"/>
                      <a:pt x="26" y="12"/>
                      <a:pt x="23" y="10"/>
                    </a:cubicBezTo>
                    <a:cubicBezTo>
                      <a:pt x="21" y="9"/>
                      <a:pt x="27" y="7"/>
                      <a:pt x="26" y="7"/>
                    </a:cubicBezTo>
                    <a:cubicBezTo>
                      <a:pt x="24" y="6"/>
                      <a:pt x="18" y="4"/>
                      <a:pt x="15" y="9"/>
                    </a:cubicBezTo>
                    <a:cubicBezTo>
                      <a:pt x="11" y="12"/>
                      <a:pt x="8" y="10"/>
                      <a:pt x="8" y="13"/>
                    </a:cubicBezTo>
                    <a:close/>
                    <a:moveTo>
                      <a:pt x="18" y="18"/>
                    </a:moveTo>
                    <a:cubicBezTo>
                      <a:pt x="14" y="20"/>
                      <a:pt x="14" y="13"/>
                      <a:pt x="15" y="13"/>
                    </a:cubicBezTo>
                    <a:cubicBezTo>
                      <a:pt x="18" y="13"/>
                      <a:pt x="20" y="18"/>
                      <a:pt x="18" y="18"/>
                    </a:cubicBezTo>
                    <a:close/>
                    <a:moveTo>
                      <a:pt x="50" y="9"/>
                    </a:moveTo>
                    <a:cubicBezTo>
                      <a:pt x="48" y="7"/>
                      <a:pt x="50" y="7"/>
                      <a:pt x="51" y="7"/>
                    </a:cubicBezTo>
                    <a:cubicBezTo>
                      <a:pt x="51" y="9"/>
                      <a:pt x="51" y="9"/>
                      <a:pt x="50" y="9"/>
                    </a:cubicBezTo>
                    <a:close/>
                    <a:moveTo>
                      <a:pt x="53" y="9"/>
                    </a:moveTo>
                    <a:cubicBezTo>
                      <a:pt x="53" y="9"/>
                      <a:pt x="56" y="10"/>
                      <a:pt x="55" y="10"/>
                    </a:cubicBezTo>
                    <a:cubicBezTo>
                      <a:pt x="53" y="10"/>
                      <a:pt x="51" y="10"/>
                      <a:pt x="53" y="9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61" name="Freeform 241"/>
              <p:cNvSpPr>
                <a:spLocks/>
              </p:cNvSpPr>
              <p:nvPr/>
            </p:nvSpPr>
            <p:spPr bwMode="auto">
              <a:xfrm>
                <a:off x="2870317" y="3988658"/>
                <a:ext cx="14421" cy="7473"/>
              </a:xfrm>
              <a:custGeom>
                <a:avLst/>
                <a:gdLst>
                  <a:gd name="T0" fmla="*/ 0 w 5"/>
                  <a:gd name="T1" fmla="*/ 2147483646 h 3"/>
                  <a:gd name="T2" fmla="*/ 2147483646 w 5"/>
                  <a:gd name="T3" fmla="*/ 2147483646 h 3"/>
                  <a:gd name="T4" fmla="*/ 0 w 5"/>
                  <a:gd name="T5" fmla="*/ 2147483646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0" y="2"/>
                    </a:moveTo>
                    <a:cubicBezTo>
                      <a:pt x="0" y="0"/>
                      <a:pt x="5" y="2"/>
                      <a:pt x="5" y="3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62" name="Freeform 242"/>
              <p:cNvSpPr>
                <a:spLocks/>
              </p:cNvSpPr>
              <p:nvPr/>
            </p:nvSpPr>
            <p:spPr bwMode="auto">
              <a:xfrm>
                <a:off x="2969660" y="4145589"/>
                <a:ext cx="17625" cy="13700"/>
              </a:xfrm>
              <a:custGeom>
                <a:avLst/>
                <a:gdLst>
                  <a:gd name="T0" fmla="*/ 2147483646 w 6"/>
                  <a:gd name="T1" fmla="*/ 2147483646 h 6"/>
                  <a:gd name="T2" fmla="*/ 2147483646 w 6"/>
                  <a:gd name="T3" fmla="*/ 2147483646 h 6"/>
                  <a:gd name="T4" fmla="*/ 2147483646 w 6"/>
                  <a:gd name="T5" fmla="*/ 2147483646 h 6"/>
                  <a:gd name="T6" fmla="*/ 2147483646 w 6"/>
                  <a:gd name="T7" fmla="*/ 214748364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3" y="3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3" y="2"/>
                      <a:pt x="2" y="3"/>
                      <a:pt x="3" y="3"/>
                    </a:cubicBezTo>
                    <a:cubicBezTo>
                      <a:pt x="5" y="3"/>
                      <a:pt x="6" y="6"/>
                      <a:pt x="3" y="3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63" name="Freeform 243"/>
              <p:cNvSpPr>
                <a:spLocks/>
              </p:cNvSpPr>
              <p:nvPr/>
            </p:nvSpPr>
            <p:spPr bwMode="auto">
              <a:xfrm>
                <a:off x="2987286" y="4150571"/>
                <a:ext cx="9614" cy="8718"/>
              </a:xfrm>
              <a:custGeom>
                <a:avLst/>
                <a:gdLst>
                  <a:gd name="T0" fmla="*/ 2147483646 w 3"/>
                  <a:gd name="T1" fmla="*/ 2147483646 h 4"/>
                  <a:gd name="T2" fmla="*/ 2147483646 w 3"/>
                  <a:gd name="T3" fmla="*/ 0 h 4"/>
                  <a:gd name="T4" fmla="*/ 2147483646 w 3"/>
                  <a:gd name="T5" fmla="*/ 2147483646 h 4"/>
                  <a:gd name="T6" fmla="*/ 2147483646 w 3"/>
                  <a:gd name="T7" fmla="*/ 2147483646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2" y="1"/>
                    </a:moveTo>
                    <a:cubicBezTo>
                      <a:pt x="0" y="1"/>
                      <a:pt x="2" y="0"/>
                      <a:pt x="2" y="0"/>
                    </a:cubicBezTo>
                    <a:cubicBezTo>
                      <a:pt x="3" y="1"/>
                      <a:pt x="3" y="4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64" name="Freeform 244"/>
              <p:cNvSpPr>
                <a:spLocks/>
              </p:cNvSpPr>
              <p:nvPr/>
            </p:nvSpPr>
            <p:spPr bwMode="auto">
              <a:xfrm>
                <a:off x="3093038" y="4176726"/>
                <a:ext cx="19228" cy="7473"/>
              </a:xfrm>
              <a:custGeom>
                <a:avLst/>
                <a:gdLst>
                  <a:gd name="T0" fmla="*/ 0 w 6"/>
                  <a:gd name="T1" fmla="*/ 2147483646 h 3"/>
                  <a:gd name="T2" fmla="*/ 2147483646 w 6"/>
                  <a:gd name="T3" fmla="*/ 2147483646 h 3"/>
                  <a:gd name="T4" fmla="*/ 2147483646 w 6"/>
                  <a:gd name="T5" fmla="*/ 2147483646 h 3"/>
                  <a:gd name="T6" fmla="*/ 2147483646 w 6"/>
                  <a:gd name="T7" fmla="*/ 2147483646 h 3"/>
                  <a:gd name="T8" fmla="*/ 0 w 6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2"/>
                    </a:moveTo>
                    <a:cubicBezTo>
                      <a:pt x="0" y="0"/>
                      <a:pt x="2" y="3"/>
                      <a:pt x="3" y="2"/>
                    </a:cubicBezTo>
                    <a:cubicBezTo>
                      <a:pt x="5" y="0"/>
                      <a:pt x="6" y="2"/>
                      <a:pt x="5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0" y="3"/>
                      <a:pt x="0" y="2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65" name="Freeform 245"/>
              <p:cNvSpPr>
                <a:spLocks/>
              </p:cNvSpPr>
              <p:nvPr/>
            </p:nvSpPr>
            <p:spPr bwMode="auto">
              <a:xfrm>
                <a:off x="3174755" y="4230282"/>
                <a:ext cx="3205" cy="2491"/>
              </a:xfrm>
              <a:custGeom>
                <a:avLst/>
                <a:gdLst>
                  <a:gd name="T0" fmla="*/ 2147483646 w 1"/>
                  <a:gd name="T1" fmla="*/ 0 h 1"/>
                  <a:gd name="T2" fmla="*/ 0 w 1"/>
                  <a:gd name="T3" fmla="*/ 2147483646 h 1"/>
                  <a:gd name="T4" fmla="*/ 2147483646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66" name="Freeform 246"/>
              <p:cNvSpPr>
                <a:spLocks/>
              </p:cNvSpPr>
              <p:nvPr/>
            </p:nvSpPr>
            <p:spPr bwMode="auto">
              <a:xfrm>
                <a:off x="3168346" y="4232772"/>
                <a:ext cx="9614" cy="3736"/>
              </a:xfrm>
              <a:custGeom>
                <a:avLst/>
                <a:gdLst>
                  <a:gd name="T0" fmla="*/ 2147483646 w 3"/>
                  <a:gd name="T1" fmla="*/ 2147483646 h 2"/>
                  <a:gd name="T2" fmla="*/ 2147483646 w 3"/>
                  <a:gd name="T3" fmla="*/ 0 h 2"/>
                  <a:gd name="T4" fmla="*/ 2147483646 w 3"/>
                  <a:gd name="T5" fmla="*/ 2147483646 h 2"/>
                  <a:gd name="T6" fmla="*/ 2147483646 w 3"/>
                  <a:gd name="T7" fmla="*/ 2147483646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2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2"/>
                      <a:pt x="2" y="2"/>
                    </a:cubicBezTo>
                    <a:cubicBezTo>
                      <a:pt x="2" y="2"/>
                      <a:pt x="0" y="2"/>
                      <a:pt x="2" y="2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67" name="Freeform 247"/>
              <p:cNvSpPr>
                <a:spLocks/>
              </p:cNvSpPr>
              <p:nvPr/>
            </p:nvSpPr>
            <p:spPr bwMode="auto">
              <a:xfrm>
                <a:off x="3177960" y="4236509"/>
                <a:ext cx="4807" cy="2491"/>
              </a:xfrm>
              <a:custGeom>
                <a:avLst/>
                <a:gdLst>
                  <a:gd name="T0" fmla="*/ 0 w 2"/>
                  <a:gd name="T1" fmla="*/ 2147483646 h 1"/>
                  <a:gd name="T2" fmla="*/ 0 w 2"/>
                  <a:gd name="T3" fmla="*/ 0 h 1"/>
                  <a:gd name="T4" fmla="*/ 0 w 2"/>
                  <a:gd name="T5" fmla="*/ 2147483646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0" y="0"/>
                      <a:pt x="0" y="1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68" name="Freeform 248"/>
              <p:cNvSpPr>
                <a:spLocks/>
              </p:cNvSpPr>
              <p:nvPr/>
            </p:nvSpPr>
            <p:spPr bwMode="auto">
              <a:xfrm>
                <a:off x="3174755" y="4230282"/>
                <a:ext cx="3205" cy="2491"/>
              </a:xfrm>
              <a:custGeom>
                <a:avLst/>
                <a:gdLst>
                  <a:gd name="T0" fmla="*/ 2147483646 w 1"/>
                  <a:gd name="T1" fmla="*/ 2147483646 h 1"/>
                  <a:gd name="T2" fmla="*/ 2147483646 w 1"/>
                  <a:gd name="T3" fmla="*/ 0 h 1"/>
                  <a:gd name="T4" fmla="*/ 2147483646 w 1"/>
                  <a:gd name="T5" fmla="*/ 214748364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69" name="Freeform 249"/>
              <p:cNvSpPr>
                <a:spLocks/>
              </p:cNvSpPr>
              <p:nvPr/>
            </p:nvSpPr>
            <p:spPr bwMode="auto">
              <a:xfrm>
                <a:off x="3177960" y="4169253"/>
                <a:ext cx="8012" cy="12455"/>
              </a:xfrm>
              <a:custGeom>
                <a:avLst/>
                <a:gdLst>
                  <a:gd name="T0" fmla="*/ 0 w 3"/>
                  <a:gd name="T1" fmla="*/ 2147483646 h 5"/>
                  <a:gd name="T2" fmla="*/ 2147483646 w 3"/>
                  <a:gd name="T3" fmla="*/ 2147483646 h 5"/>
                  <a:gd name="T4" fmla="*/ 0 w 3"/>
                  <a:gd name="T5" fmla="*/ 2147483646 h 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"/>
                  <a:gd name="T11" fmla="*/ 3 w 3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">
                    <a:moveTo>
                      <a:pt x="0" y="3"/>
                    </a:moveTo>
                    <a:cubicBezTo>
                      <a:pt x="0" y="2"/>
                      <a:pt x="3" y="0"/>
                      <a:pt x="3" y="2"/>
                    </a:cubicBezTo>
                    <a:cubicBezTo>
                      <a:pt x="3" y="3"/>
                      <a:pt x="0" y="5"/>
                      <a:pt x="0" y="3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70" name="Freeform 250"/>
              <p:cNvSpPr>
                <a:spLocks/>
              </p:cNvSpPr>
              <p:nvPr/>
            </p:nvSpPr>
            <p:spPr bwMode="auto">
              <a:xfrm>
                <a:off x="3147598" y="4184825"/>
                <a:ext cx="35488" cy="18662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1" y="8"/>
                  </a:cxn>
                  <a:cxn ang="0">
                    <a:pos x="4" y="5"/>
                  </a:cxn>
                  <a:cxn ang="0">
                    <a:pos x="4" y="2"/>
                  </a:cxn>
                  <a:cxn ang="0">
                    <a:pos x="9" y="2"/>
                  </a:cxn>
                  <a:cxn ang="0">
                    <a:pos x="6" y="8"/>
                  </a:cxn>
                </a:cxnLst>
                <a:rect l="0" t="0" r="r" b="b"/>
                <a:pathLst>
                  <a:path w="11" h="8">
                    <a:moveTo>
                      <a:pt x="6" y="8"/>
                    </a:moveTo>
                    <a:cubicBezTo>
                      <a:pt x="1" y="8"/>
                      <a:pt x="0" y="8"/>
                      <a:pt x="1" y="8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2"/>
                      <a:pt x="1" y="2"/>
                      <a:pt x="4" y="2"/>
                    </a:cubicBezTo>
                    <a:cubicBezTo>
                      <a:pt x="9" y="0"/>
                      <a:pt x="11" y="0"/>
                      <a:pt x="9" y="2"/>
                    </a:cubicBezTo>
                    <a:cubicBezTo>
                      <a:pt x="8" y="3"/>
                      <a:pt x="11" y="8"/>
                      <a:pt x="6" y="8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71" name="Freeform 251"/>
              <p:cNvSpPr>
                <a:spLocks/>
              </p:cNvSpPr>
              <p:nvPr/>
            </p:nvSpPr>
            <p:spPr bwMode="auto">
              <a:xfrm>
                <a:off x="3152323" y="4150571"/>
                <a:ext cx="12818" cy="6227"/>
              </a:xfrm>
              <a:custGeom>
                <a:avLst/>
                <a:gdLst>
                  <a:gd name="T0" fmla="*/ 2147483646 w 4"/>
                  <a:gd name="T1" fmla="*/ 2147483646 h 3"/>
                  <a:gd name="T2" fmla="*/ 2147483646 w 4"/>
                  <a:gd name="T3" fmla="*/ 0 h 3"/>
                  <a:gd name="T4" fmla="*/ 2147483646 w 4"/>
                  <a:gd name="T5" fmla="*/ 2147483646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2" y="3"/>
                    </a:moveTo>
                    <a:cubicBezTo>
                      <a:pt x="0" y="3"/>
                      <a:pt x="2" y="0"/>
                      <a:pt x="2" y="0"/>
                    </a:cubicBezTo>
                    <a:cubicBezTo>
                      <a:pt x="4" y="0"/>
                      <a:pt x="4" y="3"/>
                      <a:pt x="2" y="3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72" name="Freeform 252"/>
              <p:cNvSpPr>
                <a:spLocks/>
              </p:cNvSpPr>
              <p:nvPr/>
            </p:nvSpPr>
            <p:spPr bwMode="auto">
              <a:xfrm>
                <a:off x="3168346" y="4123170"/>
                <a:ext cx="6409" cy="7473"/>
              </a:xfrm>
              <a:custGeom>
                <a:avLst/>
                <a:gdLst>
                  <a:gd name="T0" fmla="*/ 0 w 2"/>
                  <a:gd name="T1" fmla="*/ 2147483646 h 3"/>
                  <a:gd name="T2" fmla="*/ 2147483646 w 2"/>
                  <a:gd name="T3" fmla="*/ 0 h 3"/>
                  <a:gd name="T4" fmla="*/ 0 w 2"/>
                  <a:gd name="T5" fmla="*/ 2147483646 h 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"/>
                  <a:gd name="T11" fmla="*/ 2 w 2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0" y="0"/>
                      <a:pt x="2" y="0"/>
                    </a:cubicBezTo>
                    <a:cubicBezTo>
                      <a:pt x="2" y="0"/>
                      <a:pt x="2" y="3"/>
                      <a:pt x="0" y="3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73" name="Freeform 253"/>
              <p:cNvSpPr>
                <a:spLocks/>
              </p:cNvSpPr>
              <p:nvPr/>
            </p:nvSpPr>
            <p:spPr bwMode="auto">
              <a:xfrm>
                <a:off x="3174755" y="4106979"/>
                <a:ext cx="8012" cy="9964"/>
              </a:xfrm>
              <a:custGeom>
                <a:avLst/>
                <a:gdLst>
                  <a:gd name="T0" fmla="*/ 0 w 3"/>
                  <a:gd name="T1" fmla="*/ 2147483646 h 4"/>
                  <a:gd name="T2" fmla="*/ 2147483646 w 3"/>
                  <a:gd name="T3" fmla="*/ 2147483646 h 4"/>
                  <a:gd name="T4" fmla="*/ 2147483646 w 3"/>
                  <a:gd name="T5" fmla="*/ 2147483646 h 4"/>
                  <a:gd name="T6" fmla="*/ 0 w 3"/>
                  <a:gd name="T7" fmla="*/ 2147483646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0" y="4"/>
                    </a:moveTo>
                    <a:cubicBezTo>
                      <a:pt x="0" y="3"/>
                      <a:pt x="0" y="1"/>
                      <a:pt x="1" y="1"/>
                    </a:cubicBezTo>
                    <a:cubicBezTo>
                      <a:pt x="1" y="0"/>
                      <a:pt x="3" y="1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74" name="Freeform 254"/>
              <p:cNvSpPr>
                <a:spLocks/>
              </p:cNvSpPr>
              <p:nvPr/>
            </p:nvSpPr>
            <p:spPr bwMode="auto">
              <a:xfrm>
                <a:off x="3165141" y="4070860"/>
                <a:ext cx="3205" cy="11209"/>
              </a:xfrm>
              <a:custGeom>
                <a:avLst/>
                <a:gdLst>
                  <a:gd name="T0" fmla="*/ 2147483646 w 1"/>
                  <a:gd name="T1" fmla="*/ 2147483646 h 5"/>
                  <a:gd name="T2" fmla="*/ 0 w 1"/>
                  <a:gd name="T3" fmla="*/ 2147483646 h 5"/>
                  <a:gd name="T4" fmla="*/ 2147483646 w 1"/>
                  <a:gd name="T5" fmla="*/ 0 h 5"/>
                  <a:gd name="T6" fmla="*/ 2147483646 w 1"/>
                  <a:gd name="T7" fmla="*/ 2147483646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5"/>
                  <a:gd name="T14" fmla="*/ 1 w 1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5">
                    <a:moveTo>
                      <a:pt x="1" y="3"/>
                    </a:moveTo>
                    <a:cubicBezTo>
                      <a:pt x="0" y="5"/>
                      <a:pt x="1" y="3"/>
                      <a:pt x="0" y="2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75" name="Freeform 255"/>
              <p:cNvSpPr>
                <a:spLocks/>
              </p:cNvSpPr>
              <p:nvPr/>
            </p:nvSpPr>
            <p:spPr bwMode="auto">
              <a:xfrm>
                <a:off x="3205199" y="4123170"/>
                <a:ext cx="9614" cy="12455"/>
              </a:xfrm>
              <a:custGeom>
                <a:avLst/>
                <a:gdLst>
                  <a:gd name="T0" fmla="*/ 2147483646 w 3"/>
                  <a:gd name="T1" fmla="*/ 2147483646 h 5"/>
                  <a:gd name="T2" fmla="*/ 2147483646 w 3"/>
                  <a:gd name="T3" fmla="*/ 2147483646 h 5"/>
                  <a:gd name="T4" fmla="*/ 2147483646 w 3"/>
                  <a:gd name="T5" fmla="*/ 2147483646 h 5"/>
                  <a:gd name="T6" fmla="*/ 2147483646 w 3"/>
                  <a:gd name="T7" fmla="*/ 2147483646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3" y="3"/>
                    </a:moveTo>
                    <a:cubicBezTo>
                      <a:pt x="2" y="5"/>
                      <a:pt x="0" y="3"/>
                      <a:pt x="2" y="2"/>
                    </a:cubicBezTo>
                    <a:cubicBezTo>
                      <a:pt x="2" y="0"/>
                      <a:pt x="2" y="0"/>
                      <a:pt x="2" y="2"/>
                    </a:cubicBezTo>
                    <a:cubicBezTo>
                      <a:pt x="3" y="2"/>
                      <a:pt x="3" y="2"/>
                      <a:pt x="3" y="3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76" name="Freeform 256"/>
              <p:cNvSpPr>
                <a:spLocks/>
              </p:cNvSpPr>
              <p:nvPr/>
            </p:nvSpPr>
            <p:spPr bwMode="auto">
              <a:xfrm>
                <a:off x="3065799" y="4007340"/>
                <a:ext cx="3205" cy="4982"/>
              </a:xfrm>
              <a:custGeom>
                <a:avLst/>
                <a:gdLst>
                  <a:gd name="T0" fmla="*/ 0 w 1"/>
                  <a:gd name="T1" fmla="*/ 2147483646 h 2"/>
                  <a:gd name="T2" fmla="*/ 2147483646 w 1"/>
                  <a:gd name="T3" fmla="*/ 2147483646 h 2"/>
                  <a:gd name="T4" fmla="*/ 0 w 1"/>
                  <a:gd name="T5" fmla="*/ 2147483646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77" name="Freeform 257"/>
              <p:cNvSpPr>
                <a:spLocks/>
              </p:cNvSpPr>
              <p:nvPr/>
            </p:nvSpPr>
            <p:spPr bwMode="auto">
              <a:xfrm>
                <a:off x="3077015" y="4019795"/>
                <a:ext cx="12818" cy="2491"/>
              </a:xfrm>
              <a:custGeom>
                <a:avLst/>
                <a:gdLst>
                  <a:gd name="T0" fmla="*/ 0 w 4"/>
                  <a:gd name="T1" fmla="*/ 0 h 1"/>
                  <a:gd name="T2" fmla="*/ 2147483646 w 4"/>
                  <a:gd name="T3" fmla="*/ 0 h 1"/>
                  <a:gd name="T4" fmla="*/ 0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2" y="0"/>
                      <a:pt x="4" y="0"/>
                    </a:cubicBezTo>
                    <a:cubicBezTo>
                      <a:pt x="4" y="0"/>
                      <a:pt x="0" y="1"/>
                      <a:pt x="0" y="0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78" name="Freeform 258"/>
              <p:cNvSpPr>
                <a:spLocks/>
              </p:cNvSpPr>
              <p:nvPr/>
            </p:nvSpPr>
            <p:spPr bwMode="auto">
              <a:xfrm>
                <a:off x="3168346" y="4084560"/>
                <a:ext cx="14421" cy="17437"/>
              </a:xfrm>
              <a:custGeom>
                <a:avLst/>
                <a:gdLst>
                  <a:gd name="T0" fmla="*/ 2147483646 w 5"/>
                  <a:gd name="T1" fmla="*/ 2147483646 h 7"/>
                  <a:gd name="T2" fmla="*/ 2147483646 w 5"/>
                  <a:gd name="T3" fmla="*/ 2147483646 h 7"/>
                  <a:gd name="T4" fmla="*/ 2147483646 w 5"/>
                  <a:gd name="T5" fmla="*/ 2147483646 h 7"/>
                  <a:gd name="T6" fmla="*/ 2147483646 w 5"/>
                  <a:gd name="T7" fmla="*/ 2147483646 h 7"/>
                  <a:gd name="T8" fmla="*/ 2147483646 w 5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"/>
                  <a:gd name="T17" fmla="*/ 5 w 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">
                    <a:moveTo>
                      <a:pt x="3" y="5"/>
                    </a:moveTo>
                    <a:cubicBezTo>
                      <a:pt x="0" y="5"/>
                      <a:pt x="2" y="3"/>
                      <a:pt x="2" y="2"/>
                    </a:cubicBezTo>
                    <a:cubicBezTo>
                      <a:pt x="0" y="2"/>
                      <a:pt x="2" y="0"/>
                      <a:pt x="3" y="2"/>
                    </a:cubicBezTo>
                    <a:cubicBezTo>
                      <a:pt x="5" y="3"/>
                      <a:pt x="5" y="7"/>
                      <a:pt x="5" y="7"/>
                    </a:cubicBezTo>
                    <a:cubicBezTo>
                      <a:pt x="3" y="7"/>
                      <a:pt x="5" y="5"/>
                      <a:pt x="3" y="5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79" name="Freeform 259"/>
              <p:cNvSpPr>
                <a:spLocks/>
              </p:cNvSpPr>
              <p:nvPr/>
            </p:nvSpPr>
            <p:spPr bwMode="auto">
              <a:xfrm>
                <a:off x="3152323" y="4048441"/>
                <a:ext cx="12818" cy="14946"/>
              </a:xfrm>
              <a:custGeom>
                <a:avLst/>
                <a:gdLst>
                  <a:gd name="T0" fmla="*/ 2147483646 w 4"/>
                  <a:gd name="T1" fmla="*/ 2147483646 h 6"/>
                  <a:gd name="T2" fmla="*/ 0 w 4"/>
                  <a:gd name="T3" fmla="*/ 2147483646 h 6"/>
                  <a:gd name="T4" fmla="*/ 2147483646 w 4"/>
                  <a:gd name="T5" fmla="*/ 2147483646 h 6"/>
                  <a:gd name="T6" fmla="*/ 2147483646 w 4"/>
                  <a:gd name="T7" fmla="*/ 214748364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2" y="5"/>
                    </a:moveTo>
                    <a:cubicBezTo>
                      <a:pt x="2" y="6"/>
                      <a:pt x="0" y="5"/>
                      <a:pt x="0" y="2"/>
                    </a:cubicBezTo>
                    <a:cubicBezTo>
                      <a:pt x="2" y="0"/>
                      <a:pt x="4" y="3"/>
                      <a:pt x="2" y="3"/>
                    </a:cubicBezTo>
                    <a:cubicBezTo>
                      <a:pt x="2" y="5"/>
                      <a:pt x="4" y="5"/>
                      <a:pt x="2" y="5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80" name="Freeform 260"/>
              <p:cNvSpPr>
                <a:spLocks/>
              </p:cNvSpPr>
              <p:nvPr/>
            </p:nvSpPr>
            <p:spPr bwMode="auto">
              <a:xfrm>
                <a:off x="3158732" y="4048441"/>
                <a:ext cx="16023" cy="7473"/>
              </a:xfrm>
              <a:custGeom>
                <a:avLst/>
                <a:gdLst>
                  <a:gd name="T0" fmla="*/ 2147483646 w 5"/>
                  <a:gd name="T1" fmla="*/ 2147483646 h 3"/>
                  <a:gd name="T2" fmla="*/ 2147483646 w 5"/>
                  <a:gd name="T3" fmla="*/ 2147483646 h 3"/>
                  <a:gd name="T4" fmla="*/ 2147483646 w 5"/>
                  <a:gd name="T5" fmla="*/ 2147483646 h 3"/>
                  <a:gd name="T6" fmla="*/ 2147483646 w 5"/>
                  <a:gd name="T7" fmla="*/ 2147483646 h 3"/>
                  <a:gd name="T8" fmla="*/ 2147483646 w 5"/>
                  <a:gd name="T9" fmla="*/ 2147483646 h 3"/>
                  <a:gd name="T10" fmla="*/ 2147483646 w 5"/>
                  <a:gd name="T11" fmla="*/ 2147483646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1" y="3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3" y="2"/>
                    </a:cubicBezTo>
                    <a:cubicBezTo>
                      <a:pt x="3" y="2"/>
                      <a:pt x="3" y="2"/>
                      <a:pt x="5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3"/>
                      <a:pt x="1" y="3"/>
                      <a:pt x="1" y="3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81" name="Freeform 261"/>
              <p:cNvSpPr>
                <a:spLocks/>
              </p:cNvSpPr>
              <p:nvPr/>
            </p:nvSpPr>
            <p:spPr bwMode="auto">
              <a:xfrm>
                <a:off x="3168346" y="4060896"/>
                <a:ext cx="6409" cy="2491"/>
              </a:xfrm>
              <a:custGeom>
                <a:avLst/>
                <a:gdLst>
                  <a:gd name="T0" fmla="*/ 0 w 2"/>
                  <a:gd name="T1" fmla="*/ 2147483646 h 1"/>
                  <a:gd name="T2" fmla="*/ 0 w 2"/>
                  <a:gd name="T3" fmla="*/ 0 h 1"/>
                  <a:gd name="T4" fmla="*/ 0 w 2"/>
                  <a:gd name="T5" fmla="*/ 2147483646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2" y="1"/>
                      <a:pt x="0" y="1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82" name="Freeform 262"/>
              <p:cNvSpPr>
                <a:spLocks/>
              </p:cNvSpPr>
              <p:nvPr/>
            </p:nvSpPr>
            <p:spPr bwMode="auto">
              <a:xfrm>
                <a:off x="3121879" y="4012322"/>
                <a:ext cx="6409" cy="2491"/>
              </a:xfrm>
              <a:custGeom>
                <a:avLst/>
                <a:gdLst>
                  <a:gd name="T0" fmla="*/ 2147483646 w 2"/>
                  <a:gd name="T1" fmla="*/ 2147483646 h 1"/>
                  <a:gd name="T2" fmla="*/ 2147483646 w 2"/>
                  <a:gd name="T3" fmla="*/ 0 h 1"/>
                  <a:gd name="T4" fmla="*/ 2147483646 w 2"/>
                  <a:gd name="T5" fmla="*/ 2147483646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83" name="Freeform 263"/>
              <p:cNvSpPr>
                <a:spLocks/>
              </p:cNvSpPr>
              <p:nvPr/>
            </p:nvSpPr>
            <p:spPr bwMode="auto">
              <a:xfrm>
                <a:off x="3121879" y="4002358"/>
                <a:ext cx="6409" cy="9964"/>
              </a:xfrm>
              <a:custGeom>
                <a:avLst/>
                <a:gdLst>
                  <a:gd name="T0" fmla="*/ 0 w 2"/>
                  <a:gd name="T1" fmla="*/ 2147483646 h 4"/>
                  <a:gd name="T2" fmla="*/ 2147483646 w 2"/>
                  <a:gd name="T3" fmla="*/ 2147483646 h 4"/>
                  <a:gd name="T4" fmla="*/ 0 w 2"/>
                  <a:gd name="T5" fmla="*/ 2147483646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0" y="2"/>
                    </a:moveTo>
                    <a:cubicBezTo>
                      <a:pt x="0" y="2"/>
                      <a:pt x="2" y="0"/>
                      <a:pt x="2" y="2"/>
                    </a:cubicBezTo>
                    <a:cubicBezTo>
                      <a:pt x="2" y="2"/>
                      <a:pt x="0" y="4"/>
                      <a:pt x="0" y="2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84" name="Freeform 264"/>
              <p:cNvSpPr>
                <a:spLocks/>
              </p:cNvSpPr>
              <p:nvPr/>
            </p:nvSpPr>
            <p:spPr bwMode="auto">
              <a:xfrm>
                <a:off x="3142709" y="4040968"/>
                <a:ext cx="6409" cy="4982"/>
              </a:xfrm>
              <a:custGeom>
                <a:avLst/>
                <a:gdLst>
                  <a:gd name="T0" fmla="*/ 0 w 2"/>
                  <a:gd name="T1" fmla="*/ 2147483646 h 2"/>
                  <a:gd name="T2" fmla="*/ 0 w 2"/>
                  <a:gd name="T3" fmla="*/ 0 h 2"/>
                  <a:gd name="T4" fmla="*/ 0 w 2"/>
                  <a:gd name="T5" fmla="*/ 2147483646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2"/>
                      <a:pt x="0" y="2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85" name="Freeform 265"/>
              <p:cNvSpPr>
                <a:spLocks/>
              </p:cNvSpPr>
              <p:nvPr/>
            </p:nvSpPr>
            <p:spPr bwMode="auto">
              <a:xfrm>
                <a:off x="3136300" y="4029759"/>
                <a:ext cx="3205" cy="4982"/>
              </a:xfrm>
              <a:custGeom>
                <a:avLst/>
                <a:gdLst>
                  <a:gd name="T0" fmla="*/ 2147483646 w 1"/>
                  <a:gd name="T1" fmla="*/ 2147483646 h 2"/>
                  <a:gd name="T2" fmla="*/ 0 w 1"/>
                  <a:gd name="T3" fmla="*/ 2147483646 h 2"/>
                  <a:gd name="T4" fmla="*/ 2147483646 w 1"/>
                  <a:gd name="T5" fmla="*/ 2147483646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1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2"/>
                      <a:pt x="1" y="2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86" name="Freeform 266"/>
              <p:cNvSpPr>
                <a:spLocks/>
              </p:cNvSpPr>
              <p:nvPr/>
            </p:nvSpPr>
            <p:spPr bwMode="auto">
              <a:xfrm>
                <a:off x="3129891" y="4027268"/>
                <a:ext cx="6409" cy="7473"/>
              </a:xfrm>
              <a:custGeom>
                <a:avLst/>
                <a:gdLst>
                  <a:gd name="T0" fmla="*/ 0 w 2"/>
                  <a:gd name="T1" fmla="*/ 0 h 3"/>
                  <a:gd name="T2" fmla="*/ 2147483646 w 2"/>
                  <a:gd name="T3" fmla="*/ 2147483646 h 3"/>
                  <a:gd name="T4" fmla="*/ 0 w 2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"/>
                  <a:gd name="T11" fmla="*/ 2 w 2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3"/>
                      <a:pt x="0" y="1"/>
                      <a:pt x="0" y="0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87" name="Freeform 267"/>
              <p:cNvSpPr>
                <a:spLocks/>
              </p:cNvSpPr>
              <p:nvPr/>
            </p:nvSpPr>
            <p:spPr bwMode="auto">
              <a:xfrm>
                <a:off x="3152323" y="4034741"/>
                <a:ext cx="6409" cy="2491"/>
              </a:xfrm>
              <a:custGeom>
                <a:avLst/>
                <a:gdLst>
                  <a:gd name="T0" fmla="*/ 0 w 2"/>
                  <a:gd name="T1" fmla="*/ 2147483646 h 1"/>
                  <a:gd name="T2" fmla="*/ 2147483646 w 2"/>
                  <a:gd name="T3" fmla="*/ 0 h 1"/>
                  <a:gd name="T4" fmla="*/ 0 w 2"/>
                  <a:gd name="T5" fmla="*/ 2147483646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1"/>
                      <a:pt x="0" y="1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88" name="Freeform 268"/>
              <p:cNvSpPr>
                <a:spLocks/>
              </p:cNvSpPr>
              <p:nvPr/>
            </p:nvSpPr>
            <p:spPr bwMode="auto">
              <a:xfrm>
                <a:off x="3152323" y="4019795"/>
                <a:ext cx="6409" cy="7473"/>
              </a:xfrm>
              <a:custGeom>
                <a:avLst/>
                <a:gdLst>
                  <a:gd name="T0" fmla="*/ 0 w 2"/>
                  <a:gd name="T1" fmla="*/ 2147483646 h 3"/>
                  <a:gd name="T2" fmla="*/ 2147483646 w 2"/>
                  <a:gd name="T3" fmla="*/ 0 h 3"/>
                  <a:gd name="T4" fmla="*/ 0 w 2"/>
                  <a:gd name="T5" fmla="*/ 2147483646 h 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"/>
                  <a:gd name="T11" fmla="*/ 2 w 2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0"/>
                      <a:pt x="2" y="0"/>
                    </a:cubicBezTo>
                    <a:cubicBezTo>
                      <a:pt x="2" y="1"/>
                      <a:pt x="2" y="3"/>
                      <a:pt x="0" y="1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89" name="Freeform 269"/>
              <p:cNvSpPr>
                <a:spLocks noEditPoints="1"/>
              </p:cNvSpPr>
              <p:nvPr/>
            </p:nvSpPr>
            <p:spPr bwMode="auto">
              <a:xfrm>
                <a:off x="1203628" y="2038703"/>
                <a:ext cx="2182532" cy="1365714"/>
              </a:xfrm>
              <a:custGeom>
                <a:avLst/>
                <a:gdLst/>
                <a:ahLst/>
                <a:cxnLst>
                  <a:cxn ang="0">
                    <a:pos x="116" y="479"/>
                  </a:cxn>
                  <a:cxn ang="0">
                    <a:pos x="70" y="434"/>
                  </a:cxn>
                  <a:cxn ang="0">
                    <a:pos x="70" y="438"/>
                  </a:cxn>
                  <a:cxn ang="0">
                    <a:pos x="66" y="435"/>
                  </a:cxn>
                  <a:cxn ang="0">
                    <a:pos x="86" y="426"/>
                  </a:cxn>
                  <a:cxn ang="0">
                    <a:pos x="93" y="432"/>
                  </a:cxn>
                  <a:cxn ang="0">
                    <a:pos x="177" y="170"/>
                  </a:cxn>
                  <a:cxn ang="0">
                    <a:pos x="121" y="179"/>
                  </a:cxn>
                  <a:cxn ang="0">
                    <a:pos x="306" y="213"/>
                  </a:cxn>
                  <a:cxn ang="0">
                    <a:pos x="264" y="187"/>
                  </a:cxn>
                  <a:cxn ang="0">
                    <a:pos x="182" y="177"/>
                  </a:cxn>
                  <a:cxn ang="0">
                    <a:pos x="215" y="221"/>
                  </a:cxn>
                  <a:cxn ang="0">
                    <a:pos x="284" y="168"/>
                  </a:cxn>
                  <a:cxn ang="0">
                    <a:pos x="501" y="281"/>
                  </a:cxn>
                  <a:cxn ang="0">
                    <a:pos x="606" y="303"/>
                  </a:cxn>
                  <a:cxn ang="0">
                    <a:pos x="612" y="249"/>
                  </a:cxn>
                  <a:cxn ang="0">
                    <a:pos x="510" y="171"/>
                  </a:cxn>
                  <a:cxn ang="0">
                    <a:pos x="404" y="184"/>
                  </a:cxn>
                  <a:cxn ang="0">
                    <a:pos x="463" y="297"/>
                  </a:cxn>
                  <a:cxn ang="0">
                    <a:pos x="500" y="168"/>
                  </a:cxn>
                  <a:cxn ang="0">
                    <a:pos x="483" y="140"/>
                  </a:cxn>
                  <a:cxn ang="0">
                    <a:pos x="352" y="109"/>
                  </a:cxn>
                  <a:cxn ang="0">
                    <a:pos x="370" y="180"/>
                  </a:cxn>
                  <a:cxn ang="0">
                    <a:pos x="316" y="160"/>
                  </a:cxn>
                  <a:cxn ang="0">
                    <a:pos x="287" y="73"/>
                  </a:cxn>
                  <a:cxn ang="0">
                    <a:pos x="498" y="96"/>
                  </a:cxn>
                  <a:cxn ang="0">
                    <a:pos x="602" y="5"/>
                  </a:cxn>
                  <a:cxn ang="0">
                    <a:pos x="405" y="22"/>
                  </a:cxn>
                  <a:cxn ang="0">
                    <a:pos x="431" y="53"/>
                  </a:cxn>
                  <a:cxn ang="0">
                    <a:pos x="418" y="114"/>
                  </a:cxn>
                  <a:cxn ang="0">
                    <a:pos x="431" y="72"/>
                  </a:cxn>
                  <a:cxn ang="0">
                    <a:pos x="338" y="76"/>
                  </a:cxn>
                  <a:cxn ang="0">
                    <a:pos x="244" y="112"/>
                  </a:cxn>
                  <a:cxn ang="0">
                    <a:pos x="215" y="143"/>
                  </a:cxn>
                  <a:cxn ang="0">
                    <a:pos x="157" y="120"/>
                  </a:cxn>
                  <a:cxn ang="0">
                    <a:pos x="249" y="87"/>
                  </a:cxn>
                  <a:cxn ang="0">
                    <a:pos x="303" y="126"/>
                  </a:cxn>
                  <a:cxn ang="0">
                    <a:pos x="640" y="522"/>
                  </a:cxn>
                  <a:cxn ang="0">
                    <a:pos x="687" y="501"/>
                  </a:cxn>
                  <a:cxn ang="0">
                    <a:pos x="678" y="456"/>
                  </a:cxn>
                  <a:cxn ang="0">
                    <a:pos x="401" y="494"/>
                  </a:cxn>
                  <a:cxn ang="0">
                    <a:pos x="448" y="508"/>
                  </a:cxn>
                  <a:cxn ang="0">
                    <a:pos x="472" y="529"/>
                  </a:cxn>
                  <a:cxn ang="0">
                    <a:pos x="492" y="554"/>
                  </a:cxn>
                  <a:cxn ang="0">
                    <a:pos x="561" y="521"/>
                  </a:cxn>
                  <a:cxn ang="0">
                    <a:pos x="602" y="530"/>
                  </a:cxn>
                  <a:cxn ang="0">
                    <a:pos x="649" y="463"/>
                  </a:cxn>
                  <a:cxn ang="0">
                    <a:pos x="609" y="350"/>
                  </a:cxn>
                  <a:cxn ang="0">
                    <a:pos x="501" y="356"/>
                  </a:cxn>
                  <a:cxn ang="0">
                    <a:pos x="379" y="367"/>
                  </a:cxn>
                  <a:cxn ang="0">
                    <a:pos x="462" y="258"/>
                  </a:cxn>
                  <a:cxn ang="0">
                    <a:pos x="408" y="222"/>
                  </a:cxn>
                  <a:cxn ang="0">
                    <a:pos x="361" y="240"/>
                  </a:cxn>
                  <a:cxn ang="0">
                    <a:pos x="204" y="238"/>
                  </a:cxn>
                  <a:cxn ang="0">
                    <a:pos x="52" y="227"/>
                  </a:cxn>
                  <a:cxn ang="0">
                    <a:pos x="48" y="356"/>
                  </a:cxn>
                  <a:cxn ang="0">
                    <a:pos x="96" y="432"/>
                  </a:cxn>
                  <a:cxn ang="0">
                    <a:pos x="119" y="466"/>
                  </a:cxn>
                  <a:cxn ang="0">
                    <a:pos x="484" y="317"/>
                  </a:cxn>
                  <a:cxn ang="0">
                    <a:pos x="183" y="120"/>
                  </a:cxn>
                  <a:cxn ang="0">
                    <a:pos x="305" y="115"/>
                  </a:cxn>
                  <a:cxn ang="0">
                    <a:pos x="471" y="437"/>
                  </a:cxn>
                  <a:cxn ang="0">
                    <a:pos x="494" y="398"/>
                  </a:cxn>
                </a:cxnLst>
                <a:rect l="0" t="0" r="r" b="b"/>
                <a:pathLst>
                  <a:path w="702" h="566">
                    <a:moveTo>
                      <a:pt x="99" y="463"/>
                    </a:moveTo>
                    <a:cubicBezTo>
                      <a:pt x="102" y="462"/>
                      <a:pt x="107" y="463"/>
                      <a:pt x="108" y="465"/>
                    </a:cubicBezTo>
                    <a:cubicBezTo>
                      <a:pt x="110" y="466"/>
                      <a:pt x="122" y="468"/>
                      <a:pt x="124" y="470"/>
                    </a:cubicBezTo>
                    <a:cubicBezTo>
                      <a:pt x="125" y="474"/>
                      <a:pt x="128" y="476"/>
                      <a:pt x="128" y="476"/>
                    </a:cubicBezTo>
                    <a:cubicBezTo>
                      <a:pt x="127" y="477"/>
                      <a:pt x="130" y="480"/>
                      <a:pt x="133" y="480"/>
                    </a:cubicBezTo>
                    <a:cubicBezTo>
                      <a:pt x="136" y="482"/>
                      <a:pt x="136" y="485"/>
                      <a:pt x="137" y="485"/>
                    </a:cubicBezTo>
                    <a:cubicBezTo>
                      <a:pt x="139" y="487"/>
                      <a:pt x="137" y="488"/>
                      <a:pt x="139" y="488"/>
                    </a:cubicBezTo>
                    <a:cubicBezTo>
                      <a:pt x="140" y="490"/>
                      <a:pt x="140" y="493"/>
                      <a:pt x="139" y="491"/>
                    </a:cubicBezTo>
                    <a:cubicBezTo>
                      <a:pt x="139" y="491"/>
                      <a:pt x="139" y="493"/>
                      <a:pt x="136" y="493"/>
                    </a:cubicBezTo>
                    <a:cubicBezTo>
                      <a:pt x="133" y="491"/>
                      <a:pt x="133" y="490"/>
                      <a:pt x="130" y="490"/>
                    </a:cubicBezTo>
                    <a:cubicBezTo>
                      <a:pt x="127" y="490"/>
                      <a:pt x="125" y="487"/>
                      <a:pt x="125" y="485"/>
                    </a:cubicBezTo>
                    <a:cubicBezTo>
                      <a:pt x="127" y="485"/>
                      <a:pt x="125" y="485"/>
                      <a:pt x="124" y="485"/>
                    </a:cubicBezTo>
                    <a:cubicBezTo>
                      <a:pt x="122" y="485"/>
                      <a:pt x="119" y="484"/>
                      <a:pt x="121" y="482"/>
                    </a:cubicBezTo>
                    <a:cubicBezTo>
                      <a:pt x="121" y="480"/>
                      <a:pt x="119" y="482"/>
                      <a:pt x="119" y="480"/>
                    </a:cubicBezTo>
                    <a:cubicBezTo>
                      <a:pt x="118" y="479"/>
                      <a:pt x="118" y="479"/>
                      <a:pt x="116" y="479"/>
                    </a:cubicBezTo>
                    <a:cubicBezTo>
                      <a:pt x="113" y="480"/>
                      <a:pt x="113" y="477"/>
                      <a:pt x="115" y="477"/>
                    </a:cubicBezTo>
                    <a:cubicBezTo>
                      <a:pt x="118" y="476"/>
                      <a:pt x="115" y="477"/>
                      <a:pt x="113" y="474"/>
                    </a:cubicBezTo>
                    <a:cubicBezTo>
                      <a:pt x="113" y="471"/>
                      <a:pt x="110" y="476"/>
                      <a:pt x="110" y="474"/>
                    </a:cubicBezTo>
                    <a:cubicBezTo>
                      <a:pt x="108" y="473"/>
                      <a:pt x="110" y="471"/>
                      <a:pt x="110" y="471"/>
                    </a:cubicBezTo>
                    <a:cubicBezTo>
                      <a:pt x="108" y="470"/>
                      <a:pt x="107" y="474"/>
                      <a:pt x="107" y="471"/>
                    </a:cubicBezTo>
                    <a:cubicBezTo>
                      <a:pt x="107" y="470"/>
                      <a:pt x="104" y="473"/>
                      <a:pt x="104" y="471"/>
                    </a:cubicBezTo>
                    <a:cubicBezTo>
                      <a:pt x="102" y="471"/>
                      <a:pt x="105" y="470"/>
                      <a:pt x="104" y="470"/>
                    </a:cubicBezTo>
                    <a:cubicBezTo>
                      <a:pt x="102" y="468"/>
                      <a:pt x="104" y="466"/>
                      <a:pt x="107" y="466"/>
                    </a:cubicBezTo>
                    <a:cubicBezTo>
                      <a:pt x="108" y="466"/>
                      <a:pt x="105" y="465"/>
                      <a:pt x="104" y="466"/>
                    </a:cubicBezTo>
                    <a:cubicBezTo>
                      <a:pt x="101" y="466"/>
                      <a:pt x="98" y="463"/>
                      <a:pt x="99" y="463"/>
                    </a:cubicBezTo>
                    <a:close/>
                    <a:moveTo>
                      <a:pt x="64" y="431"/>
                    </a:moveTo>
                    <a:cubicBezTo>
                      <a:pt x="66" y="431"/>
                      <a:pt x="67" y="432"/>
                      <a:pt x="66" y="432"/>
                    </a:cubicBezTo>
                    <a:cubicBezTo>
                      <a:pt x="64" y="431"/>
                      <a:pt x="64" y="432"/>
                      <a:pt x="66" y="432"/>
                    </a:cubicBezTo>
                    <a:cubicBezTo>
                      <a:pt x="67" y="434"/>
                      <a:pt x="64" y="434"/>
                      <a:pt x="67" y="434"/>
                    </a:cubicBezTo>
                    <a:cubicBezTo>
                      <a:pt x="70" y="434"/>
                      <a:pt x="67" y="434"/>
                      <a:pt x="70" y="434"/>
                    </a:cubicBezTo>
                    <a:cubicBezTo>
                      <a:pt x="72" y="432"/>
                      <a:pt x="70" y="428"/>
                      <a:pt x="72" y="426"/>
                    </a:cubicBezTo>
                    <a:cubicBezTo>
                      <a:pt x="73" y="425"/>
                      <a:pt x="73" y="421"/>
                      <a:pt x="72" y="423"/>
                    </a:cubicBezTo>
                    <a:cubicBezTo>
                      <a:pt x="70" y="425"/>
                      <a:pt x="69" y="423"/>
                      <a:pt x="69" y="425"/>
                    </a:cubicBezTo>
                    <a:cubicBezTo>
                      <a:pt x="70" y="426"/>
                      <a:pt x="70" y="428"/>
                      <a:pt x="67" y="428"/>
                    </a:cubicBezTo>
                    <a:cubicBezTo>
                      <a:pt x="66" y="429"/>
                      <a:pt x="64" y="428"/>
                      <a:pt x="66" y="428"/>
                    </a:cubicBezTo>
                    <a:cubicBezTo>
                      <a:pt x="69" y="426"/>
                      <a:pt x="70" y="426"/>
                      <a:pt x="69" y="423"/>
                    </a:cubicBezTo>
                    <a:cubicBezTo>
                      <a:pt x="67" y="421"/>
                      <a:pt x="67" y="423"/>
                      <a:pt x="66" y="423"/>
                    </a:cubicBezTo>
                    <a:cubicBezTo>
                      <a:pt x="64" y="421"/>
                      <a:pt x="64" y="423"/>
                      <a:pt x="64" y="421"/>
                    </a:cubicBezTo>
                    <a:cubicBezTo>
                      <a:pt x="63" y="421"/>
                      <a:pt x="61" y="421"/>
                      <a:pt x="61" y="423"/>
                    </a:cubicBezTo>
                    <a:cubicBezTo>
                      <a:pt x="63" y="425"/>
                      <a:pt x="61" y="425"/>
                      <a:pt x="63" y="428"/>
                    </a:cubicBezTo>
                    <a:cubicBezTo>
                      <a:pt x="64" y="429"/>
                      <a:pt x="61" y="428"/>
                      <a:pt x="63" y="431"/>
                    </a:cubicBezTo>
                    <a:cubicBezTo>
                      <a:pt x="64" y="431"/>
                      <a:pt x="63" y="431"/>
                      <a:pt x="64" y="431"/>
                    </a:cubicBezTo>
                    <a:close/>
                    <a:moveTo>
                      <a:pt x="69" y="435"/>
                    </a:moveTo>
                    <a:cubicBezTo>
                      <a:pt x="69" y="435"/>
                      <a:pt x="70" y="437"/>
                      <a:pt x="69" y="437"/>
                    </a:cubicBezTo>
                    <a:cubicBezTo>
                      <a:pt x="67" y="437"/>
                      <a:pt x="69" y="438"/>
                      <a:pt x="70" y="438"/>
                    </a:cubicBezTo>
                    <a:cubicBezTo>
                      <a:pt x="72" y="438"/>
                      <a:pt x="70" y="440"/>
                      <a:pt x="70" y="440"/>
                    </a:cubicBezTo>
                    <a:cubicBezTo>
                      <a:pt x="70" y="440"/>
                      <a:pt x="70" y="442"/>
                      <a:pt x="73" y="443"/>
                    </a:cubicBezTo>
                    <a:cubicBezTo>
                      <a:pt x="75" y="445"/>
                      <a:pt x="73" y="445"/>
                      <a:pt x="75" y="445"/>
                    </a:cubicBezTo>
                    <a:cubicBezTo>
                      <a:pt x="75" y="446"/>
                      <a:pt x="75" y="446"/>
                      <a:pt x="77" y="446"/>
                    </a:cubicBezTo>
                    <a:cubicBezTo>
                      <a:pt x="78" y="448"/>
                      <a:pt x="78" y="446"/>
                      <a:pt x="78" y="445"/>
                    </a:cubicBezTo>
                    <a:cubicBezTo>
                      <a:pt x="77" y="445"/>
                      <a:pt x="77" y="445"/>
                      <a:pt x="77" y="445"/>
                    </a:cubicBezTo>
                    <a:cubicBezTo>
                      <a:pt x="77" y="443"/>
                      <a:pt x="77" y="443"/>
                      <a:pt x="77" y="443"/>
                    </a:cubicBezTo>
                    <a:cubicBezTo>
                      <a:pt x="75" y="445"/>
                      <a:pt x="75" y="443"/>
                      <a:pt x="75" y="443"/>
                    </a:cubicBezTo>
                    <a:cubicBezTo>
                      <a:pt x="73" y="443"/>
                      <a:pt x="72" y="440"/>
                      <a:pt x="72" y="440"/>
                    </a:cubicBezTo>
                    <a:cubicBezTo>
                      <a:pt x="73" y="438"/>
                      <a:pt x="72" y="440"/>
                      <a:pt x="72" y="438"/>
                    </a:cubicBezTo>
                    <a:cubicBezTo>
                      <a:pt x="70" y="437"/>
                      <a:pt x="73" y="438"/>
                      <a:pt x="73" y="437"/>
                    </a:cubicBezTo>
                    <a:cubicBezTo>
                      <a:pt x="73" y="437"/>
                      <a:pt x="73" y="437"/>
                      <a:pt x="73" y="435"/>
                    </a:cubicBezTo>
                    <a:cubicBezTo>
                      <a:pt x="73" y="435"/>
                      <a:pt x="72" y="435"/>
                      <a:pt x="72" y="434"/>
                    </a:cubicBezTo>
                    <a:cubicBezTo>
                      <a:pt x="72" y="434"/>
                      <a:pt x="72" y="432"/>
                      <a:pt x="70" y="434"/>
                    </a:cubicBezTo>
                    <a:cubicBezTo>
                      <a:pt x="69" y="435"/>
                      <a:pt x="66" y="435"/>
                      <a:pt x="66" y="435"/>
                    </a:cubicBezTo>
                    <a:cubicBezTo>
                      <a:pt x="67" y="437"/>
                      <a:pt x="67" y="435"/>
                      <a:pt x="69" y="435"/>
                    </a:cubicBezTo>
                    <a:close/>
                    <a:moveTo>
                      <a:pt x="78" y="418"/>
                    </a:moveTo>
                    <a:cubicBezTo>
                      <a:pt x="78" y="417"/>
                      <a:pt x="80" y="415"/>
                      <a:pt x="81" y="417"/>
                    </a:cubicBezTo>
                    <a:cubicBezTo>
                      <a:pt x="81" y="417"/>
                      <a:pt x="80" y="420"/>
                      <a:pt x="78" y="418"/>
                    </a:cubicBezTo>
                    <a:close/>
                    <a:moveTo>
                      <a:pt x="112" y="474"/>
                    </a:moveTo>
                    <a:cubicBezTo>
                      <a:pt x="113" y="474"/>
                      <a:pt x="115" y="476"/>
                      <a:pt x="113" y="477"/>
                    </a:cubicBezTo>
                    <a:cubicBezTo>
                      <a:pt x="113" y="477"/>
                      <a:pt x="110" y="476"/>
                      <a:pt x="112" y="474"/>
                    </a:cubicBezTo>
                    <a:close/>
                    <a:moveTo>
                      <a:pt x="86" y="434"/>
                    </a:moveTo>
                    <a:cubicBezTo>
                      <a:pt x="87" y="435"/>
                      <a:pt x="89" y="434"/>
                      <a:pt x="87" y="432"/>
                    </a:cubicBezTo>
                    <a:cubicBezTo>
                      <a:pt x="87" y="431"/>
                      <a:pt x="86" y="431"/>
                      <a:pt x="84" y="429"/>
                    </a:cubicBezTo>
                    <a:cubicBezTo>
                      <a:pt x="81" y="428"/>
                      <a:pt x="83" y="429"/>
                      <a:pt x="83" y="431"/>
                    </a:cubicBezTo>
                    <a:cubicBezTo>
                      <a:pt x="84" y="432"/>
                      <a:pt x="86" y="432"/>
                      <a:pt x="86" y="434"/>
                    </a:cubicBezTo>
                    <a:close/>
                    <a:moveTo>
                      <a:pt x="90" y="434"/>
                    </a:moveTo>
                    <a:cubicBezTo>
                      <a:pt x="90" y="432"/>
                      <a:pt x="90" y="432"/>
                      <a:pt x="90" y="431"/>
                    </a:cubicBezTo>
                    <a:cubicBezTo>
                      <a:pt x="89" y="429"/>
                      <a:pt x="87" y="428"/>
                      <a:pt x="86" y="426"/>
                    </a:cubicBezTo>
                    <a:cubicBezTo>
                      <a:pt x="84" y="425"/>
                      <a:pt x="84" y="426"/>
                      <a:pt x="84" y="428"/>
                    </a:cubicBezTo>
                    <a:cubicBezTo>
                      <a:pt x="86" y="428"/>
                      <a:pt x="86" y="429"/>
                      <a:pt x="87" y="429"/>
                    </a:cubicBezTo>
                    <a:cubicBezTo>
                      <a:pt x="87" y="429"/>
                      <a:pt x="87" y="431"/>
                      <a:pt x="89" y="434"/>
                    </a:cubicBezTo>
                    <a:cubicBezTo>
                      <a:pt x="90" y="434"/>
                      <a:pt x="90" y="434"/>
                      <a:pt x="90" y="434"/>
                    </a:cubicBezTo>
                    <a:close/>
                    <a:moveTo>
                      <a:pt x="83" y="425"/>
                    </a:moveTo>
                    <a:cubicBezTo>
                      <a:pt x="83" y="426"/>
                      <a:pt x="83" y="426"/>
                      <a:pt x="84" y="426"/>
                    </a:cubicBezTo>
                    <a:cubicBezTo>
                      <a:pt x="86" y="425"/>
                      <a:pt x="84" y="423"/>
                      <a:pt x="83" y="423"/>
                    </a:cubicBezTo>
                    <a:cubicBezTo>
                      <a:pt x="81" y="423"/>
                      <a:pt x="81" y="425"/>
                      <a:pt x="81" y="426"/>
                    </a:cubicBezTo>
                    <a:cubicBezTo>
                      <a:pt x="81" y="428"/>
                      <a:pt x="81" y="425"/>
                      <a:pt x="83" y="425"/>
                    </a:cubicBezTo>
                    <a:close/>
                    <a:moveTo>
                      <a:pt x="95" y="437"/>
                    </a:moveTo>
                    <a:cubicBezTo>
                      <a:pt x="96" y="437"/>
                      <a:pt x="93" y="438"/>
                      <a:pt x="93" y="438"/>
                    </a:cubicBezTo>
                    <a:cubicBezTo>
                      <a:pt x="93" y="440"/>
                      <a:pt x="95" y="442"/>
                      <a:pt x="96" y="440"/>
                    </a:cubicBezTo>
                    <a:cubicBezTo>
                      <a:pt x="96" y="437"/>
                      <a:pt x="96" y="442"/>
                      <a:pt x="96" y="442"/>
                    </a:cubicBezTo>
                    <a:cubicBezTo>
                      <a:pt x="98" y="442"/>
                      <a:pt x="98" y="440"/>
                      <a:pt x="98" y="437"/>
                    </a:cubicBezTo>
                    <a:cubicBezTo>
                      <a:pt x="98" y="435"/>
                      <a:pt x="95" y="432"/>
                      <a:pt x="93" y="432"/>
                    </a:cubicBezTo>
                    <a:cubicBezTo>
                      <a:pt x="93" y="432"/>
                      <a:pt x="95" y="435"/>
                      <a:pt x="93" y="435"/>
                    </a:cubicBezTo>
                    <a:cubicBezTo>
                      <a:pt x="93" y="435"/>
                      <a:pt x="92" y="438"/>
                      <a:pt x="93" y="437"/>
                    </a:cubicBezTo>
                    <a:cubicBezTo>
                      <a:pt x="95" y="437"/>
                      <a:pt x="95" y="435"/>
                      <a:pt x="95" y="437"/>
                    </a:cubicBezTo>
                    <a:close/>
                    <a:moveTo>
                      <a:pt x="95" y="440"/>
                    </a:moveTo>
                    <a:cubicBezTo>
                      <a:pt x="93" y="440"/>
                      <a:pt x="92" y="438"/>
                      <a:pt x="92" y="440"/>
                    </a:cubicBezTo>
                    <a:cubicBezTo>
                      <a:pt x="92" y="440"/>
                      <a:pt x="93" y="442"/>
                      <a:pt x="95" y="443"/>
                    </a:cubicBezTo>
                    <a:cubicBezTo>
                      <a:pt x="95" y="445"/>
                      <a:pt x="95" y="442"/>
                      <a:pt x="95" y="440"/>
                    </a:cubicBezTo>
                    <a:close/>
                    <a:moveTo>
                      <a:pt x="98" y="445"/>
                    </a:moveTo>
                    <a:cubicBezTo>
                      <a:pt x="96" y="445"/>
                      <a:pt x="96" y="443"/>
                      <a:pt x="96" y="443"/>
                    </a:cubicBezTo>
                    <a:cubicBezTo>
                      <a:pt x="98" y="443"/>
                      <a:pt x="98" y="445"/>
                      <a:pt x="98" y="445"/>
                    </a:cubicBezTo>
                    <a:close/>
                    <a:moveTo>
                      <a:pt x="142" y="194"/>
                    </a:moveTo>
                    <a:cubicBezTo>
                      <a:pt x="143" y="196"/>
                      <a:pt x="148" y="193"/>
                      <a:pt x="151" y="190"/>
                    </a:cubicBezTo>
                    <a:cubicBezTo>
                      <a:pt x="156" y="188"/>
                      <a:pt x="154" y="191"/>
                      <a:pt x="160" y="190"/>
                    </a:cubicBezTo>
                    <a:cubicBezTo>
                      <a:pt x="166" y="187"/>
                      <a:pt x="160" y="179"/>
                      <a:pt x="168" y="177"/>
                    </a:cubicBezTo>
                    <a:cubicBezTo>
                      <a:pt x="174" y="177"/>
                      <a:pt x="169" y="173"/>
                      <a:pt x="177" y="170"/>
                    </a:cubicBezTo>
                    <a:cubicBezTo>
                      <a:pt x="186" y="166"/>
                      <a:pt x="191" y="162"/>
                      <a:pt x="197" y="162"/>
                    </a:cubicBezTo>
                    <a:cubicBezTo>
                      <a:pt x="207" y="159"/>
                      <a:pt x="203" y="156"/>
                      <a:pt x="200" y="156"/>
                    </a:cubicBezTo>
                    <a:cubicBezTo>
                      <a:pt x="195" y="154"/>
                      <a:pt x="192" y="146"/>
                      <a:pt x="182" y="146"/>
                    </a:cubicBezTo>
                    <a:cubicBezTo>
                      <a:pt x="172" y="146"/>
                      <a:pt x="177" y="149"/>
                      <a:pt x="174" y="151"/>
                    </a:cubicBezTo>
                    <a:cubicBezTo>
                      <a:pt x="172" y="151"/>
                      <a:pt x="174" y="149"/>
                      <a:pt x="172" y="148"/>
                    </a:cubicBezTo>
                    <a:cubicBezTo>
                      <a:pt x="171" y="146"/>
                      <a:pt x="171" y="148"/>
                      <a:pt x="166" y="146"/>
                    </a:cubicBezTo>
                    <a:cubicBezTo>
                      <a:pt x="157" y="145"/>
                      <a:pt x="159" y="140"/>
                      <a:pt x="150" y="143"/>
                    </a:cubicBezTo>
                    <a:cubicBezTo>
                      <a:pt x="142" y="145"/>
                      <a:pt x="127" y="145"/>
                      <a:pt x="130" y="146"/>
                    </a:cubicBezTo>
                    <a:cubicBezTo>
                      <a:pt x="131" y="148"/>
                      <a:pt x="130" y="151"/>
                      <a:pt x="134" y="152"/>
                    </a:cubicBezTo>
                    <a:cubicBezTo>
                      <a:pt x="139" y="154"/>
                      <a:pt x="134" y="156"/>
                      <a:pt x="134" y="157"/>
                    </a:cubicBezTo>
                    <a:cubicBezTo>
                      <a:pt x="134" y="160"/>
                      <a:pt x="131" y="157"/>
                      <a:pt x="131" y="160"/>
                    </a:cubicBezTo>
                    <a:cubicBezTo>
                      <a:pt x="131" y="163"/>
                      <a:pt x="127" y="165"/>
                      <a:pt x="128" y="165"/>
                    </a:cubicBezTo>
                    <a:cubicBezTo>
                      <a:pt x="131" y="166"/>
                      <a:pt x="133" y="168"/>
                      <a:pt x="128" y="168"/>
                    </a:cubicBezTo>
                    <a:cubicBezTo>
                      <a:pt x="125" y="168"/>
                      <a:pt x="125" y="168"/>
                      <a:pt x="127" y="171"/>
                    </a:cubicBezTo>
                    <a:cubicBezTo>
                      <a:pt x="127" y="173"/>
                      <a:pt x="121" y="176"/>
                      <a:pt x="121" y="179"/>
                    </a:cubicBezTo>
                    <a:cubicBezTo>
                      <a:pt x="121" y="180"/>
                      <a:pt x="119" y="180"/>
                      <a:pt x="121" y="182"/>
                    </a:cubicBezTo>
                    <a:cubicBezTo>
                      <a:pt x="122" y="182"/>
                      <a:pt x="124" y="182"/>
                      <a:pt x="133" y="185"/>
                    </a:cubicBezTo>
                    <a:cubicBezTo>
                      <a:pt x="139" y="188"/>
                      <a:pt x="139" y="193"/>
                      <a:pt x="142" y="194"/>
                    </a:cubicBezTo>
                    <a:close/>
                    <a:moveTo>
                      <a:pt x="274" y="221"/>
                    </a:moveTo>
                    <a:cubicBezTo>
                      <a:pt x="274" y="226"/>
                      <a:pt x="274" y="221"/>
                      <a:pt x="282" y="224"/>
                    </a:cubicBezTo>
                    <a:cubicBezTo>
                      <a:pt x="290" y="226"/>
                      <a:pt x="280" y="224"/>
                      <a:pt x="285" y="227"/>
                    </a:cubicBezTo>
                    <a:cubicBezTo>
                      <a:pt x="290" y="229"/>
                      <a:pt x="288" y="226"/>
                      <a:pt x="294" y="227"/>
                    </a:cubicBezTo>
                    <a:cubicBezTo>
                      <a:pt x="300" y="229"/>
                      <a:pt x="297" y="227"/>
                      <a:pt x="300" y="227"/>
                    </a:cubicBezTo>
                    <a:cubicBezTo>
                      <a:pt x="303" y="229"/>
                      <a:pt x="305" y="226"/>
                      <a:pt x="308" y="226"/>
                    </a:cubicBezTo>
                    <a:cubicBezTo>
                      <a:pt x="309" y="226"/>
                      <a:pt x="312" y="222"/>
                      <a:pt x="309" y="221"/>
                    </a:cubicBezTo>
                    <a:cubicBezTo>
                      <a:pt x="308" y="219"/>
                      <a:pt x="311" y="219"/>
                      <a:pt x="308" y="218"/>
                    </a:cubicBezTo>
                    <a:cubicBezTo>
                      <a:pt x="305" y="218"/>
                      <a:pt x="299" y="222"/>
                      <a:pt x="300" y="219"/>
                    </a:cubicBezTo>
                    <a:cubicBezTo>
                      <a:pt x="303" y="216"/>
                      <a:pt x="296" y="216"/>
                      <a:pt x="297" y="215"/>
                    </a:cubicBezTo>
                    <a:cubicBezTo>
                      <a:pt x="299" y="215"/>
                      <a:pt x="303" y="218"/>
                      <a:pt x="305" y="216"/>
                    </a:cubicBezTo>
                    <a:cubicBezTo>
                      <a:pt x="308" y="215"/>
                      <a:pt x="302" y="216"/>
                      <a:pt x="306" y="213"/>
                    </a:cubicBezTo>
                    <a:cubicBezTo>
                      <a:pt x="309" y="212"/>
                      <a:pt x="309" y="216"/>
                      <a:pt x="312" y="215"/>
                    </a:cubicBezTo>
                    <a:cubicBezTo>
                      <a:pt x="314" y="213"/>
                      <a:pt x="312" y="216"/>
                      <a:pt x="316" y="216"/>
                    </a:cubicBezTo>
                    <a:cubicBezTo>
                      <a:pt x="319" y="216"/>
                      <a:pt x="319" y="212"/>
                      <a:pt x="317" y="210"/>
                    </a:cubicBezTo>
                    <a:cubicBezTo>
                      <a:pt x="317" y="207"/>
                      <a:pt x="312" y="210"/>
                      <a:pt x="312" y="207"/>
                    </a:cubicBezTo>
                    <a:cubicBezTo>
                      <a:pt x="312" y="205"/>
                      <a:pt x="311" y="208"/>
                      <a:pt x="303" y="202"/>
                    </a:cubicBezTo>
                    <a:cubicBezTo>
                      <a:pt x="300" y="201"/>
                      <a:pt x="299" y="201"/>
                      <a:pt x="300" y="202"/>
                    </a:cubicBezTo>
                    <a:cubicBezTo>
                      <a:pt x="300" y="204"/>
                      <a:pt x="294" y="202"/>
                      <a:pt x="293" y="199"/>
                    </a:cubicBezTo>
                    <a:cubicBezTo>
                      <a:pt x="291" y="194"/>
                      <a:pt x="287" y="196"/>
                      <a:pt x="290" y="193"/>
                    </a:cubicBezTo>
                    <a:cubicBezTo>
                      <a:pt x="291" y="190"/>
                      <a:pt x="291" y="187"/>
                      <a:pt x="288" y="184"/>
                    </a:cubicBezTo>
                    <a:cubicBezTo>
                      <a:pt x="285" y="182"/>
                      <a:pt x="285" y="173"/>
                      <a:pt x="280" y="168"/>
                    </a:cubicBezTo>
                    <a:cubicBezTo>
                      <a:pt x="277" y="163"/>
                      <a:pt x="279" y="166"/>
                      <a:pt x="273" y="162"/>
                    </a:cubicBezTo>
                    <a:cubicBezTo>
                      <a:pt x="267" y="159"/>
                      <a:pt x="271" y="165"/>
                      <a:pt x="264" y="162"/>
                    </a:cubicBezTo>
                    <a:cubicBezTo>
                      <a:pt x="261" y="160"/>
                      <a:pt x="258" y="162"/>
                      <a:pt x="259" y="166"/>
                    </a:cubicBezTo>
                    <a:cubicBezTo>
                      <a:pt x="262" y="171"/>
                      <a:pt x="261" y="177"/>
                      <a:pt x="267" y="182"/>
                    </a:cubicBezTo>
                    <a:cubicBezTo>
                      <a:pt x="270" y="184"/>
                      <a:pt x="265" y="185"/>
                      <a:pt x="264" y="187"/>
                    </a:cubicBezTo>
                    <a:cubicBezTo>
                      <a:pt x="264" y="187"/>
                      <a:pt x="262" y="187"/>
                      <a:pt x="259" y="180"/>
                    </a:cubicBezTo>
                    <a:cubicBezTo>
                      <a:pt x="256" y="176"/>
                      <a:pt x="258" y="171"/>
                      <a:pt x="252" y="170"/>
                    </a:cubicBezTo>
                    <a:cubicBezTo>
                      <a:pt x="245" y="168"/>
                      <a:pt x="252" y="168"/>
                      <a:pt x="247" y="166"/>
                    </a:cubicBezTo>
                    <a:cubicBezTo>
                      <a:pt x="241" y="165"/>
                      <a:pt x="236" y="165"/>
                      <a:pt x="241" y="168"/>
                    </a:cubicBezTo>
                    <a:cubicBezTo>
                      <a:pt x="245" y="170"/>
                      <a:pt x="241" y="171"/>
                      <a:pt x="244" y="171"/>
                    </a:cubicBezTo>
                    <a:cubicBezTo>
                      <a:pt x="247" y="171"/>
                      <a:pt x="250" y="174"/>
                      <a:pt x="242" y="173"/>
                    </a:cubicBezTo>
                    <a:cubicBezTo>
                      <a:pt x="236" y="171"/>
                      <a:pt x="239" y="179"/>
                      <a:pt x="236" y="176"/>
                    </a:cubicBezTo>
                    <a:cubicBezTo>
                      <a:pt x="232" y="173"/>
                      <a:pt x="241" y="171"/>
                      <a:pt x="232" y="168"/>
                    </a:cubicBezTo>
                    <a:cubicBezTo>
                      <a:pt x="223" y="166"/>
                      <a:pt x="221" y="166"/>
                      <a:pt x="218" y="168"/>
                    </a:cubicBezTo>
                    <a:cubicBezTo>
                      <a:pt x="215" y="170"/>
                      <a:pt x="223" y="170"/>
                      <a:pt x="212" y="173"/>
                    </a:cubicBezTo>
                    <a:cubicBezTo>
                      <a:pt x="206" y="174"/>
                      <a:pt x="215" y="170"/>
                      <a:pt x="213" y="168"/>
                    </a:cubicBezTo>
                    <a:cubicBezTo>
                      <a:pt x="213" y="165"/>
                      <a:pt x="217" y="163"/>
                      <a:pt x="212" y="160"/>
                    </a:cubicBezTo>
                    <a:cubicBezTo>
                      <a:pt x="207" y="159"/>
                      <a:pt x="198" y="165"/>
                      <a:pt x="192" y="166"/>
                    </a:cubicBezTo>
                    <a:cubicBezTo>
                      <a:pt x="188" y="166"/>
                      <a:pt x="185" y="170"/>
                      <a:pt x="180" y="173"/>
                    </a:cubicBezTo>
                    <a:cubicBezTo>
                      <a:pt x="174" y="176"/>
                      <a:pt x="182" y="176"/>
                      <a:pt x="182" y="177"/>
                    </a:cubicBezTo>
                    <a:cubicBezTo>
                      <a:pt x="182" y="179"/>
                      <a:pt x="178" y="177"/>
                      <a:pt x="175" y="180"/>
                    </a:cubicBezTo>
                    <a:cubicBezTo>
                      <a:pt x="172" y="185"/>
                      <a:pt x="172" y="188"/>
                      <a:pt x="175" y="187"/>
                    </a:cubicBezTo>
                    <a:cubicBezTo>
                      <a:pt x="178" y="185"/>
                      <a:pt x="178" y="188"/>
                      <a:pt x="180" y="190"/>
                    </a:cubicBezTo>
                    <a:cubicBezTo>
                      <a:pt x="182" y="191"/>
                      <a:pt x="191" y="190"/>
                      <a:pt x="194" y="188"/>
                    </a:cubicBezTo>
                    <a:cubicBezTo>
                      <a:pt x="195" y="188"/>
                      <a:pt x="203" y="190"/>
                      <a:pt x="188" y="193"/>
                    </a:cubicBezTo>
                    <a:cubicBezTo>
                      <a:pt x="178" y="194"/>
                      <a:pt x="177" y="196"/>
                      <a:pt x="182" y="199"/>
                    </a:cubicBezTo>
                    <a:cubicBezTo>
                      <a:pt x="186" y="202"/>
                      <a:pt x="186" y="202"/>
                      <a:pt x="192" y="201"/>
                    </a:cubicBezTo>
                    <a:cubicBezTo>
                      <a:pt x="198" y="201"/>
                      <a:pt x="195" y="202"/>
                      <a:pt x="203" y="202"/>
                    </a:cubicBezTo>
                    <a:cubicBezTo>
                      <a:pt x="210" y="202"/>
                      <a:pt x="212" y="199"/>
                      <a:pt x="218" y="202"/>
                    </a:cubicBezTo>
                    <a:cubicBezTo>
                      <a:pt x="226" y="204"/>
                      <a:pt x="224" y="201"/>
                      <a:pt x="227" y="204"/>
                    </a:cubicBezTo>
                    <a:cubicBezTo>
                      <a:pt x="230" y="205"/>
                      <a:pt x="236" y="207"/>
                      <a:pt x="232" y="207"/>
                    </a:cubicBezTo>
                    <a:cubicBezTo>
                      <a:pt x="226" y="207"/>
                      <a:pt x="230" y="208"/>
                      <a:pt x="221" y="207"/>
                    </a:cubicBezTo>
                    <a:cubicBezTo>
                      <a:pt x="213" y="205"/>
                      <a:pt x="200" y="207"/>
                      <a:pt x="191" y="208"/>
                    </a:cubicBezTo>
                    <a:cubicBezTo>
                      <a:pt x="183" y="210"/>
                      <a:pt x="189" y="215"/>
                      <a:pt x="194" y="218"/>
                    </a:cubicBezTo>
                    <a:cubicBezTo>
                      <a:pt x="197" y="222"/>
                      <a:pt x="212" y="221"/>
                      <a:pt x="215" y="221"/>
                    </a:cubicBezTo>
                    <a:cubicBezTo>
                      <a:pt x="220" y="221"/>
                      <a:pt x="215" y="227"/>
                      <a:pt x="218" y="229"/>
                    </a:cubicBezTo>
                    <a:cubicBezTo>
                      <a:pt x="220" y="232"/>
                      <a:pt x="220" y="233"/>
                      <a:pt x="224" y="232"/>
                    </a:cubicBezTo>
                    <a:cubicBezTo>
                      <a:pt x="232" y="232"/>
                      <a:pt x="235" y="233"/>
                      <a:pt x="236" y="232"/>
                    </a:cubicBezTo>
                    <a:cubicBezTo>
                      <a:pt x="239" y="230"/>
                      <a:pt x="252" y="230"/>
                      <a:pt x="256" y="227"/>
                    </a:cubicBezTo>
                    <a:cubicBezTo>
                      <a:pt x="261" y="224"/>
                      <a:pt x="262" y="227"/>
                      <a:pt x="267" y="224"/>
                    </a:cubicBezTo>
                    <a:cubicBezTo>
                      <a:pt x="271" y="221"/>
                      <a:pt x="267" y="221"/>
                      <a:pt x="271" y="219"/>
                    </a:cubicBezTo>
                    <a:cubicBezTo>
                      <a:pt x="273" y="218"/>
                      <a:pt x="274" y="218"/>
                      <a:pt x="274" y="221"/>
                    </a:cubicBezTo>
                    <a:close/>
                    <a:moveTo>
                      <a:pt x="284" y="168"/>
                    </a:moveTo>
                    <a:cubicBezTo>
                      <a:pt x="284" y="166"/>
                      <a:pt x="285" y="166"/>
                      <a:pt x="287" y="163"/>
                    </a:cubicBezTo>
                    <a:cubicBezTo>
                      <a:pt x="288" y="160"/>
                      <a:pt x="291" y="157"/>
                      <a:pt x="288" y="157"/>
                    </a:cubicBezTo>
                    <a:cubicBezTo>
                      <a:pt x="285" y="156"/>
                      <a:pt x="287" y="154"/>
                      <a:pt x="279" y="154"/>
                    </a:cubicBezTo>
                    <a:cubicBezTo>
                      <a:pt x="270" y="156"/>
                      <a:pt x="267" y="159"/>
                      <a:pt x="271" y="159"/>
                    </a:cubicBezTo>
                    <a:cubicBezTo>
                      <a:pt x="276" y="160"/>
                      <a:pt x="276" y="162"/>
                      <a:pt x="276" y="162"/>
                    </a:cubicBezTo>
                    <a:cubicBezTo>
                      <a:pt x="276" y="163"/>
                      <a:pt x="279" y="165"/>
                      <a:pt x="282" y="168"/>
                    </a:cubicBezTo>
                    <a:cubicBezTo>
                      <a:pt x="284" y="168"/>
                      <a:pt x="284" y="168"/>
                      <a:pt x="284" y="168"/>
                    </a:cubicBezTo>
                    <a:close/>
                    <a:moveTo>
                      <a:pt x="474" y="213"/>
                    </a:moveTo>
                    <a:cubicBezTo>
                      <a:pt x="480" y="218"/>
                      <a:pt x="480" y="216"/>
                      <a:pt x="475" y="212"/>
                    </a:cubicBezTo>
                    <a:cubicBezTo>
                      <a:pt x="471" y="207"/>
                      <a:pt x="483" y="212"/>
                      <a:pt x="491" y="212"/>
                    </a:cubicBezTo>
                    <a:cubicBezTo>
                      <a:pt x="498" y="213"/>
                      <a:pt x="491" y="202"/>
                      <a:pt x="495" y="205"/>
                    </a:cubicBezTo>
                    <a:cubicBezTo>
                      <a:pt x="498" y="210"/>
                      <a:pt x="501" y="204"/>
                      <a:pt x="503" y="210"/>
                    </a:cubicBezTo>
                    <a:cubicBezTo>
                      <a:pt x="503" y="216"/>
                      <a:pt x="504" y="215"/>
                      <a:pt x="513" y="218"/>
                    </a:cubicBezTo>
                    <a:cubicBezTo>
                      <a:pt x="521" y="221"/>
                      <a:pt x="518" y="224"/>
                      <a:pt x="513" y="224"/>
                    </a:cubicBezTo>
                    <a:cubicBezTo>
                      <a:pt x="509" y="224"/>
                      <a:pt x="507" y="230"/>
                      <a:pt x="513" y="229"/>
                    </a:cubicBezTo>
                    <a:cubicBezTo>
                      <a:pt x="521" y="227"/>
                      <a:pt x="530" y="230"/>
                      <a:pt x="532" y="233"/>
                    </a:cubicBezTo>
                    <a:cubicBezTo>
                      <a:pt x="533" y="236"/>
                      <a:pt x="539" y="235"/>
                      <a:pt x="541" y="241"/>
                    </a:cubicBezTo>
                    <a:cubicBezTo>
                      <a:pt x="541" y="247"/>
                      <a:pt x="547" y="250"/>
                      <a:pt x="542" y="252"/>
                    </a:cubicBezTo>
                    <a:cubicBezTo>
                      <a:pt x="539" y="255"/>
                      <a:pt x="538" y="258"/>
                      <a:pt x="530" y="263"/>
                    </a:cubicBezTo>
                    <a:cubicBezTo>
                      <a:pt x="524" y="268"/>
                      <a:pt x="539" y="277"/>
                      <a:pt x="533" y="274"/>
                    </a:cubicBezTo>
                    <a:cubicBezTo>
                      <a:pt x="526" y="272"/>
                      <a:pt x="527" y="280"/>
                      <a:pt x="512" y="277"/>
                    </a:cubicBezTo>
                    <a:cubicBezTo>
                      <a:pt x="497" y="272"/>
                      <a:pt x="509" y="277"/>
                      <a:pt x="501" y="281"/>
                    </a:cubicBezTo>
                    <a:cubicBezTo>
                      <a:pt x="494" y="285"/>
                      <a:pt x="503" y="295"/>
                      <a:pt x="513" y="289"/>
                    </a:cubicBezTo>
                    <a:cubicBezTo>
                      <a:pt x="524" y="285"/>
                      <a:pt x="523" y="294"/>
                      <a:pt x="527" y="289"/>
                    </a:cubicBezTo>
                    <a:cubicBezTo>
                      <a:pt x="532" y="285"/>
                      <a:pt x="530" y="294"/>
                      <a:pt x="532" y="291"/>
                    </a:cubicBezTo>
                    <a:cubicBezTo>
                      <a:pt x="533" y="288"/>
                      <a:pt x="532" y="285"/>
                      <a:pt x="541" y="294"/>
                    </a:cubicBezTo>
                    <a:cubicBezTo>
                      <a:pt x="548" y="305"/>
                      <a:pt x="545" y="295"/>
                      <a:pt x="551" y="300"/>
                    </a:cubicBezTo>
                    <a:cubicBezTo>
                      <a:pt x="556" y="305"/>
                      <a:pt x="541" y="299"/>
                      <a:pt x="550" y="306"/>
                    </a:cubicBezTo>
                    <a:cubicBezTo>
                      <a:pt x="555" y="313"/>
                      <a:pt x="564" y="309"/>
                      <a:pt x="567" y="314"/>
                    </a:cubicBezTo>
                    <a:cubicBezTo>
                      <a:pt x="571" y="319"/>
                      <a:pt x="582" y="320"/>
                      <a:pt x="590" y="323"/>
                    </a:cubicBezTo>
                    <a:cubicBezTo>
                      <a:pt x="597" y="327"/>
                      <a:pt x="596" y="319"/>
                      <a:pt x="590" y="314"/>
                    </a:cubicBezTo>
                    <a:cubicBezTo>
                      <a:pt x="583" y="308"/>
                      <a:pt x="570" y="302"/>
                      <a:pt x="571" y="299"/>
                    </a:cubicBezTo>
                    <a:cubicBezTo>
                      <a:pt x="573" y="295"/>
                      <a:pt x="580" y="306"/>
                      <a:pt x="580" y="302"/>
                    </a:cubicBezTo>
                    <a:cubicBezTo>
                      <a:pt x="582" y="299"/>
                      <a:pt x="586" y="308"/>
                      <a:pt x="594" y="309"/>
                    </a:cubicBezTo>
                    <a:cubicBezTo>
                      <a:pt x="600" y="309"/>
                      <a:pt x="603" y="322"/>
                      <a:pt x="603" y="314"/>
                    </a:cubicBezTo>
                    <a:cubicBezTo>
                      <a:pt x="602" y="306"/>
                      <a:pt x="605" y="316"/>
                      <a:pt x="603" y="306"/>
                    </a:cubicBezTo>
                    <a:cubicBezTo>
                      <a:pt x="603" y="299"/>
                      <a:pt x="605" y="311"/>
                      <a:pt x="606" y="303"/>
                    </a:cubicBezTo>
                    <a:cubicBezTo>
                      <a:pt x="608" y="295"/>
                      <a:pt x="600" y="300"/>
                      <a:pt x="603" y="295"/>
                    </a:cubicBezTo>
                    <a:cubicBezTo>
                      <a:pt x="606" y="292"/>
                      <a:pt x="597" y="295"/>
                      <a:pt x="600" y="291"/>
                    </a:cubicBezTo>
                    <a:cubicBezTo>
                      <a:pt x="603" y="288"/>
                      <a:pt x="602" y="286"/>
                      <a:pt x="593" y="283"/>
                    </a:cubicBezTo>
                    <a:cubicBezTo>
                      <a:pt x="585" y="280"/>
                      <a:pt x="588" y="271"/>
                      <a:pt x="583" y="272"/>
                    </a:cubicBezTo>
                    <a:cubicBezTo>
                      <a:pt x="577" y="274"/>
                      <a:pt x="576" y="269"/>
                      <a:pt x="582" y="269"/>
                    </a:cubicBezTo>
                    <a:cubicBezTo>
                      <a:pt x="588" y="268"/>
                      <a:pt x="577" y="261"/>
                      <a:pt x="582" y="263"/>
                    </a:cubicBezTo>
                    <a:cubicBezTo>
                      <a:pt x="588" y="264"/>
                      <a:pt x="585" y="257"/>
                      <a:pt x="590" y="263"/>
                    </a:cubicBezTo>
                    <a:cubicBezTo>
                      <a:pt x="593" y="268"/>
                      <a:pt x="594" y="263"/>
                      <a:pt x="596" y="268"/>
                    </a:cubicBezTo>
                    <a:cubicBezTo>
                      <a:pt x="596" y="271"/>
                      <a:pt x="599" y="268"/>
                      <a:pt x="599" y="272"/>
                    </a:cubicBezTo>
                    <a:cubicBezTo>
                      <a:pt x="599" y="275"/>
                      <a:pt x="618" y="289"/>
                      <a:pt x="615" y="278"/>
                    </a:cubicBezTo>
                    <a:cubicBezTo>
                      <a:pt x="614" y="268"/>
                      <a:pt x="626" y="275"/>
                      <a:pt x="625" y="271"/>
                    </a:cubicBezTo>
                    <a:cubicBezTo>
                      <a:pt x="622" y="266"/>
                      <a:pt x="628" y="269"/>
                      <a:pt x="625" y="266"/>
                    </a:cubicBezTo>
                    <a:cubicBezTo>
                      <a:pt x="623" y="263"/>
                      <a:pt x="634" y="264"/>
                      <a:pt x="629" y="257"/>
                    </a:cubicBezTo>
                    <a:cubicBezTo>
                      <a:pt x="625" y="247"/>
                      <a:pt x="615" y="260"/>
                      <a:pt x="618" y="252"/>
                    </a:cubicBezTo>
                    <a:cubicBezTo>
                      <a:pt x="620" y="244"/>
                      <a:pt x="609" y="254"/>
                      <a:pt x="612" y="249"/>
                    </a:cubicBezTo>
                    <a:cubicBezTo>
                      <a:pt x="614" y="244"/>
                      <a:pt x="611" y="246"/>
                      <a:pt x="605" y="241"/>
                    </a:cubicBezTo>
                    <a:cubicBezTo>
                      <a:pt x="599" y="236"/>
                      <a:pt x="590" y="241"/>
                      <a:pt x="588" y="235"/>
                    </a:cubicBezTo>
                    <a:cubicBezTo>
                      <a:pt x="588" y="229"/>
                      <a:pt x="571" y="235"/>
                      <a:pt x="579" y="230"/>
                    </a:cubicBezTo>
                    <a:cubicBezTo>
                      <a:pt x="586" y="226"/>
                      <a:pt x="573" y="221"/>
                      <a:pt x="580" y="222"/>
                    </a:cubicBezTo>
                    <a:cubicBezTo>
                      <a:pt x="588" y="224"/>
                      <a:pt x="594" y="219"/>
                      <a:pt x="582" y="218"/>
                    </a:cubicBezTo>
                    <a:cubicBezTo>
                      <a:pt x="568" y="216"/>
                      <a:pt x="580" y="216"/>
                      <a:pt x="585" y="213"/>
                    </a:cubicBezTo>
                    <a:cubicBezTo>
                      <a:pt x="590" y="210"/>
                      <a:pt x="579" y="205"/>
                      <a:pt x="576" y="207"/>
                    </a:cubicBezTo>
                    <a:cubicBezTo>
                      <a:pt x="574" y="208"/>
                      <a:pt x="564" y="208"/>
                      <a:pt x="571" y="205"/>
                    </a:cubicBezTo>
                    <a:cubicBezTo>
                      <a:pt x="579" y="204"/>
                      <a:pt x="579" y="204"/>
                      <a:pt x="570" y="199"/>
                    </a:cubicBezTo>
                    <a:cubicBezTo>
                      <a:pt x="559" y="194"/>
                      <a:pt x="558" y="204"/>
                      <a:pt x="558" y="198"/>
                    </a:cubicBezTo>
                    <a:cubicBezTo>
                      <a:pt x="559" y="190"/>
                      <a:pt x="553" y="196"/>
                      <a:pt x="553" y="193"/>
                    </a:cubicBezTo>
                    <a:cubicBezTo>
                      <a:pt x="553" y="188"/>
                      <a:pt x="545" y="184"/>
                      <a:pt x="541" y="190"/>
                    </a:cubicBezTo>
                    <a:cubicBezTo>
                      <a:pt x="535" y="194"/>
                      <a:pt x="535" y="188"/>
                      <a:pt x="532" y="182"/>
                    </a:cubicBezTo>
                    <a:cubicBezTo>
                      <a:pt x="529" y="176"/>
                      <a:pt x="527" y="184"/>
                      <a:pt x="524" y="177"/>
                    </a:cubicBezTo>
                    <a:cubicBezTo>
                      <a:pt x="519" y="171"/>
                      <a:pt x="513" y="174"/>
                      <a:pt x="510" y="171"/>
                    </a:cubicBezTo>
                    <a:cubicBezTo>
                      <a:pt x="507" y="170"/>
                      <a:pt x="498" y="166"/>
                      <a:pt x="495" y="174"/>
                    </a:cubicBezTo>
                    <a:cubicBezTo>
                      <a:pt x="492" y="182"/>
                      <a:pt x="488" y="170"/>
                      <a:pt x="483" y="174"/>
                    </a:cubicBezTo>
                    <a:cubicBezTo>
                      <a:pt x="478" y="180"/>
                      <a:pt x="474" y="180"/>
                      <a:pt x="477" y="177"/>
                    </a:cubicBezTo>
                    <a:cubicBezTo>
                      <a:pt x="481" y="173"/>
                      <a:pt x="480" y="165"/>
                      <a:pt x="475" y="163"/>
                    </a:cubicBezTo>
                    <a:cubicBezTo>
                      <a:pt x="471" y="162"/>
                      <a:pt x="475" y="156"/>
                      <a:pt x="471" y="156"/>
                    </a:cubicBezTo>
                    <a:cubicBezTo>
                      <a:pt x="465" y="154"/>
                      <a:pt x="443" y="157"/>
                      <a:pt x="442" y="163"/>
                    </a:cubicBezTo>
                    <a:cubicBezTo>
                      <a:pt x="442" y="171"/>
                      <a:pt x="433" y="162"/>
                      <a:pt x="439" y="173"/>
                    </a:cubicBezTo>
                    <a:cubicBezTo>
                      <a:pt x="445" y="184"/>
                      <a:pt x="433" y="176"/>
                      <a:pt x="437" y="182"/>
                    </a:cubicBezTo>
                    <a:cubicBezTo>
                      <a:pt x="443" y="190"/>
                      <a:pt x="446" y="182"/>
                      <a:pt x="446" y="188"/>
                    </a:cubicBezTo>
                    <a:cubicBezTo>
                      <a:pt x="448" y="193"/>
                      <a:pt x="428" y="185"/>
                      <a:pt x="433" y="177"/>
                    </a:cubicBezTo>
                    <a:cubicBezTo>
                      <a:pt x="437" y="170"/>
                      <a:pt x="427" y="174"/>
                      <a:pt x="434" y="165"/>
                    </a:cubicBezTo>
                    <a:cubicBezTo>
                      <a:pt x="442" y="156"/>
                      <a:pt x="445" y="157"/>
                      <a:pt x="445" y="154"/>
                    </a:cubicBezTo>
                    <a:cubicBezTo>
                      <a:pt x="445" y="152"/>
                      <a:pt x="428" y="151"/>
                      <a:pt x="418" y="159"/>
                    </a:cubicBezTo>
                    <a:cubicBezTo>
                      <a:pt x="405" y="165"/>
                      <a:pt x="411" y="166"/>
                      <a:pt x="408" y="170"/>
                    </a:cubicBezTo>
                    <a:cubicBezTo>
                      <a:pt x="404" y="173"/>
                      <a:pt x="405" y="176"/>
                      <a:pt x="404" y="184"/>
                    </a:cubicBezTo>
                    <a:cubicBezTo>
                      <a:pt x="402" y="191"/>
                      <a:pt x="404" y="191"/>
                      <a:pt x="414" y="193"/>
                    </a:cubicBezTo>
                    <a:cubicBezTo>
                      <a:pt x="425" y="193"/>
                      <a:pt x="428" y="198"/>
                      <a:pt x="419" y="196"/>
                    </a:cubicBezTo>
                    <a:cubicBezTo>
                      <a:pt x="410" y="196"/>
                      <a:pt x="405" y="196"/>
                      <a:pt x="414" y="204"/>
                    </a:cubicBezTo>
                    <a:cubicBezTo>
                      <a:pt x="422" y="212"/>
                      <a:pt x="428" y="204"/>
                      <a:pt x="433" y="208"/>
                    </a:cubicBezTo>
                    <a:cubicBezTo>
                      <a:pt x="439" y="213"/>
                      <a:pt x="445" y="210"/>
                      <a:pt x="446" y="210"/>
                    </a:cubicBezTo>
                    <a:cubicBezTo>
                      <a:pt x="456" y="213"/>
                      <a:pt x="454" y="208"/>
                      <a:pt x="463" y="213"/>
                    </a:cubicBezTo>
                    <a:cubicBezTo>
                      <a:pt x="471" y="215"/>
                      <a:pt x="468" y="207"/>
                      <a:pt x="474" y="213"/>
                    </a:cubicBezTo>
                    <a:close/>
                    <a:moveTo>
                      <a:pt x="515" y="250"/>
                    </a:moveTo>
                    <a:cubicBezTo>
                      <a:pt x="527" y="249"/>
                      <a:pt x="521" y="244"/>
                      <a:pt x="523" y="238"/>
                    </a:cubicBezTo>
                    <a:cubicBezTo>
                      <a:pt x="524" y="233"/>
                      <a:pt x="510" y="232"/>
                      <a:pt x="507" y="240"/>
                    </a:cubicBezTo>
                    <a:cubicBezTo>
                      <a:pt x="504" y="246"/>
                      <a:pt x="503" y="250"/>
                      <a:pt x="515" y="250"/>
                    </a:cubicBezTo>
                    <a:close/>
                    <a:moveTo>
                      <a:pt x="439" y="302"/>
                    </a:moveTo>
                    <a:cubicBezTo>
                      <a:pt x="439" y="308"/>
                      <a:pt x="445" y="309"/>
                      <a:pt x="448" y="303"/>
                    </a:cubicBezTo>
                    <a:cubicBezTo>
                      <a:pt x="449" y="299"/>
                      <a:pt x="453" y="303"/>
                      <a:pt x="454" y="297"/>
                    </a:cubicBezTo>
                    <a:cubicBezTo>
                      <a:pt x="456" y="292"/>
                      <a:pt x="463" y="294"/>
                      <a:pt x="463" y="297"/>
                    </a:cubicBezTo>
                    <a:cubicBezTo>
                      <a:pt x="465" y="302"/>
                      <a:pt x="466" y="299"/>
                      <a:pt x="472" y="300"/>
                    </a:cubicBezTo>
                    <a:cubicBezTo>
                      <a:pt x="477" y="303"/>
                      <a:pt x="483" y="300"/>
                      <a:pt x="480" y="295"/>
                    </a:cubicBezTo>
                    <a:cubicBezTo>
                      <a:pt x="475" y="291"/>
                      <a:pt x="477" y="295"/>
                      <a:pt x="472" y="294"/>
                    </a:cubicBezTo>
                    <a:cubicBezTo>
                      <a:pt x="468" y="292"/>
                      <a:pt x="471" y="286"/>
                      <a:pt x="463" y="285"/>
                    </a:cubicBezTo>
                    <a:cubicBezTo>
                      <a:pt x="456" y="281"/>
                      <a:pt x="451" y="272"/>
                      <a:pt x="446" y="277"/>
                    </a:cubicBezTo>
                    <a:cubicBezTo>
                      <a:pt x="443" y="280"/>
                      <a:pt x="442" y="268"/>
                      <a:pt x="437" y="269"/>
                    </a:cubicBezTo>
                    <a:cubicBezTo>
                      <a:pt x="434" y="271"/>
                      <a:pt x="431" y="283"/>
                      <a:pt x="433" y="291"/>
                    </a:cubicBezTo>
                    <a:cubicBezTo>
                      <a:pt x="434" y="297"/>
                      <a:pt x="424" y="295"/>
                      <a:pt x="427" y="300"/>
                    </a:cubicBezTo>
                    <a:cubicBezTo>
                      <a:pt x="428" y="303"/>
                      <a:pt x="440" y="297"/>
                      <a:pt x="439" y="302"/>
                    </a:cubicBezTo>
                    <a:close/>
                    <a:moveTo>
                      <a:pt x="453" y="319"/>
                    </a:moveTo>
                    <a:cubicBezTo>
                      <a:pt x="448" y="314"/>
                      <a:pt x="463" y="306"/>
                      <a:pt x="468" y="309"/>
                    </a:cubicBezTo>
                    <a:cubicBezTo>
                      <a:pt x="472" y="311"/>
                      <a:pt x="457" y="323"/>
                      <a:pt x="453" y="319"/>
                    </a:cubicBezTo>
                    <a:close/>
                    <a:moveTo>
                      <a:pt x="480" y="162"/>
                    </a:moveTo>
                    <a:cubicBezTo>
                      <a:pt x="483" y="163"/>
                      <a:pt x="478" y="166"/>
                      <a:pt x="486" y="170"/>
                    </a:cubicBezTo>
                    <a:cubicBezTo>
                      <a:pt x="492" y="171"/>
                      <a:pt x="492" y="166"/>
                      <a:pt x="500" y="168"/>
                    </a:cubicBezTo>
                    <a:cubicBezTo>
                      <a:pt x="507" y="170"/>
                      <a:pt x="516" y="170"/>
                      <a:pt x="513" y="166"/>
                    </a:cubicBezTo>
                    <a:cubicBezTo>
                      <a:pt x="509" y="162"/>
                      <a:pt x="506" y="156"/>
                      <a:pt x="495" y="156"/>
                    </a:cubicBezTo>
                    <a:cubicBezTo>
                      <a:pt x="484" y="157"/>
                      <a:pt x="477" y="151"/>
                      <a:pt x="477" y="157"/>
                    </a:cubicBezTo>
                    <a:cubicBezTo>
                      <a:pt x="477" y="160"/>
                      <a:pt x="475" y="160"/>
                      <a:pt x="480" y="162"/>
                    </a:cubicBezTo>
                    <a:close/>
                    <a:moveTo>
                      <a:pt x="352" y="109"/>
                    </a:moveTo>
                    <a:cubicBezTo>
                      <a:pt x="357" y="114"/>
                      <a:pt x="360" y="112"/>
                      <a:pt x="361" y="115"/>
                    </a:cubicBezTo>
                    <a:cubicBezTo>
                      <a:pt x="361" y="118"/>
                      <a:pt x="369" y="117"/>
                      <a:pt x="375" y="115"/>
                    </a:cubicBezTo>
                    <a:cubicBezTo>
                      <a:pt x="383" y="114"/>
                      <a:pt x="381" y="118"/>
                      <a:pt x="387" y="121"/>
                    </a:cubicBezTo>
                    <a:cubicBezTo>
                      <a:pt x="392" y="125"/>
                      <a:pt x="381" y="129"/>
                      <a:pt x="386" y="132"/>
                    </a:cubicBezTo>
                    <a:cubicBezTo>
                      <a:pt x="390" y="134"/>
                      <a:pt x="386" y="137"/>
                      <a:pt x="390" y="140"/>
                    </a:cubicBezTo>
                    <a:cubicBezTo>
                      <a:pt x="396" y="143"/>
                      <a:pt x="393" y="138"/>
                      <a:pt x="402" y="142"/>
                    </a:cubicBezTo>
                    <a:cubicBezTo>
                      <a:pt x="411" y="146"/>
                      <a:pt x="416" y="135"/>
                      <a:pt x="416" y="140"/>
                    </a:cubicBezTo>
                    <a:cubicBezTo>
                      <a:pt x="414" y="146"/>
                      <a:pt x="421" y="143"/>
                      <a:pt x="440" y="143"/>
                    </a:cubicBezTo>
                    <a:cubicBezTo>
                      <a:pt x="462" y="145"/>
                      <a:pt x="457" y="135"/>
                      <a:pt x="459" y="140"/>
                    </a:cubicBezTo>
                    <a:cubicBezTo>
                      <a:pt x="460" y="145"/>
                      <a:pt x="483" y="145"/>
                      <a:pt x="483" y="140"/>
                    </a:cubicBezTo>
                    <a:cubicBezTo>
                      <a:pt x="483" y="135"/>
                      <a:pt x="492" y="138"/>
                      <a:pt x="486" y="135"/>
                    </a:cubicBezTo>
                    <a:cubicBezTo>
                      <a:pt x="481" y="132"/>
                      <a:pt x="489" y="132"/>
                      <a:pt x="486" y="128"/>
                    </a:cubicBezTo>
                    <a:cubicBezTo>
                      <a:pt x="483" y="123"/>
                      <a:pt x="477" y="126"/>
                      <a:pt x="475" y="123"/>
                    </a:cubicBezTo>
                    <a:cubicBezTo>
                      <a:pt x="472" y="120"/>
                      <a:pt x="463" y="123"/>
                      <a:pt x="448" y="125"/>
                    </a:cubicBezTo>
                    <a:cubicBezTo>
                      <a:pt x="431" y="126"/>
                      <a:pt x="439" y="131"/>
                      <a:pt x="430" y="128"/>
                    </a:cubicBezTo>
                    <a:cubicBezTo>
                      <a:pt x="422" y="125"/>
                      <a:pt x="422" y="131"/>
                      <a:pt x="416" y="126"/>
                    </a:cubicBezTo>
                    <a:cubicBezTo>
                      <a:pt x="411" y="121"/>
                      <a:pt x="414" y="129"/>
                      <a:pt x="411" y="128"/>
                    </a:cubicBezTo>
                    <a:cubicBezTo>
                      <a:pt x="407" y="126"/>
                      <a:pt x="411" y="125"/>
                      <a:pt x="407" y="121"/>
                    </a:cubicBezTo>
                    <a:cubicBezTo>
                      <a:pt x="404" y="117"/>
                      <a:pt x="401" y="121"/>
                      <a:pt x="401" y="118"/>
                    </a:cubicBezTo>
                    <a:cubicBezTo>
                      <a:pt x="399" y="115"/>
                      <a:pt x="411" y="120"/>
                      <a:pt x="410" y="117"/>
                    </a:cubicBezTo>
                    <a:cubicBezTo>
                      <a:pt x="410" y="114"/>
                      <a:pt x="404" y="115"/>
                      <a:pt x="399" y="112"/>
                    </a:cubicBezTo>
                    <a:cubicBezTo>
                      <a:pt x="393" y="109"/>
                      <a:pt x="392" y="109"/>
                      <a:pt x="384" y="111"/>
                    </a:cubicBezTo>
                    <a:cubicBezTo>
                      <a:pt x="378" y="112"/>
                      <a:pt x="376" y="104"/>
                      <a:pt x="372" y="104"/>
                    </a:cubicBezTo>
                    <a:cubicBezTo>
                      <a:pt x="369" y="106"/>
                      <a:pt x="360" y="103"/>
                      <a:pt x="351" y="103"/>
                    </a:cubicBezTo>
                    <a:cubicBezTo>
                      <a:pt x="347" y="103"/>
                      <a:pt x="347" y="106"/>
                      <a:pt x="352" y="109"/>
                    </a:cubicBezTo>
                    <a:close/>
                    <a:moveTo>
                      <a:pt x="357" y="137"/>
                    </a:moveTo>
                    <a:cubicBezTo>
                      <a:pt x="364" y="138"/>
                      <a:pt x="361" y="142"/>
                      <a:pt x="372" y="142"/>
                    </a:cubicBezTo>
                    <a:cubicBezTo>
                      <a:pt x="381" y="142"/>
                      <a:pt x="378" y="134"/>
                      <a:pt x="373" y="129"/>
                    </a:cubicBezTo>
                    <a:cubicBezTo>
                      <a:pt x="367" y="123"/>
                      <a:pt x="360" y="125"/>
                      <a:pt x="355" y="131"/>
                    </a:cubicBezTo>
                    <a:cubicBezTo>
                      <a:pt x="354" y="134"/>
                      <a:pt x="351" y="137"/>
                      <a:pt x="357" y="137"/>
                    </a:cubicBezTo>
                    <a:close/>
                    <a:moveTo>
                      <a:pt x="373" y="177"/>
                    </a:moveTo>
                    <a:cubicBezTo>
                      <a:pt x="373" y="174"/>
                      <a:pt x="378" y="176"/>
                      <a:pt x="375" y="171"/>
                    </a:cubicBezTo>
                    <a:cubicBezTo>
                      <a:pt x="372" y="165"/>
                      <a:pt x="387" y="174"/>
                      <a:pt x="390" y="166"/>
                    </a:cubicBezTo>
                    <a:cubicBezTo>
                      <a:pt x="395" y="159"/>
                      <a:pt x="407" y="154"/>
                      <a:pt x="398" y="151"/>
                    </a:cubicBezTo>
                    <a:cubicBezTo>
                      <a:pt x="390" y="148"/>
                      <a:pt x="390" y="152"/>
                      <a:pt x="386" y="151"/>
                    </a:cubicBezTo>
                    <a:cubicBezTo>
                      <a:pt x="381" y="148"/>
                      <a:pt x="379" y="146"/>
                      <a:pt x="367" y="149"/>
                    </a:cubicBezTo>
                    <a:cubicBezTo>
                      <a:pt x="357" y="151"/>
                      <a:pt x="364" y="154"/>
                      <a:pt x="361" y="154"/>
                    </a:cubicBezTo>
                    <a:cubicBezTo>
                      <a:pt x="358" y="154"/>
                      <a:pt x="358" y="154"/>
                      <a:pt x="358" y="163"/>
                    </a:cubicBezTo>
                    <a:cubicBezTo>
                      <a:pt x="358" y="171"/>
                      <a:pt x="363" y="171"/>
                      <a:pt x="363" y="176"/>
                    </a:cubicBezTo>
                    <a:cubicBezTo>
                      <a:pt x="361" y="182"/>
                      <a:pt x="366" y="177"/>
                      <a:pt x="370" y="180"/>
                    </a:cubicBezTo>
                    <a:cubicBezTo>
                      <a:pt x="372" y="180"/>
                      <a:pt x="372" y="180"/>
                      <a:pt x="373" y="177"/>
                    </a:cubicBezTo>
                    <a:close/>
                    <a:moveTo>
                      <a:pt x="317" y="162"/>
                    </a:moveTo>
                    <a:cubicBezTo>
                      <a:pt x="323" y="163"/>
                      <a:pt x="323" y="168"/>
                      <a:pt x="319" y="170"/>
                    </a:cubicBezTo>
                    <a:cubicBezTo>
                      <a:pt x="312" y="173"/>
                      <a:pt x="308" y="160"/>
                      <a:pt x="303" y="166"/>
                    </a:cubicBezTo>
                    <a:cubicBezTo>
                      <a:pt x="300" y="170"/>
                      <a:pt x="308" y="176"/>
                      <a:pt x="317" y="179"/>
                    </a:cubicBezTo>
                    <a:cubicBezTo>
                      <a:pt x="328" y="182"/>
                      <a:pt x="329" y="191"/>
                      <a:pt x="335" y="191"/>
                    </a:cubicBezTo>
                    <a:cubicBezTo>
                      <a:pt x="341" y="193"/>
                      <a:pt x="337" y="185"/>
                      <a:pt x="341" y="187"/>
                    </a:cubicBezTo>
                    <a:cubicBezTo>
                      <a:pt x="344" y="188"/>
                      <a:pt x="352" y="185"/>
                      <a:pt x="352" y="179"/>
                    </a:cubicBezTo>
                    <a:cubicBezTo>
                      <a:pt x="352" y="174"/>
                      <a:pt x="355" y="177"/>
                      <a:pt x="354" y="171"/>
                    </a:cubicBezTo>
                    <a:cubicBezTo>
                      <a:pt x="352" y="166"/>
                      <a:pt x="351" y="174"/>
                      <a:pt x="347" y="168"/>
                    </a:cubicBezTo>
                    <a:cubicBezTo>
                      <a:pt x="343" y="163"/>
                      <a:pt x="335" y="163"/>
                      <a:pt x="344" y="162"/>
                    </a:cubicBezTo>
                    <a:cubicBezTo>
                      <a:pt x="352" y="160"/>
                      <a:pt x="341" y="159"/>
                      <a:pt x="347" y="157"/>
                    </a:cubicBezTo>
                    <a:cubicBezTo>
                      <a:pt x="352" y="154"/>
                      <a:pt x="346" y="151"/>
                      <a:pt x="338" y="154"/>
                    </a:cubicBezTo>
                    <a:cubicBezTo>
                      <a:pt x="331" y="157"/>
                      <a:pt x="326" y="149"/>
                      <a:pt x="320" y="152"/>
                    </a:cubicBezTo>
                    <a:cubicBezTo>
                      <a:pt x="314" y="156"/>
                      <a:pt x="308" y="157"/>
                      <a:pt x="316" y="160"/>
                    </a:cubicBezTo>
                    <a:cubicBezTo>
                      <a:pt x="317" y="162"/>
                      <a:pt x="317" y="162"/>
                      <a:pt x="317" y="162"/>
                    </a:cubicBezTo>
                    <a:close/>
                    <a:moveTo>
                      <a:pt x="341" y="230"/>
                    </a:moveTo>
                    <a:cubicBezTo>
                      <a:pt x="347" y="230"/>
                      <a:pt x="351" y="235"/>
                      <a:pt x="355" y="232"/>
                    </a:cubicBezTo>
                    <a:cubicBezTo>
                      <a:pt x="360" y="227"/>
                      <a:pt x="360" y="232"/>
                      <a:pt x="363" y="229"/>
                    </a:cubicBezTo>
                    <a:cubicBezTo>
                      <a:pt x="364" y="224"/>
                      <a:pt x="360" y="229"/>
                      <a:pt x="357" y="224"/>
                    </a:cubicBezTo>
                    <a:cubicBezTo>
                      <a:pt x="354" y="218"/>
                      <a:pt x="354" y="222"/>
                      <a:pt x="347" y="216"/>
                    </a:cubicBezTo>
                    <a:cubicBezTo>
                      <a:pt x="341" y="210"/>
                      <a:pt x="340" y="212"/>
                      <a:pt x="335" y="219"/>
                    </a:cubicBezTo>
                    <a:cubicBezTo>
                      <a:pt x="331" y="226"/>
                      <a:pt x="325" y="221"/>
                      <a:pt x="329" y="226"/>
                    </a:cubicBezTo>
                    <a:cubicBezTo>
                      <a:pt x="331" y="229"/>
                      <a:pt x="335" y="229"/>
                      <a:pt x="341" y="230"/>
                    </a:cubicBezTo>
                    <a:close/>
                    <a:moveTo>
                      <a:pt x="326" y="81"/>
                    </a:moveTo>
                    <a:cubicBezTo>
                      <a:pt x="331" y="79"/>
                      <a:pt x="331" y="75"/>
                      <a:pt x="322" y="75"/>
                    </a:cubicBezTo>
                    <a:cubicBezTo>
                      <a:pt x="312" y="73"/>
                      <a:pt x="320" y="73"/>
                      <a:pt x="312" y="70"/>
                    </a:cubicBezTo>
                    <a:cubicBezTo>
                      <a:pt x="305" y="67"/>
                      <a:pt x="306" y="75"/>
                      <a:pt x="303" y="70"/>
                    </a:cubicBezTo>
                    <a:cubicBezTo>
                      <a:pt x="302" y="65"/>
                      <a:pt x="282" y="61"/>
                      <a:pt x="280" y="68"/>
                    </a:cubicBezTo>
                    <a:cubicBezTo>
                      <a:pt x="279" y="75"/>
                      <a:pt x="287" y="67"/>
                      <a:pt x="287" y="73"/>
                    </a:cubicBezTo>
                    <a:cubicBezTo>
                      <a:pt x="285" y="78"/>
                      <a:pt x="290" y="70"/>
                      <a:pt x="293" y="75"/>
                    </a:cubicBezTo>
                    <a:cubicBezTo>
                      <a:pt x="297" y="81"/>
                      <a:pt x="290" y="78"/>
                      <a:pt x="285" y="79"/>
                    </a:cubicBezTo>
                    <a:cubicBezTo>
                      <a:pt x="284" y="79"/>
                      <a:pt x="285" y="86"/>
                      <a:pt x="296" y="82"/>
                    </a:cubicBezTo>
                    <a:cubicBezTo>
                      <a:pt x="308" y="79"/>
                      <a:pt x="297" y="84"/>
                      <a:pt x="309" y="82"/>
                    </a:cubicBezTo>
                    <a:cubicBezTo>
                      <a:pt x="320" y="81"/>
                      <a:pt x="312" y="93"/>
                      <a:pt x="328" y="90"/>
                    </a:cubicBezTo>
                    <a:cubicBezTo>
                      <a:pt x="340" y="89"/>
                      <a:pt x="323" y="81"/>
                      <a:pt x="326" y="81"/>
                    </a:cubicBezTo>
                    <a:close/>
                    <a:moveTo>
                      <a:pt x="418" y="114"/>
                    </a:moveTo>
                    <a:cubicBezTo>
                      <a:pt x="421" y="117"/>
                      <a:pt x="427" y="114"/>
                      <a:pt x="430" y="112"/>
                    </a:cubicBezTo>
                    <a:cubicBezTo>
                      <a:pt x="433" y="111"/>
                      <a:pt x="434" y="115"/>
                      <a:pt x="443" y="115"/>
                    </a:cubicBezTo>
                    <a:cubicBezTo>
                      <a:pt x="453" y="115"/>
                      <a:pt x="446" y="111"/>
                      <a:pt x="456" y="114"/>
                    </a:cubicBezTo>
                    <a:cubicBezTo>
                      <a:pt x="466" y="117"/>
                      <a:pt x="478" y="107"/>
                      <a:pt x="477" y="114"/>
                    </a:cubicBezTo>
                    <a:cubicBezTo>
                      <a:pt x="474" y="120"/>
                      <a:pt x="484" y="117"/>
                      <a:pt x="491" y="114"/>
                    </a:cubicBezTo>
                    <a:cubicBezTo>
                      <a:pt x="495" y="111"/>
                      <a:pt x="500" y="115"/>
                      <a:pt x="501" y="107"/>
                    </a:cubicBezTo>
                    <a:cubicBezTo>
                      <a:pt x="501" y="101"/>
                      <a:pt x="491" y="107"/>
                      <a:pt x="491" y="103"/>
                    </a:cubicBezTo>
                    <a:cubicBezTo>
                      <a:pt x="491" y="98"/>
                      <a:pt x="494" y="100"/>
                      <a:pt x="498" y="96"/>
                    </a:cubicBezTo>
                    <a:cubicBezTo>
                      <a:pt x="504" y="93"/>
                      <a:pt x="491" y="86"/>
                      <a:pt x="504" y="89"/>
                    </a:cubicBezTo>
                    <a:cubicBezTo>
                      <a:pt x="515" y="90"/>
                      <a:pt x="524" y="84"/>
                      <a:pt x="521" y="81"/>
                    </a:cubicBezTo>
                    <a:cubicBezTo>
                      <a:pt x="518" y="78"/>
                      <a:pt x="532" y="78"/>
                      <a:pt x="519" y="73"/>
                    </a:cubicBezTo>
                    <a:cubicBezTo>
                      <a:pt x="509" y="67"/>
                      <a:pt x="529" y="75"/>
                      <a:pt x="527" y="70"/>
                    </a:cubicBezTo>
                    <a:cubicBezTo>
                      <a:pt x="524" y="65"/>
                      <a:pt x="521" y="67"/>
                      <a:pt x="516" y="67"/>
                    </a:cubicBezTo>
                    <a:cubicBezTo>
                      <a:pt x="510" y="67"/>
                      <a:pt x="501" y="68"/>
                      <a:pt x="504" y="65"/>
                    </a:cubicBezTo>
                    <a:cubicBezTo>
                      <a:pt x="507" y="64"/>
                      <a:pt x="526" y="64"/>
                      <a:pt x="533" y="62"/>
                    </a:cubicBezTo>
                    <a:cubicBezTo>
                      <a:pt x="542" y="62"/>
                      <a:pt x="535" y="56"/>
                      <a:pt x="539" y="59"/>
                    </a:cubicBezTo>
                    <a:cubicBezTo>
                      <a:pt x="544" y="61"/>
                      <a:pt x="551" y="61"/>
                      <a:pt x="556" y="56"/>
                    </a:cubicBezTo>
                    <a:cubicBezTo>
                      <a:pt x="561" y="50"/>
                      <a:pt x="571" y="45"/>
                      <a:pt x="591" y="37"/>
                    </a:cubicBezTo>
                    <a:cubicBezTo>
                      <a:pt x="611" y="30"/>
                      <a:pt x="611" y="28"/>
                      <a:pt x="594" y="30"/>
                    </a:cubicBezTo>
                    <a:cubicBezTo>
                      <a:pt x="579" y="31"/>
                      <a:pt x="591" y="28"/>
                      <a:pt x="600" y="25"/>
                    </a:cubicBezTo>
                    <a:cubicBezTo>
                      <a:pt x="611" y="23"/>
                      <a:pt x="634" y="19"/>
                      <a:pt x="634" y="16"/>
                    </a:cubicBezTo>
                    <a:cubicBezTo>
                      <a:pt x="634" y="11"/>
                      <a:pt x="617" y="14"/>
                      <a:pt x="617" y="9"/>
                    </a:cubicBezTo>
                    <a:cubicBezTo>
                      <a:pt x="618" y="6"/>
                      <a:pt x="605" y="5"/>
                      <a:pt x="602" y="5"/>
                    </a:cubicBezTo>
                    <a:cubicBezTo>
                      <a:pt x="597" y="6"/>
                      <a:pt x="597" y="5"/>
                      <a:pt x="591" y="8"/>
                    </a:cubicBezTo>
                    <a:cubicBezTo>
                      <a:pt x="583" y="11"/>
                      <a:pt x="571" y="9"/>
                      <a:pt x="579" y="8"/>
                    </a:cubicBezTo>
                    <a:cubicBezTo>
                      <a:pt x="585" y="8"/>
                      <a:pt x="594" y="5"/>
                      <a:pt x="583" y="5"/>
                    </a:cubicBezTo>
                    <a:cubicBezTo>
                      <a:pt x="571" y="5"/>
                      <a:pt x="568" y="0"/>
                      <a:pt x="559" y="2"/>
                    </a:cubicBezTo>
                    <a:cubicBezTo>
                      <a:pt x="550" y="3"/>
                      <a:pt x="548" y="0"/>
                      <a:pt x="539" y="3"/>
                    </a:cubicBezTo>
                    <a:cubicBezTo>
                      <a:pt x="532" y="6"/>
                      <a:pt x="523" y="0"/>
                      <a:pt x="503" y="5"/>
                    </a:cubicBezTo>
                    <a:cubicBezTo>
                      <a:pt x="494" y="8"/>
                      <a:pt x="488" y="2"/>
                      <a:pt x="481" y="5"/>
                    </a:cubicBezTo>
                    <a:cubicBezTo>
                      <a:pt x="475" y="8"/>
                      <a:pt x="468" y="3"/>
                      <a:pt x="474" y="8"/>
                    </a:cubicBezTo>
                    <a:cubicBezTo>
                      <a:pt x="480" y="14"/>
                      <a:pt x="466" y="6"/>
                      <a:pt x="465" y="11"/>
                    </a:cubicBezTo>
                    <a:cubicBezTo>
                      <a:pt x="463" y="16"/>
                      <a:pt x="460" y="16"/>
                      <a:pt x="451" y="14"/>
                    </a:cubicBezTo>
                    <a:cubicBezTo>
                      <a:pt x="442" y="14"/>
                      <a:pt x="453" y="13"/>
                      <a:pt x="442" y="11"/>
                    </a:cubicBezTo>
                    <a:cubicBezTo>
                      <a:pt x="431" y="11"/>
                      <a:pt x="446" y="16"/>
                      <a:pt x="434" y="16"/>
                    </a:cubicBezTo>
                    <a:cubicBezTo>
                      <a:pt x="422" y="17"/>
                      <a:pt x="445" y="19"/>
                      <a:pt x="439" y="20"/>
                    </a:cubicBezTo>
                    <a:cubicBezTo>
                      <a:pt x="433" y="22"/>
                      <a:pt x="430" y="17"/>
                      <a:pt x="419" y="19"/>
                    </a:cubicBezTo>
                    <a:cubicBezTo>
                      <a:pt x="408" y="20"/>
                      <a:pt x="413" y="23"/>
                      <a:pt x="405" y="22"/>
                    </a:cubicBezTo>
                    <a:cubicBezTo>
                      <a:pt x="398" y="20"/>
                      <a:pt x="389" y="25"/>
                      <a:pt x="390" y="28"/>
                    </a:cubicBezTo>
                    <a:cubicBezTo>
                      <a:pt x="393" y="33"/>
                      <a:pt x="395" y="28"/>
                      <a:pt x="399" y="31"/>
                    </a:cubicBezTo>
                    <a:cubicBezTo>
                      <a:pt x="402" y="33"/>
                      <a:pt x="408" y="30"/>
                      <a:pt x="405" y="33"/>
                    </a:cubicBezTo>
                    <a:cubicBezTo>
                      <a:pt x="401" y="36"/>
                      <a:pt x="401" y="39"/>
                      <a:pt x="408" y="41"/>
                    </a:cubicBezTo>
                    <a:cubicBezTo>
                      <a:pt x="416" y="42"/>
                      <a:pt x="421" y="47"/>
                      <a:pt x="428" y="42"/>
                    </a:cubicBezTo>
                    <a:cubicBezTo>
                      <a:pt x="436" y="37"/>
                      <a:pt x="445" y="37"/>
                      <a:pt x="439" y="39"/>
                    </a:cubicBezTo>
                    <a:cubicBezTo>
                      <a:pt x="433" y="41"/>
                      <a:pt x="421" y="45"/>
                      <a:pt x="440" y="47"/>
                    </a:cubicBezTo>
                    <a:cubicBezTo>
                      <a:pt x="459" y="48"/>
                      <a:pt x="453" y="41"/>
                      <a:pt x="459" y="44"/>
                    </a:cubicBezTo>
                    <a:cubicBezTo>
                      <a:pt x="463" y="47"/>
                      <a:pt x="480" y="44"/>
                      <a:pt x="492" y="36"/>
                    </a:cubicBezTo>
                    <a:cubicBezTo>
                      <a:pt x="506" y="30"/>
                      <a:pt x="488" y="39"/>
                      <a:pt x="500" y="41"/>
                    </a:cubicBezTo>
                    <a:cubicBezTo>
                      <a:pt x="512" y="41"/>
                      <a:pt x="501" y="42"/>
                      <a:pt x="478" y="47"/>
                    </a:cubicBezTo>
                    <a:cubicBezTo>
                      <a:pt x="457" y="51"/>
                      <a:pt x="457" y="48"/>
                      <a:pt x="466" y="54"/>
                    </a:cubicBezTo>
                    <a:cubicBezTo>
                      <a:pt x="474" y="61"/>
                      <a:pt x="484" y="61"/>
                      <a:pt x="475" y="62"/>
                    </a:cubicBezTo>
                    <a:cubicBezTo>
                      <a:pt x="468" y="64"/>
                      <a:pt x="468" y="58"/>
                      <a:pt x="460" y="53"/>
                    </a:cubicBezTo>
                    <a:cubicBezTo>
                      <a:pt x="453" y="50"/>
                      <a:pt x="431" y="47"/>
                      <a:pt x="431" y="53"/>
                    </a:cubicBezTo>
                    <a:cubicBezTo>
                      <a:pt x="431" y="58"/>
                      <a:pt x="431" y="58"/>
                      <a:pt x="439" y="59"/>
                    </a:cubicBezTo>
                    <a:cubicBezTo>
                      <a:pt x="446" y="62"/>
                      <a:pt x="453" y="68"/>
                      <a:pt x="448" y="68"/>
                    </a:cubicBezTo>
                    <a:cubicBezTo>
                      <a:pt x="445" y="70"/>
                      <a:pt x="445" y="72"/>
                      <a:pt x="453" y="73"/>
                    </a:cubicBezTo>
                    <a:cubicBezTo>
                      <a:pt x="462" y="73"/>
                      <a:pt x="465" y="76"/>
                      <a:pt x="457" y="75"/>
                    </a:cubicBezTo>
                    <a:cubicBezTo>
                      <a:pt x="448" y="73"/>
                      <a:pt x="430" y="75"/>
                      <a:pt x="427" y="78"/>
                    </a:cubicBezTo>
                    <a:cubicBezTo>
                      <a:pt x="422" y="81"/>
                      <a:pt x="421" y="87"/>
                      <a:pt x="428" y="86"/>
                    </a:cubicBezTo>
                    <a:cubicBezTo>
                      <a:pt x="436" y="84"/>
                      <a:pt x="431" y="87"/>
                      <a:pt x="439" y="86"/>
                    </a:cubicBezTo>
                    <a:cubicBezTo>
                      <a:pt x="445" y="84"/>
                      <a:pt x="437" y="87"/>
                      <a:pt x="442" y="93"/>
                    </a:cubicBezTo>
                    <a:cubicBezTo>
                      <a:pt x="446" y="100"/>
                      <a:pt x="457" y="93"/>
                      <a:pt x="462" y="87"/>
                    </a:cubicBezTo>
                    <a:cubicBezTo>
                      <a:pt x="466" y="82"/>
                      <a:pt x="457" y="100"/>
                      <a:pt x="446" y="100"/>
                    </a:cubicBezTo>
                    <a:cubicBezTo>
                      <a:pt x="437" y="98"/>
                      <a:pt x="437" y="89"/>
                      <a:pt x="427" y="89"/>
                    </a:cubicBezTo>
                    <a:cubicBezTo>
                      <a:pt x="418" y="89"/>
                      <a:pt x="416" y="90"/>
                      <a:pt x="419" y="95"/>
                    </a:cubicBezTo>
                    <a:cubicBezTo>
                      <a:pt x="424" y="98"/>
                      <a:pt x="431" y="103"/>
                      <a:pt x="422" y="103"/>
                    </a:cubicBezTo>
                    <a:cubicBezTo>
                      <a:pt x="411" y="103"/>
                      <a:pt x="404" y="107"/>
                      <a:pt x="408" y="112"/>
                    </a:cubicBezTo>
                    <a:cubicBezTo>
                      <a:pt x="411" y="114"/>
                      <a:pt x="413" y="111"/>
                      <a:pt x="418" y="114"/>
                    </a:cubicBezTo>
                    <a:close/>
                    <a:moveTo>
                      <a:pt x="369" y="37"/>
                    </a:moveTo>
                    <a:cubicBezTo>
                      <a:pt x="364" y="37"/>
                      <a:pt x="363" y="37"/>
                      <a:pt x="361" y="42"/>
                    </a:cubicBezTo>
                    <a:cubicBezTo>
                      <a:pt x="360" y="45"/>
                      <a:pt x="357" y="44"/>
                      <a:pt x="354" y="48"/>
                    </a:cubicBezTo>
                    <a:cubicBezTo>
                      <a:pt x="351" y="53"/>
                      <a:pt x="369" y="51"/>
                      <a:pt x="367" y="53"/>
                    </a:cubicBezTo>
                    <a:cubicBezTo>
                      <a:pt x="366" y="58"/>
                      <a:pt x="351" y="50"/>
                      <a:pt x="351" y="54"/>
                    </a:cubicBezTo>
                    <a:cubicBezTo>
                      <a:pt x="349" y="58"/>
                      <a:pt x="354" y="59"/>
                      <a:pt x="361" y="65"/>
                    </a:cubicBezTo>
                    <a:cubicBezTo>
                      <a:pt x="367" y="70"/>
                      <a:pt x="373" y="62"/>
                      <a:pt x="372" y="65"/>
                    </a:cubicBezTo>
                    <a:cubicBezTo>
                      <a:pt x="369" y="70"/>
                      <a:pt x="387" y="62"/>
                      <a:pt x="384" y="65"/>
                    </a:cubicBezTo>
                    <a:cubicBezTo>
                      <a:pt x="383" y="70"/>
                      <a:pt x="367" y="70"/>
                      <a:pt x="372" y="73"/>
                    </a:cubicBezTo>
                    <a:cubicBezTo>
                      <a:pt x="375" y="75"/>
                      <a:pt x="378" y="79"/>
                      <a:pt x="383" y="82"/>
                    </a:cubicBezTo>
                    <a:cubicBezTo>
                      <a:pt x="389" y="84"/>
                      <a:pt x="401" y="89"/>
                      <a:pt x="401" y="84"/>
                    </a:cubicBezTo>
                    <a:cubicBezTo>
                      <a:pt x="401" y="79"/>
                      <a:pt x="408" y="87"/>
                      <a:pt x="407" y="82"/>
                    </a:cubicBezTo>
                    <a:cubicBezTo>
                      <a:pt x="404" y="76"/>
                      <a:pt x="407" y="79"/>
                      <a:pt x="411" y="84"/>
                    </a:cubicBezTo>
                    <a:cubicBezTo>
                      <a:pt x="416" y="89"/>
                      <a:pt x="413" y="78"/>
                      <a:pt x="416" y="79"/>
                    </a:cubicBezTo>
                    <a:cubicBezTo>
                      <a:pt x="421" y="79"/>
                      <a:pt x="425" y="75"/>
                      <a:pt x="431" y="72"/>
                    </a:cubicBezTo>
                    <a:cubicBezTo>
                      <a:pt x="437" y="68"/>
                      <a:pt x="448" y="67"/>
                      <a:pt x="443" y="65"/>
                    </a:cubicBezTo>
                    <a:cubicBezTo>
                      <a:pt x="437" y="62"/>
                      <a:pt x="439" y="59"/>
                      <a:pt x="428" y="61"/>
                    </a:cubicBezTo>
                    <a:cubicBezTo>
                      <a:pt x="419" y="64"/>
                      <a:pt x="434" y="59"/>
                      <a:pt x="427" y="54"/>
                    </a:cubicBezTo>
                    <a:cubicBezTo>
                      <a:pt x="421" y="51"/>
                      <a:pt x="428" y="48"/>
                      <a:pt x="419" y="47"/>
                    </a:cubicBezTo>
                    <a:cubicBezTo>
                      <a:pt x="410" y="47"/>
                      <a:pt x="418" y="54"/>
                      <a:pt x="413" y="51"/>
                    </a:cubicBezTo>
                    <a:cubicBezTo>
                      <a:pt x="407" y="50"/>
                      <a:pt x="414" y="47"/>
                      <a:pt x="405" y="45"/>
                    </a:cubicBezTo>
                    <a:cubicBezTo>
                      <a:pt x="396" y="45"/>
                      <a:pt x="389" y="31"/>
                      <a:pt x="373" y="31"/>
                    </a:cubicBezTo>
                    <a:cubicBezTo>
                      <a:pt x="363" y="33"/>
                      <a:pt x="379" y="37"/>
                      <a:pt x="369" y="37"/>
                    </a:cubicBezTo>
                    <a:close/>
                    <a:moveTo>
                      <a:pt x="344" y="84"/>
                    </a:moveTo>
                    <a:cubicBezTo>
                      <a:pt x="351" y="86"/>
                      <a:pt x="338" y="87"/>
                      <a:pt x="344" y="87"/>
                    </a:cubicBezTo>
                    <a:cubicBezTo>
                      <a:pt x="351" y="89"/>
                      <a:pt x="344" y="93"/>
                      <a:pt x="351" y="90"/>
                    </a:cubicBezTo>
                    <a:cubicBezTo>
                      <a:pt x="357" y="89"/>
                      <a:pt x="366" y="89"/>
                      <a:pt x="364" y="86"/>
                    </a:cubicBezTo>
                    <a:cubicBezTo>
                      <a:pt x="361" y="82"/>
                      <a:pt x="370" y="82"/>
                      <a:pt x="364" y="81"/>
                    </a:cubicBezTo>
                    <a:cubicBezTo>
                      <a:pt x="357" y="78"/>
                      <a:pt x="358" y="81"/>
                      <a:pt x="352" y="76"/>
                    </a:cubicBezTo>
                    <a:cubicBezTo>
                      <a:pt x="346" y="73"/>
                      <a:pt x="335" y="73"/>
                      <a:pt x="338" y="76"/>
                    </a:cubicBezTo>
                    <a:cubicBezTo>
                      <a:pt x="340" y="81"/>
                      <a:pt x="332" y="79"/>
                      <a:pt x="338" y="82"/>
                    </a:cubicBezTo>
                    <a:cubicBezTo>
                      <a:pt x="341" y="82"/>
                      <a:pt x="338" y="82"/>
                      <a:pt x="344" y="84"/>
                    </a:cubicBezTo>
                    <a:close/>
                    <a:moveTo>
                      <a:pt x="329" y="58"/>
                    </a:moveTo>
                    <a:cubicBezTo>
                      <a:pt x="332" y="61"/>
                      <a:pt x="335" y="61"/>
                      <a:pt x="335" y="56"/>
                    </a:cubicBezTo>
                    <a:cubicBezTo>
                      <a:pt x="334" y="51"/>
                      <a:pt x="323" y="50"/>
                      <a:pt x="323" y="54"/>
                    </a:cubicBezTo>
                    <a:cubicBezTo>
                      <a:pt x="325" y="58"/>
                      <a:pt x="326" y="56"/>
                      <a:pt x="329" y="58"/>
                    </a:cubicBezTo>
                    <a:close/>
                    <a:moveTo>
                      <a:pt x="238" y="142"/>
                    </a:moveTo>
                    <a:cubicBezTo>
                      <a:pt x="245" y="138"/>
                      <a:pt x="250" y="134"/>
                      <a:pt x="256" y="135"/>
                    </a:cubicBezTo>
                    <a:cubicBezTo>
                      <a:pt x="262" y="138"/>
                      <a:pt x="259" y="134"/>
                      <a:pt x="265" y="135"/>
                    </a:cubicBezTo>
                    <a:cubicBezTo>
                      <a:pt x="271" y="137"/>
                      <a:pt x="276" y="135"/>
                      <a:pt x="282" y="128"/>
                    </a:cubicBezTo>
                    <a:cubicBezTo>
                      <a:pt x="288" y="120"/>
                      <a:pt x="274" y="118"/>
                      <a:pt x="270" y="120"/>
                    </a:cubicBezTo>
                    <a:cubicBezTo>
                      <a:pt x="267" y="121"/>
                      <a:pt x="262" y="125"/>
                      <a:pt x="264" y="121"/>
                    </a:cubicBezTo>
                    <a:cubicBezTo>
                      <a:pt x="265" y="117"/>
                      <a:pt x="258" y="120"/>
                      <a:pt x="261" y="117"/>
                    </a:cubicBezTo>
                    <a:cubicBezTo>
                      <a:pt x="264" y="114"/>
                      <a:pt x="258" y="117"/>
                      <a:pt x="258" y="109"/>
                    </a:cubicBezTo>
                    <a:cubicBezTo>
                      <a:pt x="258" y="103"/>
                      <a:pt x="252" y="107"/>
                      <a:pt x="244" y="112"/>
                    </a:cubicBezTo>
                    <a:cubicBezTo>
                      <a:pt x="236" y="117"/>
                      <a:pt x="255" y="117"/>
                      <a:pt x="249" y="120"/>
                    </a:cubicBezTo>
                    <a:cubicBezTo>
                      <a:pt x="242" y="125"/>
                      <a:pt x="256" y="123"/>
                      <a:pt x="255" y="126"/>
                    </a:cubicBezTo>
                    <a:cubicBezTo>
                      <a:pt x="253" y="131"/>
                      <a:pt x="249" y="125"/>
                      <a:pt x="241" y="126"/>
                    </a:cubicBezTo>
                    <a:cubicBezTo>
                      <a:pt x="232" y="128"/>
                      <a:pt x="239" y="126"/>
                      <a:pt x="229" y="118"/>
                    </a:cubicBezTo>
                    <a:cubicBezTo>
                      <a:pt x="217" y="111"/>
                      <a:pt x="217" y="121"/>
                      <a:pt x="213" y="115"/>
                    </a:cubicBezTo>
                    <a:cubicBezTo>
                      <a:pt x="210" y="109"/>
                      <a:pt x="206" y="112"/>
                      <a:pt x="197" y="117"/>
                    </a:cubicBezTo>
                    <a:cubicBezTo>
                      <a:pt x="188" y="120"/>
                      <a:pt x="198" y="117"/>
                      <a:pt x="191" y="123"/>
                    </a:cubicBezTo>
                    <a:cubicBezTo>
                      <a:pt x="185" y="128"/>
                      <a:pt x="194" y="125"/>
                      <a:pt x="188" y="128"/>
                    </a:cubicBezTo>
                    <a:cubicBezTo>
                      <a:pt x="182" y="132"/>
                      <a:pt x="188" y="132"/>
                      <a:pt x="195" y="135"/>
                    </a:cubicBezTo>
                    <a:cubicBezTo>
                      <a:pt x="203" y="137"/>
                      <a:pt x="203" y="132"/>
                      <a:pt x="204" y="134"/>
                    </a:cubicBezTo>
                    <a:cubicBezTo>
                      <a:pt x="206" y="137"/>
                      <a:pt x="209" y="138"/>
                      <a:pt x="212" y="134"/>
                    </a:cubicBezTo>
                    <a:cubicBezTo>
                      <a:pt x="215" y="129"/>
                      <a:pt x="217" y="129"/>
                      <a:pt x="215" y="132"/>
                    </a:cubicBezTo>
                    <a:cubicBezTo>
                      <a:pt x="213" y="135"/>
                      <a:pt x="218" y="135"/>
                      <a:pt x="230" y="132"/>
                    </a:cubicBezTo>
                    <a:cubicBezTo>
                      <a:pt x="242" y="131"/>
                      <a:pt x="236" y="135"/>
                      <a:pt x="227" y="135"/>
                    </a:cubicBezTo>
                    <a:cubicBezTo>
                      <a:pt x="218" y="137"/>
                      <a:pt x="204" y="140"/>
                      <a:pt x="215" y="143"/>
                    </a:cubicBezTo>
                    <a:cubicBezTo>
                      <a:pt x="221" y="146"/>
                      <a:pt x="229" y="143"/>
                      <a:pt x="238" y="142"/>
                    </a:cubicBezTo>
                    <a:close/>
                    <a:moveTo>
                      <a:pt x="288" y="96"/>
                    </a:moveTo>
                    <a:cubicBezTo>
                      <a:pt x="284" y="92"/>
                      <a:pt x="276" y="90"/>
                      <a:pt x="277" y="93"/>
                    </a:cubicBezTo>
                    <a:cubicBezTo>
                      <a:pt x="279" y="96"/>
                      <a:pt x="280" y="103"/>
                      <a:pt x="288" y="103"/>
                    </a:cubicBezTo>
                    <a:cubicBezTo>
                      <a:pt x="291" y="101"/>
                      <a:pt x="293" y="101"/>
                      <a:pt x="288" y="96"/>
                    </a:cubicBezTo>
                    <a:close/>
                    <a:moveTo>
                      <a:pt x="192" y="111"/>
                    </a:moveTo>
                    <a:cubicBezTo>
                      <a:pt x="198" y="111"/>
                      <a:pt x="204" y="107"/>
                      <a:pt x="197" y="104"/>
                    </a:cubicBezTo>
                    <a:cubicBezTo>
                      <a:pt x="191" y="100"/>
                      <a:pt x="207" y="100"/>
                      <a:pt x="198" y="96"/>
                    </a:cubicBezTo>
                    <a:cubicBezTo>
                      <a:pt x="192" y="93"/>
                      <a:pt x="191" y="95"/>
                      <a:pt x="189" y="98"/>
                    </a:cubicBezTo>
                    <a:cubicBezTo>
                      <a:pt x="188" y="101"/>
                      <a:pt x="180" y="92"/>
                      <a:pt x="168" y="103"/>
                    </a:cubicBezTo>
                    <a:cubicBezTo>
                      <a:pt x="157" y="111"/>
                      <a:pt x="162" y="106"/>
                      <a:pt x="156" y="111"/>
                    </a:cubicBezTo>
                    <a:cubicBezTo>
                      <a:pt x="150" y="117"/>
                      <a:pt x="150" y="109"/>
                      <a:pt x="145" y="115"/>
                    </a:cubicBezTo>
                    <a:cubicBezTo>
                      <a:pt x="139" y="120"/>
                      <a:pt x="147" y="117"/>
                      <a:pt x="145" y="120"/>
                    </a:cubicBezTo>
                    <a:cubicBezTo>
                      <a:pt x="143" y="121"/>
                      <a:pt x="147" y="121"/>
                      <a:pt x="150" y="120"/>
                    </a:cubicBezTo>
                    <a:cubicBezTo>
                      <a:pt x="153" y="117"/>
                      <a:pt x="153" y="121"/>
                      <a:pt x="157" y="120"/>
                    </a:cubicBezTo>
                    <a:cubicBezTo>
                      <a:pt x="160" y="120"/>
                      <a:pt x="159" y="115"/>
                      <a:pt x="162" y="120"/>
                    </a:cubicBezTo>
                    <a:cubicBezTo>
                      <a:pt x="163" y="125"/>
                      <a:pt x="169" y="125"/>
                      <a:pt x="169" y="118"/>
                    </a:cubicBezTo>
                    <a:cubicBezTo>
                      <a:pt x="169" y="112"/>
                      <a:pt x="171" y="125"/>
                      <a:pt x="177" y="114"/>
                    </a:cubicBezTo>
                    <a:cubicBezTo>
                      <a:pt x="180" y="107"/>
                      <a:pt x="175" y="111"/>
                      <a:pt x="182" y="107"/>
                    </a:cubicBezTo>
                    <a:cubicBezTo>
                      <a:pt x="188" y="104"/>
                      <a:pt x="178" y="114"/>
                      <a:pt x="186" y="115"/>
                    </a:cubicBezTo>
                    <a:cubicBezTo>
                      <a:pt x="195" y="117"/>
                      <a:pt x="188" y="111"/>
                      <a:pt x="192" y="111"/>
                    </a:cubicBezTo>
                    <a:close/>
                    <a:moveTo>
                      <a:pt x="232" y="82"/>
                    </a:moveTo>
                    <a:cubicBezTo>
                      <a:pt x="236" y="84"/>
                      <a:pt x="232" y="82"/>
                      <a:pt x="241" y="82"/>
                    </a:cubicBezTo>
                    <a:cubicBezTo>
                      <a:pt x="250" y="84"/>
                      <a:pt x="256" y="81"/>
                      <a:pt x="247" y="78"/>
                    </a:cubicBezTo>
                    <a:cubicBezTo>
                      <a:pt x="236" y="73"/>
                      <a:pt x="236" y="78"/>
                      <a:pt x="227" y="79"/>
                    </a:cubicBezTo>
                    <a:cubicBezTo>
                      <a:pt x="218" y="81"/>
                      <a:pt x="218" y="84"/>
                      <a:pt x="224" y="82"/>
                    </a:cubicBezTo>
                    <a:cubicBezTo>
                      <a:pt x="226" y="82"/>
                      <a:pt x="226" y="82"/>
                      <a:pt x="232" y="82"/>
                    </a:cubicBezTo>
                    <a:close/>
                    <a:moveTo>
                      <a:pt x="239" y="96"/>
                    </a:moveTo>
                    <a:cubicBezTo>
                      <a:pt x="247" y="95"/>
                      <a:pt x="249" y="92"/>
                      <a:pt x="241" y="90"/>
                    </a:cubicBezTo>
                    <a:cubicBezTo>
                      <a:pt x="235" y="90"/>
                      <a:pt x="247" y="90"/>
                      <a:pt x="249" y="87"/>
                    </a:cubicBezTo>
                    <a:cubicBezTo>
                      <a:pt x="250" y="84"/>
                      <a:pt x="239" y="86"/>
                      <a:pt x="229" y="87"/>
                    </a:cubicBezTo>
                    <a:cubicBezTo>
                      <a:pt x="218" y="89"/>
                      <a:pt x="218" y="90"/>
                      <a:pt x="220" y="95"/>
                    </a:cubicBezTo>
                    <a:cubicBezTo>
                      <a:pt x="223" y="100"/>
                      <a:pt x="232" y="98"/>
                      <a:pt x="239" y="96"/>
                    </a:cubicBezTo>
                    <a:close/>
                    <a:moveTo>
                      <a:pt x="335" y="135"/>
                    </a:moveTo>
                    <a:cubicBezTo>
                      <a:pt x="340" y="135"/>
                      <a:pt x="344" y="135"/>
                      <a:pt x="343" y="131"/>
                    </a:cubicBezTo>
                    <a:cubicBezTo>
                      <a:pt x="341" y="128"/>
                      <a:pt x="341" y="125"/>
                      <a:pt x="344" y="128"/>
                    </a:cubicBezTo>
                    <a:cubicBezTo>
                      <a:pt x="347" y="131"/>
                      <a:pt x="347" y="128"/>
                      <a:pt x="344" y="125"/>
                    </a:cubicBezTo>
                    <a:cubicBezTo>
                      <a:pt x="341" y="120"/>
                      <a:pt x="346" y="114"/>
                      <a:pt x="338" y="109"/>
                    </a:cubicBezTo>
                    <a:cubicBezTo>
                      <a:pt x="331" y="106"/>
                      <a:pt x="334" y="114"/>
                      <a:pt x="331" y="111"/>
                    </a:cubicBezTo>
                    <a:cubicBezTo>
                      <a:pt x="326" y="109"/>
                      <a:pt x="323" y="109"/>
                      <a:pt x="319" y="111"/>
                    </a:cubicBezTo>
                    <a:cubicBezTo>
                      <a:pt x="314" y="112"/>
                      <a:pt x="320" y="114"/>
                      <a:pt x="326" y="121"/>
                    </a:cubicBezTo>
                    <a:cubicBezTo>
                      <a:pt x="312" y="115"/>
                      <a:pt x="320" y="114"/>
                      <a:pt x="312" y="112"/>
                    </a:cubicBezTo>
                    <a:cubicBezTo>
                      <a:pt x="305" y="112"/>
                      <a:pt x="306" y="114"/>
                      <a:pt x="311" y="120"/>
                    </a:cubicBezTo>
                    <a:cubicBezTo>
                      <a:pt x="316" y="125"/>
                      <a:pt x="311" y="120"/>
                      <a:pt x="308" y="121"/>
                    </a:cubicBezTo>
                    <a:cubicBezTo>
                      <a:pt x="306" y="125"/>
                      <a:pt x="300" y="123"/>
                      <a:pt x="303" y="126"/>
                    </a:cubicBezTo>
                    <a:cubicBezTo>
                      <a:pt x="305" y="129"/>
                      <a:pt x="323" y="125"/>
                      <a:pt x="329" y="125"/>
                    </a:cubicBezTo>
                    <a:cubicBezTo>
                      <a:pt x="334" y="125"/>
                      <a:pt x="317" y="126"/>
                      <a:pt x="320" y="131"/>
                    </a:cubicBezTo>
                    <a:cubicBezTo>
                      <a:pt x="323" y="134"/>
                      <a:pt x="320" y="138"/>
                      <a:pt x="326" y="135"/>
                    </a:cubicBezTo>
                    <a:cubicBezTo>
                      <a:pt x="329" y="134"/>
                      <a:pt x="329" y="135"/>
                      <a:pt x="335" y="135"/>
                    </a:cubicBezTo>
                    <a:close/>
                    <a:moveTo>
                      <a:pt x="623" y="518"/>
                    </a:moveTo>
                    <a:cubicBezTo>
                      <a:pt x="623" y="515"/>
                      <a:pt x="626" y="515"/>
                      <a:pt x="625" y="515"/>
                    </a:cubicBezTo>
                    <a:cubicBezTo>
                      <a:pt x="625" y="513"/>
                      <a:pt x="618" y="515"/>
                      <a:pt x="612" y="513"/>
                    </a:cubicBezTo>
                    <a:cubicBezTo>
                      <a:pt x="608" y="512"/>
                      <a:pt x="611" y="505"/>
                      <a:pt x="608" y="510"/>
                    </a:cubicBezTo>
                    <a:cubicBezTo>
                      <a:pt x="605" y="515"/>
                      <a:pt x="609" y="512"/>
                      <a:pt x="608" y="515"/>
                    </a:cubicBezTo>
                    <a:cubicBezTo>
                      <a:pt x="608" y="516"/>
                      <a:pt x="611" y="515"/>
                      <a:pt x="612" y="516"/>
                    </a:cubicBezTo>
                    <a:cubicBezTo>
                      <a:pt x="614" y="518"/>
                      <a:pt x="614" y="516"/>
                      <a:pt x="622" y="519"/>
                    </a:cubicBezTo>
                    <a:cubicBezTo>
                      <a:pt x="623" y="521"/>
                      <a:pt x="623" y="521"/>
                      <a:pt x="623" y="518"/>
                    </a:cubicBezTo>
                    <a:close/>
                    <a:moveTo>
                      <a:pt x="635" y="521"/>
                    </a:moveTo>
                    <a:cubicBezTo>
                      <a:pt x="635" y="518"/>
                      <a:pt x="637" y="518"/>
                      <a:pt x="637" y="522"/>
                    </a:cubicBezTo>
                    <a:cubicBezTo>
                      <a:pt x="635" y="527"/>
                      <a:pt x="637" y="526"/>
                      <a:pt x="640" y="522"/>
                    </a:cubicBezTo>
                    <a:cubicBezTo>
                      <a:pt x="643" y="521"/>
                      <a:pt x="646" y="518"/>
                      <a:pt x="643" y="518"/>
                    </a:cubicBezTo>
                    <a:cubicBezTo>
                      <a:pt x="640" y="516"/>
                      <a:pt x="638" y="516"/>
                      <a:pt x="640" y="512"/>
                    </a:cubicBezTo>
                    <a:cubicBezTo>
                      <a:pt x="640" y="507"/>
                      <a:pt x="638" y="507"/>
                      <a:pt x="635" y="512"/>
                    </a:cubicBezTo>
                    <a:cubicBezTo>
                      <a:pt x="632" y="516"/>
                      <a:pt x="629" y="519"/>
                      <a:pt x="631" y="524"/>
                    </a:cubicBezTo>
                    <a:cubicBezTo>
                      <a:pt x="632" y="527"/>
                      <a:pt x="634" y="526"/>
                      <a:pt x="635" y="521"/>
                    </a:cubicBezTo>
                    <a:close/>
                    <a:moveTo>
                      <a:pt x="611" y="474"/>
                    </a:moveTo>
                    <a:cubicBezTo>
                      <a:pt x="600" y="473"/>
                      <a:pt x="609" y="476"/>
                      <a:pt x="612" y="479"/>
                    </a:cubicBezTo>
                    <a:cubicBezTo>
                      <a:pt x="615" y="482"/>
                      <a:pt x="626" y="487"/>
                      <a:pt x="629" y="484"/>
                    </a:cubicBezTo>
                    <a:cubicBezTo>
                      <a:pt x="629" y="480"/>
                      <a:pt x="620" y="476"/>
                      <a:pt x="611" y="474"/>
                    </a:cubicBezTo>
                    <a:close/>
                    <a:moveTo>
                      <a:pt x="655" y="501"/>
                    </a:moveTo>
                    <a:cubicBezTo>
                      <a:pt x="660" y="498"/>
                      <a:pt x="660" y="502"/>
                      <a:pt x="669" y="501"/>
                    </a:cubicBezTo>
                    <a:cubicBezTo>
                      <a:pt x="679" y="499"/>
                      <a:pt x="669" y="504"/>
                      <a:pt x="678" y="502"/>
                    </a:cubicBezTo>
                    <a:cubicBezTo>
                      <a:pt x="687" y="501"/>
                      <a:pt x="673" y="507"/>
                      <a:pt x="673" y="508"/>
                    </a:cubicBezTo>
                    <a:cubicBezTo>
                      <a:pt x="673" y="512"/>
                      <a:pt x="678" y="512"/>
                      <a:pt x="681" y="507"/>
                    </a:cubicBezTo>
                    <a:cubicBezTo>
                      <a:pt x="684" y="501"/>
                      <a:pt x="685" y="505"/>
                      <a:pt x="687" y="501"/>
                    </a:cubicBezTo>
                    <a:cubicBezTo>
                      <a:pt x="690" y="496"/>
                      <a:pt x="692" y="499"/>
                      <a:pt x="690" y="504"/>
                    </a:cubicBezTo>
                    <a:cubicBezTo>
                      <a:pt x="689" y="508"/>
                      <a:pt x="687" y="512"/>
                      <a:pt x="690" y="508"/>
                    </a:cubicBezTo>
                    <a:cubicBezTo>
                      <a:pt x="695" y="505"/>
                      <a:pt x="692" y="512"/>
                      <a:pt x="696" y="512"/>
                    </a:cubicBezTo>
                    <a:cubicBezTo>
                      <a:pt x="702" y="512"/>
                      <a:pt x="698" y="510"/>
                      <a:pt x="701" y="502"/>
                    </a:cubicBezTo>
                    <a:cubicBezTo>
                      <a:pt x="702" y="494"/>
                      <a:pt x="695" y="502"/>
                      <a:pt x="699" y="496"/>
                    </a:cubicBezTo>
                    <a:cubicBezTo>
                      <a:pt x="702" y="491"/>
                      <a:pt x="696" y="494"/>
                      <a:pt x="693" y="499"/>
                    </a:cubicBezTo>
                    <a:cubicBezTo>
                      <a:pt x="692" y="504"/>
                      <a:pt x="692" y="496"/>
                      <a:pt x="695" y="493"/>
                    </a:cubicBezTo>
                    <a:cubicBezTo>
                      <a:pt x="699" y="491"/>
                      <a:pt x="699" y="488"/>
                      <a:pt x="696" y="490"/>
                    </a:cubicBezTo>
                    <a:cubicBezTo>
                      <a:pt x="693" y="491"/>
                      <a:pt x="689" y="488"/>
                      <a:pt x="693" y="485"/>
                    </a:cubicBezTo>
                    <a:cubicBezTo>
                      <a:pt x="696" y="480"/>
                      <a:pt x="692" y="477"/>
                      <a:pt x="684" y="480"/>
                    </a:cubicBezTo>
                    <a:cubicBezTo>
                      <a:pt x="676" y="482"/>
                      <a:pt x="682" y="477"/>
                      <a:pt x="678" y="479"/>
                    </a:cubicBezTo>
                    <a:cubicBezTo>
                      <a:pt x="673" y="480"/>
                      <a:pt x="673" y="474"/>
                      <a:pt x="676" y="474"/>
                    </a:cubicBezTo>
                    <a:cubicBezTo>
                      <a:pt x="679" y="474"/>
                      <a:pt x="675" y="468"/>
                      <a:pt x="670" y="474"/>
                    </a:cubicBezTo>
                    <a:cubicBezTo>
                      <a:pt x="666" y="479"/>
                      <a:pt x="669" y="471"/>
                      <a:pt x="672" y="465"/>
                    </a:cubicBezTo>
                    <a:cubicBezTo>
                      <a:pt x="672" y="465"/>
                      <a:pt x="676" y="459"/>
                      <a:pt x="678" y="456"/>
                    </a:cubicBezTo>
                    <a:cubicBezTo>
                      <a:pt x="679" y="454"/>
                      <a:pt x="678" y="451"/>
                      <a:pt x="672" y="454"/>
                    </a:cubicBezTo>
                    <a:cubicBezTo>
                      <a:pt x="666" y="457"/>
                      <a:pt x="669" y="460"/>
                      <a:pt x="666" y="462"/>
                    </a:cubicBezTo>
                    <a:cubicBezTo>
                      <a:pt x="663" y="463"/>
                      <a:pt x="660" y="474"/>
                      <a:pt x="655" y="484"/>
                    </a:cubicBezTo>
                    <a:cubicBezTo>
                      <a:pt x="650" y="491"/>
                      <a:pt x="653" y="485"/>
                      <a:pt x="650" y="488"/>
                    </a:cubicBezTo>
                    <a:cubicBezTo>
                      <a:pt x="647" y="491"/>
                      <a:pt x="647" y="491"/>
                      <a:pt x="652" y="491"/>
                    </a:cubicBezTo>
                    <a:cubicBezTo>
                      <a:pt x="657" y="493"/>
                      <a:pt x="644" y="496"/>
                      <a:pt x="647" y="499"/>
                    </a:cubicBezTo>
                    <a:cubicBezTo>
                      <a:pt x="649" y="501"/>
                      <a:pt x="649" y="502"/>
                      <a:pt x="655" y="501"/>
                    </a:cubicBezTo>
                    <a:close/>
                    <a:moveTo>
                      <a:pt x="363" y="485"/>
                    </a:moveTo>
                    <a:cubicBezTo>
                      <a:pt x="364" y="485"/>
                      <a:pt x="363" y="479"/>
                      <a:pt x="364" y="480"/>
                    </a:cubicBezTo>
                    <a:cubicBezTo>
                      <a:pt x="366" y="480"/>
                      <a:pt x="366" y="482"/>
                      <a:pt x="367" y="485"/>
                    </a:cubicBezTo>
                    <a:cubicBezTo>
                      <a:pt x="367" y="490"/>
                      <a:pt x="372" y="487"/>
                      <a:pt x="373" y="490"/>
                    </a:cubicBezTo>
                    <a:cubicBezTo>
                      <a:pt x="375" y="491"/>
                      <a:pt x="375" y="487"/>
                      <a:pt x="381" y="490"/>
                    </a:cubicBezTo>
                    <a:cubicBezTo>
                      <a:pt x="387" y="491"/>
                      <a:pt x="384" y="494"/>
                      <a:pt x="386" y="493"/>
                    </a:cubicBezTo>
                    <a:cubicBezTo>
                      <a:pt x="389" y="491"/>
                      <a:pt x="390" y="498"/>
                      <a:pt x="393" y="494"/>
                    </a:cubicBezTo>
                    <a:cubicBezTo>
                      <a:pt x="399" y="493"/>
                      <a:pt x="396" y="496"/>
                      <a:pt x="401" y="494"/>
                    </a:cubicBezTo>
                    <a:cubicBezTo>
                      <a:pt x="405" y="494"/>
                      <a:pt x="402" y="496"/>
                      <a:pt x="407" y="496"/>
                    </a:cubicBezTo>
                    <a:cubicBezTo>
                      <a:pt x="408" y="496"/>
                      <a:pt x="408" y="496"/>
                      <a:pt x="408" y="496"/>
                    </a:cubicBezTo>
                    <a:cubicBezTo>
                      <a:pt x="410" y="494"/>
                      <a:pt x="410" y="493"/>
                      <a:pt x="410" y="491"/>
                    </a:cubicBezTo>
                    <a:cubicBezTo>
                      <a:pt x="411" y="490"/>
                      <a:pt x="414" y="488"/>
                      <a:pt x="413" y="491"/>
                    </a:cubicBezTo>
                    <a:cubicBezTo>
                      <a:pt x="411" y="493"/>
                      <a:pt x="414" y="491"/>
                      <a:pt x="416" y="488"/>
                    </a:cubicBezTo>
                    <a:cubicBezTo>
                      <a:pt x="416" y="484"/>
                      <a:pt x="418" y="487"/>
                      <a:pt x="416" y="488"/>
                    </a:cubicBezTo>
                    <a:cubicBezTo>
                      <a:pt x="414" y="491"/>
                      <a:pt x="416" y="491"/>
                      <a:pt x="418" y="490"/>
                    </a:cubicBezTo>
                    <a:cubicBezTo>
                      <a:pt x="421" y="488"/>
                      <a:pt x="418" y="485"/>
                      <a:pt x="419" y="485"/>
                    </a:cubicBezTo>
                    <a:cubicBezTo>
                      <a:pt x="421" y="484"/>
                      <a:pt x="424" y="487"/>
                      <a:pt x="427" y="487"/>
                    </a:cubicBezTo>
                    <a:cubicBezTo>
                      <a:pt x="430" y="487"/>
                      <a:pt x="428" y="488"/>
                      <a:pt x="431" y="487"/>
                    </a:cubicBezTo>
                    <a:cubicBezTo>
                      <a:pt x="434" y="487"/>
                      <a:pt x="433" y="494"/>
                      <a:pt x="437" y="496"/>
                    </a:cubicBezTo>
                    <a:cubicBezTo>
                      <a:pt x="440" y="498"/>
                      <a:pt x="446" y="494"/>
                      <a:pt x="443" y="499"/>
                    </a:cubicBezTo>
                    <a:cubicBezTo>
                      <a:pt x="443" y="501"/>
                      <a:pt x="445" y="502"/>
                      <a:pt x="446" y="504"/>
                    </a:cubicBezTo>
                    <a:cubicBezTo>
                      <a:pt x="448" y="505"/>
                      <a:pt x="445" y="507"/>
                      <a:pt x="446" y="508"/>
                    </a:cubicBezTo>
                    <a:cubicBezTo>
                      <a:pt x="448" y="510"/>
                      <a:pt x="446" y="508"/>
                      <a:pt x="448" y="508"/>
                    </a:cubicBezTo>
                    <a:cubicBezTo>
                      <a:pt x="449" y="510"/>
                      <a:pt x="446" y="508"/>
                      <a:pt x="446" y="512"/>
                    </a:cubicBezTo>
                    <a:cubicBezTo>
                      <a:pt x="446" y="515"/>
                      <a:pt x="451" y="512"/>
                      <a:pt x="451" y="515"/>
                    </a:cubicBezTo>
                    <a:cubicBezTo>
                      <a:pt x="451" y="516"/>
                      <a:pt x="453" y="515"/>
                      <a:pt x="456" y="516"/>
                    </a:cubicBezTo>
                    <a:cubicBezTo>
                      <a:pt x="459" y="518"/>
                      <a:pt x="463" y="518"/>
                      <a:pt x="466" y="518"/>
                    </a:cubicBezTo>
                    <a:cubicBezTo>
                      <a:pt x="469" y="518"/>
                      <a:pt x="471" y="518"/>
                      <a:pt x="471" y="519"/>
                    </a:cubicBezTo>
                    <a:cubicBezTo>
                      <a:pt x="471" y="521"/>
                      <a:pt x="472" y="519"/>
                      <a:pt x="475" y="519"/>
                    </a:cubicBezTo>
                    <a:cubicBezTo>
                      <a:pt x="478" y="519"/>
                      <a:pt x="480" y="527"/>
                      <a:pt x="481" y="527"/>
                    </a:cubicBezTo>
                    <a:cubicBezTo>
                      <a:pt x="483" y="526"/>
                      <a:pt x="483" y="526"/>
                      <a:pt x="483" y="529"/>
                    </a:cubicBezTo>
                    <a:cubicBezTo>
                      <a:pt x="483" y="530"/>
                      <a:pt x="486" y="532"/>
                      <a:pt x="486" y="533"/>
                    </a:cubicBezTo>
                    <a:cubicBezTo>
                      <a:pt x="486" y="535"/>
                      <a:pt x="483" y="532"/>
                      <a:pt x="483" y="533"/>
                    </a:cubicBezTo>
                    <a:cubicBezTo>
                      <a:pt x="481" y="533"/>
                      <a:pt x="484" y="536"/>
                      <a:pt x="483" y="536"/>
                    </a:cubicBezTo>
                    <a:cubicBezTo>
                      <a:pt x="481" y="538"/>
                      <a:pt x="478" y="533"/>
                      <a:pt x="477" y="535"/>
                    </a:cubicBezTo>
                    <a:cubicBezTo>
                      <a:pt x="475" y="536"/>
                      <a:pt x="477" y="533"/>
                      <a:pt x="475" y="533"/>
                    </a:cubicBezTo>
                    <a:cubicBezTo>
                      <a:pt x="474" y="533"/>
                      <a:pt x="477" y="532"/>
                      <a:pt x="474" y="532"/>
                    </a:cubicBezTo>
                    <a:cubicBezTo>
                      <a:pt x="472" y="532"/>
                      <a:pt x="474" y="529"/>
                      <a:pt x="472" y="529"/>
                    </a:cubicBezTo>
                    <a:cubicBezTo>
                      <a:pt x="471" y="529"/>
                      <a:pt x="471" y="527"/>
                      <a:pt x="469" y="527"/>
                    </a:cubicBezTo>
                    <a:cubicBezTo>
                      <a:pt x="469" y="529"/>
                      <a:pt x="472" y="530"/>
                      <a:pt x="474" y="533"/>
                    </a:cubicBezTo>
                    <a:cubicBezTo>
                      <a:pt x="474" y="538"/>
                      <a:pt x="469" y="538"/>
                      <a:pt x="469" y="544"/>
                    </a:cubicBezTo>
                    <a:cubicBezTo>
                      <a:pt x="471" y="550"/>
                      <a:pt x="469" y="550"/>
                      <a:pt x="465" y="554"/>
                    </a:cubicBezTo>
                    <a:cubicBezTo>
                      <a:pt x="465" y="555"/>
                      <a:pt x="463" y="555"/>
                      <a:pt x="463" y="557"/>
                    </a:cubicBezTo>
                    <a:cubicBezTo>
                      <a:pt x="463" y="558"/>
                      <a:pt x="463" y="558"/>
                      <a:pt x="463" y="558"/>
                    </a:cubicBezTo>
                    <a:cubicBezTo>
                      <a:pt x="466" y="560"/>
                      <a:pt x="463" y="561"/>
                      <a:pt x="460" y="561"/>
                    </a:cubicBezTo>
                    <a:cubicBezTo>
                      <a:pt x="457" y="561"/>
                      <a:pt x="459" y="564"/>
                      <a:pt x="460" y="564"/>
                    </a:cubicBezTo>
                    <a:cubicBezTo>
                      <a:pt x="463" y="564"/>
                      <a:pt x="463" y="566"/>
                      <a:pt x="463" y="564"/>
                    </a:cubicBezTo>
                    <a:cubicBezTo>
                      <a:pt x="465" y="563"/>
                      <a:pt x="466" y="563"/>
                      <a:pt x="468" y="563"/>
                    </a:cubicBezTo>
                    <a:cubicBezTo>
                      <a:pt x="469" y="561"/>
                      <a:pt x="471" y="557"/>
                      <a:pt x="477" y="558"/>
                    </a:cubicBezTo>
                    <a:cubicBezTo>
                      <a:pt x="484" y="560"/>
                      <a:pt x="480" y="558"/>
                      <a:pt x="480" y="557"/>
                    </a:cubicBezTo>
                    <a:cubicBezTo>
                      <a:pt x="481" y="557"/>
                      <a:pt x="483" y="555"/>
                      <a:pt x="486" y="555"/>
                    </a:cubicBezTo>
                    <a:cubicBezTo>
                      <a:pt x="489" y="555"/>
                      <a:pt x="491" y="555"/>
                      <a:pt x="491" y="555"/>
                    </a:cubicBezTo>
                    <a:cubicBezTo>
                      <a:pt x="491" y="554"/>
                      <a:pt x="492" y="554"/>
                      <a:pt x="492" y="554"/>
                    </a:cubicBezTo>
                    <a:cubicBezTo>
                      <a:pt x="489" y="552"/>
                      <a:pt x="489" y="552"/>
                      <a:pt x="489" y="552"/>
                    </a:cubicBezTo>
                    <a:cubicBezTo>
                      <a:pt x="488" y="552"/>
                      <a:pt x="484" y="552"/>
                      <a:pt x="486" y="549"/>
                    </a:cubicBezTo>
                    <a:cubicBezTo>
                      <a:pt x="488" y="546"/>
                      <a:pt x="489" y="547"/>
                      <a:pt x="489" y="546"/>
                    </a:cubicBezTo>
                    <a:cubicBezTo>
                      <a:pt x="491" y="544"/>
                      <a:pt x="494" y="544"/>
                      <a:pt x="498" y="543"/>
                    </a:cubicBezTo>
                    <a:cubicBezTo>
                      <a:pt x="503" y="541"/>
                      <a:pt x="501" y="541"/>
                      <a:pt x="504" y="543"/>
                    </a:cubicBezTo>
                    <a:cubicBezTo>
                      <a:pt x="509" y="546"/>
                      <a:pt x="507" y="543"/>
                      <a:pt x="509" y="541"/>
                    </a:cubicBezTo>
                    <a:cubicBezTo>
                      <a:pt x="512" y="540"/>
                      <a:pt x="513" y="538"/>
                      <a:pt x="516" y="536"/>
                    </a:cubicBezTo>
                    <a:cubicBezTo>
                      <a:pt x="519" y="533"/>
                      <a:pt x="524" y="530"/>
                      <a:pt x="526" y="530"/>
                    </a:cubicBezTo>
                    <a:cubicBezTo>
                      <a:pt x="526" y="532"/>
                      <a:pt x="527" y="530"/>
                      <a:pt x="529" y="530"/>
                    </a:cubicBezTo>
                    <a:cubicBezTo>
                      <a:pt x="551" y="530"/>
                      <a:pt x="551" y="530"/>
                      <a:pt x="551" y="530"/>
                    </a:cubicBezTo>
                    <a:cubicBezTo>
                      <a:pt x="551" y="527"/>
                      <a:pt x="551" y="527"/>
                      <a:pt x="553" y="527"/>
                    </a:cubicBezTo>
                    <a:cubicBezTo>
                      <a:pt x="555" y="529"/>
                      <a:pt x="555" y="527"/>
                      <a:pt x="555" y="527"/>
                    </a:cubicBezTo>
                    <a:cubicBezTo>
                      <a:pt x="556" y="529"/>
                      <a:pt x="556" y="526"/>
                      <a:pt x="558" y="526"/>
                    </a:cubicBezTo>
                    <a:cubicBezTo>
                      <a:pt x="559" y="526"/>
                      <a:pt x="555" y="526"/>
                      <a:pt x="558" y="524"/>
                    </a:cubicBezTo>
                    <a:cubicBezTo>
                      <a:pt x="561" y="521"/>
                      <a:pt x="558" y="522"/>
                      <a:pt x="561" y="521"/>
                    </a:cubicBezTo>
                    <a:cubicBezTo>
                      <a:pt x="562" y="519"/>
                      <a:pt x="559" y="518"/>
                      <a:pt x="562" y="515"/>
                    </a:cubicBezTo>
                    <a:cubicBezTo>
                      <a:pt x="564" y="513"/>
                      <a:pt x="561" y="513"/>
                      <a:pt x="564" y="510"/>
                    </a:cubicBezTo>
                    <a:cubicBezTo>
                      <a:pt x="565" y="507"/>
                      <a:pt x="568" y="502"/>
                      <a:pt x="568" y="502"/>
                    </a:cubicBezTo>
                    <a:cubicBezTo>
                      <a:pt x="568" y="502"/>
                      <a:pt x="570" y="502"/>
                      <a:pt x="570" y="504"/>
                    </a:cubicBezTo>
                    <a:cubicBezTo>
                      <a:pt x="570" y="505"/>
                      <a:pt x="571" y="505"/>
                      <a:pt x="573" y="505"/>
                    </a:cubicBezTo>
                    <a:cubicBezTo>
                      <a:pt x="574" y="504"/>
                      <a:pt x="576" y="502"/>
                      <a:pt x="577" y="505"/>
                    </a:cubicBezTo>
                    <a:cubicBezTo>
                      <a:pt x="580" y="507"/>
                      <a:pt x="580" y="507"/>
                      <a:pt x="580" y="510"/>
                    </a:cubicBezTo>
                    <a:cubicBezTo>
                      <a:pt x="580" y="512"/>
                      <a:pt x="580" y="519"/>
                      <a:pt x="580" y="521"/>
                    </a:cubicBezTo>
                    <a:cubicBezTo>
                      <a:pt x="580" y="522"/>
                      <a:pt x="579" y="522"/>
                      <a:pt x="580" y="522"/>
                    </a:cubicBezTo>
                    <a:cubicBezTo>
                      <a:pt x="582" y="524"/>
                      <a:pt x="582" y="524"/>
                      <a:pt x="582" y="524"/>
                    </a:cubicBezTo>
                    <a:cubicBezTo>
                      <a:pt x="583" y="524"/>
                      <a:pt x="583" y="524"/>
                      <a:pt x="583" y="526"/>
                    </a:cubicBezTo>
                    <a:cubicBezTo>
                      <a:pt x="583" y="527"/>
                      <a:pt x="583" y="529"/>
                      <a:pt x="585" y="529"/>
                    </a:cubicBezTo>
                    <a:cubicBezTo>
                      <a:pt x="591" y="532"/>
                      <a:pt x="594" y="529"/>
                      <a:pt x="600" y="526"/>
                    </a:cubicBezTo>
                    <a:cubicBezTo>
                      <a:pt x="606" y="522"/>
                      <a:pt x="599" y="527"/>
                      <a:pt x="609" y="526"/>
                    </a:cubicBezTo>
                    <a:cubicBezTo>
                      <a:pt x="617" y="526"/>
                      <a:pt x="608" y="527"/>
                      <a:pt x="602" y="530"/>
                    </a:cubicBezTo>
                    <a:cubicBezTo>
                      <a:pt x="596" y="533"/>
                      <a:pt x="591" y="540"/>
                      <a:pt x="594" y="546"/>
                    </a:cubicBezTo>
                    <a:cubicBezTo>
                      <a:pt x="597" y="552"/>
                      <a:pt x="602" y="547"/>
                      <a:pt x="606" y="540"/>
                    </a:cubicBezTo>
                    <a:cubicBezTo>
                      <a:pt x="612" y="533"/>
                      <a:pt x="612" y="540"/>
                      <a:pt x="620" y="533"/>
                    </a:cubicBezTo>
                    <a:cubicBezTo>
                      <a:pt x="626" y="529"/>
                      <a:pt x="635" y="530"/>
                      <a:pt x="632" y="527"/>
                    </a:cubicBezTo>
                    <a:cubicBezTo>
                      <a:pt x="629" y="524"/>
                      <a:pt x="628" y="521"/>
                      <a:pt x="625" y="522"/>
                    </a:cubicBezTo>
                    <a:cubicBezTo>
                      <a:pt x="622" y="524"/>
                      <a:pt x="611" y="521"/>
                      <a:pt x="611" y="519"/>
                    </a:cubicBezTo>
                    <a:cubicBezTo>
                      <a:pt x="612" y="516"/>
                      <a:pt x="606" y="519"/>
                      <a:pt x="605" y="512"/>
                    </a:cubicBezTo>
                    <a:cubicBezTo>
                      <a:pt x="602" y="502"/>
                      <a:pt x="608" y="496"/>
                      <a:pt x="602" y="498"/>
                    </a:cubicBezTo>
                    <a:cubicBezTo>
                      <a:pt x="593" y="501"/>
                      <a:pt x="599" y="498"/>
                      <a:pt x="605" y="493"/>
                    </a:cubicBezTo>
                    <a:cubicBezTo>
                      <a:pt x="609" y="490"/>
                      <a:pt x="611" y="487"/>
                      <a:pt x="605" y="484"/>
                    </a:cubicBezTo>
                    <a:cubicBezTo>
                      <a:pt x="600" y="479"/>
                      <a:pt x="574" y="487"/>
                      <a:pt x="568" y="494"/>
                    </a:cubicBezTo>
                    <a:cubicBezTo>
                      <a:pt x="561" y="508"/>
                      <a:pt x="551" y="513"/>
                      <a:pt x="556" y="508"/>
                    </a:cubicBezTo>
                    <a:cubicBezTo>
                      <a:pt x="561" y="504"/>
                      <a:pt x="568" y="487"/>
                      <a:pt x="579" y="482"/>
                    </a:cubicBezTo>
                    <a:cubicBezTo>
                      <a:pt x="593" y="477"/>
                      <a:pt x="577" y="473"/>
                      <a:pt x="599" y="470"/>
                    </a:cubicBezTo>
                    <a:cubicBezTo>
                      <a:pt x="626" y="465"/>
                      <a:pt x="631" y="480"/>
                      <a:pt x="649" y="463"/>
                    </a:cubicBezTo>
                    <a:cubicBezTo>
                      <a:pt x="666" y="448"/>
                      <a:pt x="663" y="460"/>
                      <a:pt x="667" y="454"/>
                    </a:cubicBezTo>
                    <a:cubicBezTo>
                      <a:pt x="673" y="448"/>
                      <a:pt x="679" y="449"/>
                      <a:pt x="675" y="442"/>
                    </a:cubicBezTo>
                    <a:cubicBezTo>
                      <a:pt x="672" y="434"/>
                      <a:pt x="678" y="438"/>
                      <a:pt x="675" y="432"/>
                    </a:cubicBezTo>
                    <a:cubicBezTo>
                      <a:pt x="672" y="426"/>
                      <a:pt x="669" y="431"/>
                      <a:pt x="664" y="425"/>
                    </a:cubicBezTo>
                    <a:cubicBezTo>
                      <a:pt x="660" y="418"/>
                      <a:pt x="655" y="423"/>
                      <a:pt x="647" y="429"/>
                    </a:cubicBezTo>
                    <a:cubicBezTo>
                      <a:pt x="638" y="435"/>
                      <a:pt x="637" y="428"/>
                      <a:pt x="644" y="426"/>
                    </a:cubicBezTo>
                    <a:cubicBezTo>
                      <a:pt x="652" y="425"/>
                      <a:pt x="650" y="421"/>
                      <a:pt x="658" y="420"/>
                    </a:cubicBezTo>
                    <a:cubicBezTo>
                      <a:pt x="666" y="418"/>
                      <a:pt x="663" y="415"/>
                      <a:pt x="655" y="414"/>
                    </a:cubicBezTo>
                    <a:cubicBezTo>
                      <a:pt x="647" y="414"/>
                      <a:pt x="653" y="411"/>
                      <a:pt x="644" y="409"/>
                    </a:cubicBezTo>
                    <a:cubicBezTo>
                      <a:pt x="635" y="407"/>
                      <a:pt x="643" y="404"/>
                      <a:pt x="637" y="401"/>
                    </a:cubicBezTo>
                    <a:cubicBezTo>
                      <a:pt x="631" y="398"/>
                      <a:pt x="626" y="395"/>
                      <a:pt x="631" y="389"/>
                    </a:cubicBezTo>
                    <a:cubicBezTo>
                      <a:pt x="634" y="381"/>
                      <a:pt x="622" y="384"/>
                      <a:pt x="626" y="379"/>
                    </a:cubicBezTo>
                    <a:cubicBezTo>
                      <a:pt x="629" y="375"/>
                      <a:pt x="622" y="375"/>
                      <a:pt x="620" y="367"/>
                    </a:cubicBezTo>
                    <a:cubicBezTo>
                      <a:pt x="620" y="361"/>
                      <a:pt x="618" y="365"/>
                      <a:pt x="617" y="361"/>
                    </a:cubicBezTo>
                    <a:cubicBezTo>
                      <a:pt x="615" y="355"/>
                      <a:pt x="614" y="359"/>
                      <a:pt x="609" y="350"/>
                    </a:cubicBezTo>
                    <a:cubicBezTo>
                      <a:pt x="605" y="341"/>
                      <a:pt x="605" y="344"/>
                      <a:pt x="600" y="350"/>
                    </a:cubicBezTo>
                    <a:cubicBezTo>
                      <a:pt x="596" y="355"/>
                      <a:pt x="599" y="365"/>
                      <a:pt x="593" y="364"/>
                    </a:cubicBezTo>
                    <a:cubicBezTo>
                      <a:pt x="585" y="362"/>
                      <a:pt x="593" y="365"/>
                      <a:pt x="585" y="369"/>
                    </a:cubicBezTo>
                    <a:cubicBezTo>
                      <a:pt x="576" y="372"/>
                      <a:pt x="579" y="362"/>
                      <a:pt x="570" y="362"/>
                    </a:cubicBezTo>
                    <a:cubicBezTo>
                      <a:pt x="562" y="362"/>
                      <a:pt x="571" y="359"/>
                      <a:pt x="567" y="358"/>
                    </a:cubicBezTo>
                    <a:cubicBezTo>
                      <a:pt x="562" y="355"/>
                      <a:pt x="568" y="355"/>
                      <a:pt x="565" y="348"/>
                    </a:cubicBezTo>
                    <a:cubicBezTo>
                      <a:pt x="562" y="344"/>
                      <a:pt x="570" y="337"/>
                      <a:pt x="567" y="334"/>
                    </a:cubicBezTo>
                    <a:cubicBezTo>
                      <a:pt x="564" y="331"/>
                      <a:pt x="564" y="339"/>
                      <a:pt x="562" y="336"/>
                    </a:cubicBezTo>
                    <a:cubicBezTo>
                      <a:pt x="561" y="333"/>
                      <a:pt x="550" y="333"/>
                      <a:pt x="550" y="330"/>
                    </a:cubicBezTo>
                    <a:cubicBezTo>
                      <a:pt x="551" y="325"/>
                      <a:pt x="545" y="323"/>
                      <a:pt x="538" y="317"/>
                    </a:cubicBezTo>
                    <a:cubicBezTo>
                      <a:pt x="526" y="309"/>
                      <a:pt x="536" y="327"/>
                      <a:pt x="509" y="314"/>
                    </a:cubicBezTo>
                    <a:cubicBezTo>
                      <a:pt x="497" y="309"/>
                      <a:pt x="497" y="323"/>
                      <a:pt x="500" y="325"/>
                    </a:cubicBezTo>
                    <a:cubicBezTo>
                      <a:pt x="503" y="328"/>
                      <a:pt x="501" y="333"/>
                      <a:pt x="500" y="336"/>
                    </a:cubicBezTo>
                    <a:cubicBezTo>
                      <a:pt x="497" y="339"/>
                      <a:pt x="500" y="337"/>
                      <a:pt x="503" y="345"/>
                    </a:cubicBezTo>
                    <a:cubicBezTo>
                      <a:pt x="506" y="351"/>
                      <a:pt x="503" y="351"/>
                      <a:pt x="501" y="356"/>
                    </a:cubicBezTo>
                    <a:cubicBezTo>
                      <a:pt x="500" y="361"/>
                      <a:pt x="497" y="358"/>
                      <a:pt x="495" y="364"/>
                    </a:cubicBezTo>
                    <a:cubicBezTo>
                      <a:pt x="494" y="370"/>
                      <a:pt x="506" y="367"/>
                      <a:pt x="510" y="384"/>
                    </a:cubicBezTo>
                    <a:cubicBezTo>
                      <a:pt x="515" y="401"/>
                      <a:pt x="500" y="411"/>
                      <a:pt x="491" y="414"/>
                    </a:cubicBezTo>
                    <a:cubicBezTo>
                      <a:pt x="480" y="418"/>
                      <a:pt x="491" y="418"/>
                      <a:pt x="491" y="428"/>
                    </a:cubicBezTo>
                    <a:cubicBezTo>
                      <a:pt x="491" y="435"/>
                      <a:pt x="498" y="446"/>
                      <a:pt x="494" y="448"/>
                    </a:cubicBezTo>
                    <a:cubicBezTo>
                      <a:pt x="489" y="451"/>
                      <a:pt x="497" y="459"/>
                      <a:pt x="491" y="454"/>
                    </a:cubicBezTo>
                    <a:cubicBezTo>
                      <a:pt x="483" y="449"/>
                      <a:pt x="489" y="463"/>
                      <a:pt x="483" y="459"/>
                    </a:cubicBezTo>
                    <a:cubicBezTo>
                      <a:pt x="477" y="454"/>
                      <a:pt x="481" y="452"/>
                      <a:pt x="469" y="442"/>
                    </a:cubicBezTo>
                    <a:cubicBezTo>
                      <a:pt x="462" y="435"/>
                      <a:pt x="468" y="431"/>
                      <a:pt x="465" y="425"/>
                    </a:cubicBezTo>
                    <a:cubicBezTo>
                      <a:pt x="462" y="415"/>
                      <a:pt x="471" y="412"/>
                      <a:pt x="462" y="411"/>
                    </a:cubicBezTo>
                    <a:cubicBezTo>
                      <a:pt x="446" y="406"/>
                      <a:pt x="446" y="411"/>
                      <a:pt x="443" y="409"/>
                    </a:cubicBezTo>
                    <a:cubicBezTo>
                      <a:pt x="439" y="407"/>
                      <a:pt x="442" y="404"/>
                      <a:pt x="428" y="401"/>
                    </a:cubicBezTo>
                    <a:cubicBezTo>
                      <a:pt x="414" y="397"/>
                      <a:pt x="430" y="395"/>
                      <a:pt x="408" y="387"/>
                    </a:cubicBezTo>
                    <a:cubicBezTo>
                      <a:pt x="387" y="378"/>
                      <a:pt x="384" y="395"/>
                      <a:pt x="384" y="384"/>
                    </a:cubicBezTo>
                    <a:cubicBezTo>
                      <a:pt x="384" y="373"/>
                      <a:pt x="381" y="375"/>
                      <a:pt x="379" y="367"/>
                    </a:cubicBezTo>
                    <a:cubicBezTo>
                      <a:pt x="379" y="361"/>
                      <a:pt x="367" y="370"/>
                      <a:pt x="366" y="356"/>
                    </a:cubicBezTo>
                    <a:cubicBezTo>
                      <a:pt x="364" y="341"/>
                      <a:pt x="379" y="319"/>
                      <a:pt x="383" y="320"/>
                    </a:cubicBezTo>
                    <a:cubicBezTo>
                      <a:pt x="386" y="320"/>
                      <a:pt x="383" y="311"/>
                      <a:pt x="390" y="311"/>
                    </a:cubicBezTo>
                    <a:cubicBezTo>
                      <a:pt x="396" y="311"/>
                      <a:pt x="404" y="309"/>
                      <a:pt x="396" y="303"/>
                    </a:cubicBezTo>
                    <a:cubicBezTo>
                      <a:pt x="390" y="297"/>
                      <a:pt x="404" y="303"/>
                      <a:pt x="405" y="295"/>
                    </a:cubicBezTo>
                    <a:cubicBezTo>
                      <a:pt x="407" y="288"/>
                      <a:pt x="413" y="305"/>
                      <a:pt x="421" y="291"/>
                    </a:cubicBezTo>
                    <a:cubicBezTo>
                      <a:pt x="428" y="277"/>
                      <a:pt x="431" y="281"/>
                      <a:pt x="416" y="277"/>
                    </a:cubicBezTo>
                    <a:cubicBezTo>
                      <a:pt x="405" y="275"/>
                      <a:pt x="410" y="272"/>
                      <a:pt x="402" y="269"/>
                    </a:cubicBezTo>
                    <a:cubicBezTo>
                      <a:pt x="411" y="268"/>
                      <a:pt x="421" y="283"/>
                      <a:pt x="430" y="274"/>
                    </a:cubicBezTo>
                    <a:cubicBezTo>
                      <a:pt x="437" y="264"/>
                      <a:pt x="437" y="266"/>
                      <a:pt x="431" y="261"/>
                    </a:cubicBezTo>
                    <a:cubicBezTo>
                      <a:pt x="424" y="258"/>
                      <a:pt x="439" y="258"/>
                      <a:pt x="442" y="261"/>
                    </a:cubicBezTo>
                    <a:cubicBezTo>
                      <a:pt x="445" y="264"/>
                      <a:pt x="448" y="266"/>
                      <a:pt x="449" y="269"/>
                    </a:cubicBezTo>
                    <a:cubicBezTo>
                      <a:pt x="451" y="272"/>
                      <a:pt x="453" y="274"/>
                      <a:pt x="457" y="272"/>
                    </a:cubicBezTo>
                    <a:cubicBezTo>
                      <a:pt x="460" y="271"/>
                      <a:pt x="448" y="268"/>
                      <a:pt x="453" y="264"/>
                    </a:cubicBezTo>
                    <a:cubicBezTo>
                      <a:pt x="457" y="263"/>
                      <a:pt x="459" y="258"/>
                      <a:pt x="462" y="258"/>
                    </a:cubicBezTo>
                    <a:cubicBezTo>
                      <a:pt x="466" y="260"/>
                      <a:pt x="466" y="254"/>
                      <a:pt x="471" y="254"/>
                    </a:cubicBezTo>
                    <a:cubicBezTo>
                      <a:pt x="474" y="254"/>
                      <a:pt x="475" y="247"/>
                      <a:pt x="469" y="243"/>
                    </a:cubicBezTo>
                    <a:cubicBezTo>
                      <a:pt x="463" y="238"/>
                      <a:pt x="471" y="240"/>
                      <a:pt x="466" y="235"/>
                    </a:cubicBezTo>
                    <a:cubicBezTo>
                      <a:pt x="462" y="230"/>
                      <a:pt x="472" y="235"/>
                      <a:pt x="474" y="230"/>
                    </a:cubicBezTo>
                    <a:cubicBezTo>
                      <a:pt x="475" y="224"/>
                      <a:pt x="469" y="229"/>
                      <a:pt x="472" y="224"/>
                    </a:cubicBezTo>
                    <a:cubicBezTo>
                      <a:pt x="475" y="219"/>
                      <a:pt x="466" y="224"/>
                      <a:pt x="465" y="218"/>
                    </a:cubicBezTo>
                    <a:cubicBezTo>
                      <a:pt x="465" y="213"/>
                      <a:pt x="457" y="216"/>
                      <a:pt x="451" y="213"/>
                    </a:cubicBezTo>
                    <a:cubicBezTo>
                      <a:pt x="443" y="210"/>
                      <a:pt x="448" y="213"/>
                      <a:pt x="442" y="213"/>
                    </a:cubicBezTo>
                    <a:cubicBezTo>
                      <a:pt x="436" y="213"/>
                      <a:pt x="439" y="222"/>
                      <a:pt x="442" y="224"/>
                    </a:cubicBezTo>
                    <a:cubicBezTo>
                      <a:pt x="446" y="226"/>
                      <a:pt x="443" y="229"/>
                      <a:pt x="440" y="229"/>
                    </a:cubicBezTo>
                    <a:cubicBezTo>
                      <a:pt x="437" y="227"/>
                      <a:pt x="440" y="236"/>
                      <a:pt x="434" y="241"/>
                    </a:cubicBezTo>
                    <a:cubicBezTo>
                      <a:pt x="430" y="244"/>
                      <a:pt x="434" y="247"/>
                      <a:pt x="428" y="250"/>
                    </a:cubicBezTo>
                    <a:cubicBezTo>
                      <a:pt x="422" y="252"/>
                      <a:pt x="425" y="249"/>
                      <a:pt x="419" y="244"/>
                    </a:cubicBezTo>
                    <a:cubicBezTo>
                      <a:pt x="413" y="238"/>
                      <a:pt x="422" y="240"/>
                      <a:pt x="422" y="235"/>
                    </a:cubicBezTo>
                    <a:cubicBezTo>
                      <a:pt x="422" y="232"/>
                      <a:pt x="414" y="218"/>
                      <a:pt x="408" y="222"/>
                    </a:cubicBezTo>
                    <a:cubicBezTo>
                      <a:pt x="404" y="227"/>
                      <a:pt x="407" y="240"/>
                      <a:pt x="401" y="233"/>
                    </a:cubicBezTo>
                    <a:cubicBezTo>
                      <a:pt x="396" y="229"/>
                      <a:pt x="404" y="230"/>
                      <a:pt x="399" y="224"/>
                    </a:cubicBezTo>
                    <a:cubicBezTo>
                      <a:pt x="393" y="219"/>
                      <a:pt x="405" y="221"/>
                      <a:pt x="399" y="218"/>
                    </a:cubicBezTo>
                    <a:cubicBezTo>
                      <a:pt x="392" y="213"/>
                      <a:pt x="392" y="219"/>
                      <a:pt x="387" y="216"/>
                    </a:cubicBezTo>
                    <a:cubicBezTo>
                      <a:pt x="381" y="213"/>
                      <a:pt x="395" y="208"/>
                      <a:pt x="392" y="207"/>
                    </a:cubicBezTo>
                    <a:cubicBezTo>
                      <a:pt x="389" y="204"/>
                      <a:pt x="381" y="201"/>
                      <a:pt x="381" y="194"/>
                    </a:cubicBezTo>
                    <a:cubicBezTo>
                      <a:pt x="381" y="188"/>
                      <a:pt x="370" y="182"/>
                      <a:pt x="366" y="182"/>
                    </a:cubicBezTo>
                    <a:cubicBezTo>
                      <a:pt x="360" y="180"/>
                      <a:pt x="364" y="185"/>
                      <a:pt x="360" y="185"/>
                    </a:cubicBezTo>
                    <a:cubicBezTo>
                      <a:pt x="354" y="187"/>
                      <a:pt x="360" y="188"/>
                      <a:pt x="354" y="191"/>
                    </a:cubicBezTo>
                    <a:cubicBezTo>
                      <a:pt x="347" y="194"/>
                      <a:pt x="355" y="201"/>
                      <a:pt x="354" y="204"/>
                    </a:cubicBezTo>
                    <a:cubicBezTo>
                      <a:pt x="352" y="208"/>
                      <a:pt x="352" y="212"/>
                      <a:pt x="361" y="215"/>
                    </a:cubicBezTo>
                    <a:cubicBezTo>
                      <a:pt x="370" y="218"/>
                      <a:pt x="373" y="222"/>
                      <a:pt x="369" y="226"/>
                    </a:cubicBezTo>
                    <a:cubicBezTo>
                      <a:pt x="364" y="227"/>
                      <a:pt x="367" y="230"/>
                      <a:pt x="372" y="229"/>
                    </a:cubicBezTo>
                    <a:cubicBezTo>
                      <a:pt x="376" y="226"/>
                      <a:pt x="376" y="230"/>
                      <a:pt x="370" y="236"/>
                    </a:cubicBezTo>
                    <a:cubicBezTo>
                      <a:pt x="363" y="241"/>
                      <a:pt x="363" y="235"/>
                      <a:pt x="361" y="240"/>
                    </a:cubicBezTo>
                    <a:cubicBezTo>
                      <a:pt x="358" y="244"/>
                      <a:pt x="367" y="255"/>
                      <a:pt x="360" y="250"/>
                    </a:cubicBezTo>
                    <a:cubicBezTo>
                      <a:pt x="354" y="246"/>
                      <a:pt x="354" y="246"/>
                      <a:pt x="355" y="241"/>
                    </a:cubicBezTo>
                    <a:cubicBezTo>
                      <a:pt x="357" y="238"/>
                      <a:pt x="357" y="235"/>
                      <a:pt x="352" y="235"/>
                    </a:cubicBezTo>
                    <a:cubicBezTo>
                      <a:pt x="346" y="236"/>
                      <a:pt x="344" y="230"/>
                      <a:pt x="338" y="233"/>
                    </a:cubicBezTo>
                    <a:cubicBezTo>
                      <a:pt x="332" y="236"/>
                      <a:pt x="340" y="241"/>
                      <a:pt x="334" y="243"/>
                    </a:cubicBezTo>
                    <a:cubicBezTo>
                      <a:pt x="329" y="244"/>
                      <a:pt x="331" y="240"/>
                      <a:pt x="319" y="243"/>
                    </a:cubicBezTo>
                    <a:cubicBezTo>
                      <a:pt x="302" y="246"/>
                      <a:pt x="300" y="236"/>
                      <a:pt x="296" y="238"/>
                    </a:cubicBezTo>
                    <a:cubicBezTo>
                      <a:pt x="285" y="243"/>
                      <a:pt x="282" y="226"/>
                      <a:pt x="274" y="227"/>
                    </a:cubicBezTo>
                    <a:cubicBezTo>
                      <a:pt x="268" y="227"/>
                      <a:pt x="253" y="230"/>
                      <a:pt x="256" y="236"/>
                    </a:cubicBezTo>
                    <a:cubicBezTo>
                      <a:pt x="259" y="241"/>
                      <a:pt x="268" y="232"/>
                      <a:pt x="271" y="235"/>
                    </a:cubicBezTo>
                    <a:cubicBezTo>
                      <a:pt x="276" y="236"/>
                      <a:pt x="264" y="236"/>
                      <a:pt x="262" y="241"/>
                    </a:cubicBezTo>
                    <a:cubicBezTo>
                      <a:pt x="261" y="246"/>
                      <a:pt x="273" y="258"/>
                      <a:pt x="261" y="249"/>
                    </a:cubicBezTo>
                    <a:cubicBezTo>
                      <a:pt x="249" y="241"/>
                      <a:pt x="250" y="246"/>
                      <a:pt x="245" y="241"/>
                    </a:cubicBezTo>
                    <a:cubicBezTo>
                      <a:pt x="241" y="235"/>
                      <a:pt x="245" y="243"/>
                      <a:pt x="230" y="243"/>
                    </a:cubicBezTo>
                    <a:cubicBezTo>
                      <a:pt x="217" y="244"/>
                      <a:pt x="198" y="243"/>
                      <a:pt x="204" y="238"/>
                    </a:cubicBezTo>
                    <a:cubicBezTo>
                      <a:pt x="210" y="233"/>
                      <a:pt x="218" y="238"/>
                      <a:pt x="212" y="233"/>
                    </a:cubicBezTo>
                    <a:cubicBezTo>
                      <a:pt x="207" y="229"/>
                      <a:pt x="204" y="224"/>
                      <a:pt x="195" y="226"/>
                    </a:cubicBezTo>
                    <a:cubicBezTo>
                      <a:pt x="186" y="227"/>
                      <a:pt x="177" y="222"/>
                      <a:pt x="169" y="221"/>
                    </a:cubicBezTo>
                    <a:cubicBezTo>
                      <a:pt x="160" y="218"/>
                      <a:pt x="154" y="212"/>
                      <a:pt x="147" y="213"/>
                    </a:cubicBezTo>
                    <a:cubicBezTo>
                      <a:pt x="137" y="213"/>
                      <a:pt x="143" y="221"/>
                      <a:pt x="136" y="219"/>
                    </a:cubicBezTo>
                    <a:cubicBezTo>
                      <a:pt x="128" y="218"/>
                      <a:pt x="137" y="207"/>
                      <a:pt x="127" y="208"/>
                    </a:cubicBezTo>
                    <a:cubicBezTo>
                      <a:pt x="122" y="210"/>
                      <a:pt x="128" y="224"/>
                      <a:pt x="118" y="218"/>
                    </a:cubicBezTo>
                    <a:cubicBezTo>
                      <a:pt x="112" y="215"/>
                      <a:pt x="108" y="198"/>
                      <a:pt x="102" y="202"/>
                    </a:cubicBezTo>
                    <a:cubicBezTo>
                      <a:pt x="95" y="208"/>
                      <a:pt x="112" y="204"/>
                      <a:pt x="99" y="212"/>
                    </a:cubicBezTo>
                    <a:cubicBezTo>
                      <a:pt x="90" y="216"/>
                      <a:pt x="101" y="208"/>
                      <a:pt x="86" y="215"/>
                    </a:cubicBezTo>
                    <a:cubicBezTo>
                      <a:pt x="69" y="221"/>
                      <a:pt x="77" y="216"/>
                      <a:pt x="86" y="212"/>
                    </a:cubicBezTo>
                    <a:cubicBezTo>
                      <a:pt x="95" y="207"/>
                      <a:pt x="93" y="207"/>
                      <a:pt x="89" y="208"/>
                    </a:cubicBezTo>
                    <a:cubicBezTo>
                      <a:pt x="83" y="210"/>
                      <a:pt x="84" y="205"/>
                      <a:pt x="75" y="212"/>
                    </a:cubicBezTo>
                    <a:cubicBezTo>
                      <a:pt x="67" y="216"/>
                      <a:pt x="72" y="210"/>
                      <a:pt x="63" y="218"/>
                    </a:cubicBezTo>
                    <a:cubicBezTo>
                      <a:pt x="54" y="224"/>
                      <a:pt x="49" y="224"/>
                      <a:pt x="52" y="227"/>
                    </a:cubicBezTo>
                    <a:cubicBezTo>
                      <a:pt x="54" y="230"/>
                      <a:pt x="48" y="226"/>
                      <a:pt x="43" y="229"/>
                    </a:cubicBezTo>
                    <a:cubicBezTo>
                      <a:pt x="38" y="230"/>
                      <a:pt x="42" y="226"/>
                      <a:pt x="32" y="226"/>
                    </a:cubicBezTo>
                    <a:cubicBezTo>
                      <a:pt x="22" y="226"/>
                      <a:pt x="14" y="215"/>
                      <a:pt x="0" y="216"/>
                    </a:cubicBezTo>
                    <a:cubicBezTo>
                      <a:pt x="0" y="344"/>
                      <a:pt x="0" y="344"/>
                      <a:pt x="0" y="344"/>
                    </a:cubicBezTo>
                    <a:cubicBezTo>
                      <a:pt x="6" y="347"/>
                      <a:pt x="3" y="342"/>
                      <a:pt x="5" y="344"/>
                    </a:cubicBezTo>
                    <a:cubicBezTo>
                      <a:pt x="8" y="345"/>
                      <a:pt x="8" y="345"/>
                      <a:pt x="10" y="345"/>
                    </a:cubicBezTo>
                    <a:cubicBezTo>
                      <a:pt x="11" y="344"/>
                      <a:pt x="16" y="342"/>
                      <a:pt x="16" y="345"/>
                    </a:cubicBezTo>
                    <a:cubicBezTo>
                      <a:pt x="14" y="347"/>
                      <a:pt x="13" y="347"/>
                      <a:pt x="16" y="348"/>
                    </a:cubicBezTo>
                    <a:cubicBezTo>
                      <a:pt x="20" y="350"/>
                      <a:pt x="16" y="351"/>
                      <a:pt x="23" y="355"/>
                    </a:cubicBezTo>
                    <a:cubicBezTo>
                      <a:pt x="29" y="359"/>
                      <a:pt x="26" y="361"/>
                      <a:pt x="28" y="361"/>
                    </a:cubicBezTo>
                    <a:cubicBezTo>
                      <a:pt x="29" y="362"/>
                      <a:pt x="29" y="359"/>
                      <a:pt x="34" y="359"/>
                    </a:cubicBezTo>
                    <a:cubicBezTo>
                      <a:pt x="38" y="358"/>
                      <a:pt x="34" y="356"/>
                      <a:pt x="37" y="355"/>
                    </a:cubicBezTo>
                    <a:cubicBezTo>
                      <a:pt x="40" y="355"/>
                      <a:pt x="35" y="353"/>
                      <a:pt x="38" y="353"/>
                    </a:cubicBezTo>
                    <a:cubicBezTo>
                      <a:pt x="45" y="350"/>
                      <a:pt x="45" y="350"/>
                      <a:pt x="46" y="353"/>
                    </a:cubicBezTo>
                    <a:cubicBezTo>
                      <a:pt x="49" y="356"/>
                      <a:pt x="46" y="355"/>
                      <a:pt x="48" y="356"/>
                    </a:cubicBezTo>
                    <a:cubicBezTo>
                      <a:pt x="49" y="359"/>
                      <a:pt x="51" y="358"/>
                      <a:pt x="52" y="361"/>
                    </a:cubicBezTo>
                    <a:cubicBezTo>
                      <a:pt x="54" y="365"/>
                      <a:pt x="57" y="362"/>
                      <a:pt x="58" y="367"/>
                    </a:cubicBezTo>
                    <a:cubicBezTo>
                      <a:pt x="61" y="370"/>
                      <a:pt x="67" y="381"/>
                      <a:pt x="69" y="383"/>
                    </a:cubicBezTo>
                    <a:cubicBezTo>
                      <a:pt x="70" y="386"/>
                      <a:pt x="67" y="386"/>
                      <a:pt x="70" y="386"/>
                    </a:cubicBezTo>
                    <a:cubicBezTo>
                      <a:pt x="72" y="386"/>
                      <a:pt x="69" y="389"/>
                      <a:pt x="72" y="389"/>
                    </a:cubicBezTo>
                    <a:cubicBezTo>
                      <a:pt x="73" y="389"/>
                      <a:pt x="70" y="392"/>
                      <a:pt x="73" y="392"/>
                    </a:cubicBezTo>
                    <a:cubicBezTo>
                      <a:pt x="77" y="390"/>
                      <a:pt x="75" y="393"/>
                      <a:pt x="81" y="395"/>
                    </a:cubicBezTo>
                    <a:cubicBezTo>
                      <a:pt x="86" y="397"/>
                      <a:pt x="83" y="398"/>
                      <a:pt x="86" y="398"/>
                    </a:cubicBezTo>
                    <a:cubicBezTo>
                      <a:pt x="87" y="398"/>
                      <a:pt x="87" y="400"/>
                      <a:pt x="87" y="400"/>
                    </a:cubicBezTo>
                    <a:cubicBezTo>
                      <a:pt x="86" y="404"/>
                      <a:pt x="89" y="407"/>
                      <a:pt x="87" y="411"/>
                    </a:cubicBezTo>
                    <a:cubicBezTo>
                      <a:pt x="84" y="412"/>
                      <a:pt x="87" y="414"/>
                      <a:pt x="86" y="415"/>
                    </a:cubicBezTo>
                    <a:cubicBezTo>
                      <a:pt x="81" y="420"/>
                      <a:pt x="84" y="420"/>
                      <a:pt x="86" y="421"/>
                    </a:cubicBezTo>
                    <a:cubicBezTo>
                      <a:pt x="86" y="425"/>
                      <a:pt x="89" y="428"/>
                      <a:pt x="92" y="431"/>
                    </a:cubicBezTo>
                    <a:cubicBezTo>
                      <a:pt x="93" y="434"/>
                      <a:pt x="90" y="426"/>
                      <a:pt x="98" y="426"/>
                    </a:cubicBezTo>
                    <a:cubicBezTo>
                      <a:pt x="102" y="425"/>
                      <a:pt x="93" y="428"/>
                      <a:pt x="96" y="432"/>
                    </a:cubicBezTo>
                    <a:cubicBezTo>
                      <a:pt x="98" y="435"/>
                      <a:pt x="98" y="432"/>
                      <a:pt x="98" y="437"/>
                    </a:cubicBezTo>
                    <a:cubicBezTo>
                      <a:pt x="99" y="442"/>
                      <a:pt x="104" y="434"/>
                      <a:pt x="101" y="440"/>
                    </a:cubicBezTo>
                    <a:cubicBezTo>
                      <a:pt x="99" y="446"/>
                      <a:pt x="99" y="448"/>
                      <a:pt x="101" y="446"/>
                    </a:cubicBezTo>
                    <a:cubicBezTo>
                      <a:pt x="101" y="446"/>
                      <a:pt x="99" y="449"/>
                      <a:pt x="102" y="451"/>
                    </a:cubicBezTo>
                    <a:cubicBezTo>
                      <a:pt x="104" y="451"/>
                      <a:pt x="102" y="446"/>
                      <a:pt x="105" y="445"/>
                    </a:cubicBezTo>
                    <a:cubicBezTo>
                      <a:pt x="107" y="445"/>
                      <a:pt x="108" y="442"/>
                      <a:pt x="108" y="443"/>
                    </a:cubicBezTo>
                    <a:cubicBezTo>
                      <a:pt x="110" y="445"/>
                      <a:pt x="113" y="443"/>
                      <a:pt x="113" y="445"/>
                    </a:cubicBezTo>
                    <a:cubicBezTo>
                      <a:pt x="112" y="448"/>
                      <a:pt x="112" y="443"/>
                      <a:pt x="107" y="446"/>
                    </a:cubicBezTo>
                    <a:cubicBezTo>
                      <a:pt x="102" y="449"/>
                      <a:pt x="104" y="449"/>
                      <a:pt x="104" y="452"/>
                    </a:cubicBezTo>
                    <a:cubicBezTo>
                      <a:pt x="104" y="456"/>
                      <a:pt x="107" y="454"/>
                      <a:pt x="105" y="456"/>
                    </a:cubicBezTo>
                    <a:cubicBezTo>
                      <a:pt x="104" y="457"/>
                      <a:pt x="107" y="457"/>
                      <a:pt x="105" y="457"/>
                    </a:cubicBezTo>
                    <a:cubicBezTo>
                      <a:pt x="102" y="459"/>
                      <a:pt x="105" y="460"/>
                      <a:pt x="108" y="462"/>
                    </a:cubicBezTo>
                    <a:cubicBezTo>
                      <a:pt x="112" y="463"/>
                      <a:pt x="112" y="460"/>
                      <a:pt x="115" y="462"/>
                    </a:cubicBezTo>
                    <a:cubicBezTo>
                      <a:pt x="118" y="462"/>
                      <a:pt x="113" y="463"/>
                      <a:pt x="116" y="463"/>
                    </a:cubicBezTo>
                    <a:cubicBezTo>
                      <a:pt x="121" y="462"/>
                      <a:pt x="115" y="468"/>
                      <a:pt x="119" y="466"/>
                    </a:cubicBezTo>
                    <a:cubicBezTo>
                      <a:pt x="121" y="466"/>
                      <a:pt x="119" y="468"/>
                      <a:pt x="122" y="466"/>
                    </a:cubicBezTo>
                    <a:cubicBezTo>
                      <a:pt x="125" y="466"/>
                      <a:pt x="127" y="470"/>
                      <a:pt x="128" y="468"/>
                    </a:cubicBezTo>
                    <a:cubicBezTo>
                      <a:pt x="130" y="466"/>
                      <a:pt x="131" y="471"/>
                      <a:pt x="128" y="471"/>
                    </a:cubicBezTo>
                    <a:cubicBezTo>
                      <a:pt x="127" y="473"/>
                      <a:pt x="131" y="476"/>
                      <a:pt x="133" y="476"/>
                    </a:cubicBezTo>
                    <a:cubicBezTo>
                      <a:pt x="136" y="474"/>
                      <a:pt x="136" y="471"/>
                      <a:pt x="136" y="474"/>
                    </a:cubicBezTo>
                    <a:cubicBezTo>
                      <a:pt x="136" y="477"/>
                      <a:pt x="137" y="476"/>
                      <a:pt x="137" y="477"/>
                    </a:cubicBezTo>
                    <a:cubicBezTo>
                      <a:pt x="136" y="479"/>
                      <a:pt x="136" y="474"/>
                      <a:pt x="134" y="476"/>
                    </a:cubicBezTo>
                    <a:cubicBezTo>
                      <a:pt x="133" y="477"/>
                      <a:pt x="139" y="480"/>
                      <a:pt x="139" y="479"/>
                    </a:cubicBezTo>
                    <a:cubicBezTo>
                      <a:pt x="139" y="477"/>
                      <a:pt x="140" y="476"/>
                      <a:pt x="140" y="479"/>
                    </a:cubicBezTo>
                    <a:cubicBezTo>
                      <a:pt x="140" y="480"/>
                      <a:pt x="142" y="482"/>
                      <a:pt x="142" y="484"/>
                    </a:cubicBezTo>
                    <a:cubicBezTo>
                      <a:pt x="140" y="485"/>
                      <a:pt x="142" y="485"/>
                      <a:pt x="143" y="484"/>
                    </a:cubicBezTo>
                    <a:cubicBezTo>
                      <a:pt x="143" y="482"/>
                      <a:pt x="143" y="484"/>
                      <a:pt x="143" y="485"/>
                    </a:cubicBezTo>
                    <a:cubicBezTo>
                      <a:pt x="363" y="485"/>
                      <a:pt x="363" y="485"/>
                      <a:pt x="363" y="485"/>
                    </a:cubicBezTo>
                    <a:close/>
                    <a:moveTo>
                      <a:pt x="484" y="328"/>
                    </a:moveTo>
                    <a:cubicBezTo>
                      <a:pt x="488" y="327"/>
                      <a:pt x="491" y="316"/>
                      <a:pt x="484" y="317"/>
                    </a:cubicBezTo>
                    <a:cubicBezTo>
                      <a:pt x="478" y="319"/>
                      <a:pt x="483" y="328"/>
                      <a:pt x="484" y="328"/>
                    </a:cubicBezTo>
                    <a:close/>
                    <a:moveTo>
                      <a:pt x="600" y="325"/>
                    </a:moveTo>
                    <a:cubicBezTo>
                      <a:pt x="603" y="325"/>
                      <a:pt x="606" y="327"/>
                      <a:pt x="605" y="330"/>
                    </a:cubicBezTo>
                    <a:cubicBezTo>
                      <a:pt x="603" y="333"/>
                      <a:pt x="596" y="327"/>
                      <a:pt x="600" y="325"/>
                    </a:cubicBezTo>
                    <a:close/>
                    <a:moveTo>
                      <a:pt x="431" y="235"/>
                    </a:moveTo>
                    <a:cubicBezTo>
                      <a:pt x="431" y="233"/>
                      <a:pt x="425" y="236"/>
                      <a:pt x="428" y="241"/>
                    </a:cubicBezTo>
                    <a:cubicBezTo>
                      <a:pt x="433" y="247"/>
                      <a:pt x="433" y="236"/>
                      <a:pt x="431" y="235"/>
                    </a:cubicBezTo>
                    <a:close/>
                    <a:moveTo>
                      <a:pt x="372" y="96"/>
                    </a:moveTo>
                    <a:cubicBezTo>
                      <a:pt x="383" y="96"/>
                      <a:pt x="379" y="92"/>
                      <a:pt x="370" y="92"/>
                    </a:cubicBezTo>
                    <a:cubicBezTo>
                      <a:pt x="360" y="90"/>
                      <a:pt x="354" y="92"/>
                      <a:pt x="354" y="95"/>
                    </a:cubicBezTo>
                    <a:cubicBezTo>
                      <a:pt x="354" y="98"/>
                      <a:pt x="361" y="96"/>
                      <a:pt x="372" y="96"/>
                    </a:cubicBezTo>
                    <a:close/>
                    <a:moveTo>
                      <a:pt x="296" y="132"/>
                    </a:moveTo>
                    <a:cubicBezTo>
                      <a:pt x="294" y="129"/>
                      <a:pt x="287" y="126"/>
                      <a:pt x="287" y="132"/>
                    </a:cubicBezTo>
                    <a:cubicBezTo>
                      <a:pt x="287" y="137"/>
                      <a:pt x="297" y="135"/>
                      <a:pt x="296" y="132"/>
                    </a:cubicBezTo>
                    <a:close/>
                    <a:moveTo>
                      <a:pt x="183" y="120"/>
                    </a:moveTo>
                    <a:cubicBezTo>
                      <a:pt x="177" y="121"/>
                      <a:pt x="166" y="126"/>
                      <a:pt x="175" y="128"/>
                    </a:cubicBezTo>
                    <a:cubicBezTo>
                      <a:pt x="182" y="128"/>
                      <a:pt x="188" y="117"/>
                      <a:pt x="183" y="120"/>
                    </a:cubicBezTo>
                    <a:close/>
                    <a:moveTo>
                      <a:pt x="207" y="107"/>
                    </a:moveTo>
                    <a:cubicBezTo>
                      <a:pt x="209" y="104"/>
                      <a:pt x="221" y="106"/>
                      <a:pt x="218" y="107"/>
                    </a:cubicBezTo>
                    <a:cubicBezTo>
                      <a:pt x="215" y="109"/>
                      <a:pt x="206" y="109"/>
                      <a:pt x="207" y="107"/>
                    </a:cubicBezTo>
                    <a:close/>
                    <a:moveTo>
                      <a:pt x="213" y="89"/>
                    </a:moveTo>
                    <a:cubicBezTo>
                      <a:pt x="210" y="86"/>
                      <a:pt x="207" y="87"/>
                      <a:pt x="206" y="89"/>
                    </a:cubicBezTo>
                    <a:cubicBezTo>
                      <a:pt x="204" y="89"/>
                      <a:pt x="209" y="92"/>
                      <a:pt x="215" y="92"/>
                    </a:cubicBezTo>
                    <a:cubicBezTo>
                      <a:pt x="218" y="92"/>
                      <a:pt x="218" y="92"/>
                      <a:pt x="213" y="89"/>
                    </a:cubicBezTo>
                    <a:close/>
                    <a:moveTo>
                      <a:pt x="290" y="114"/>
                    </a:moveTo>
                    <a:cubicBezTo>
                      <a:pt x="293" y="117"/>
                      <a:pt x="306" y="112"/>
                      <a:pt x="300" y="112"/>
                    </a:cubicBezTo>
                    <a:cubicBezTo>
                      <a:pt x="294" y="111"/>
                      <a:pt x="296" y="106"/>
                      <a:pt x="290" y="109"/>
                    </a:cubicBezTo>
                    <a:cubicBezTo>
                      <a:pt x="288" y="111"/>
                      <a:pt x="287" y="111"/>
                      <a:pt x="290" y="114"/>
                    </a:cubicBezTo>
                    <a:close/>
                    <a:moveTo>
                      <a:pt x="290" y="118"/>
                    </a:moveTo>
                    <a:cubicBezTo>
                      <a:pt x="288" y="117"/>
                      <a:pt x="302" y="114"/>
                      <a:pt x="305" y="115"/>
                    </a:cubicBezTo>
                    <a:cubicBezTo>
                      <a:pt x="306" y="117"/>
                      <a:pt x="293" y="120"/>
                      <a:pt x="290" y="118"/>
                    </a:cubicBezTo>
                    <a:close/>
                    <a:moveTo>
                      <a:pt x="296" y="121"/>
                    </a:moveTo>
                    <a:cubicBezTo>
                      <a:pt x="293" y="120"/>
                      <a:pt x="303" y="118"/>
                      <a:pt x="305" y="118"/>
                    </a:cubicBezTo>
                    <a:cubicBezTo>
                      <a:pt x="308" y="120"/>
                      <a:pt x="297" y="123"/>
                      <a:pt x="296" y="121"/>
                    </a:cubicBezTo>
                    <a:close/>
                    <a:moveTo>
                      <a:pt x="299" y="125"/>
                    </a:moveTo>
                    <a:cubicBezTo>
                      <a:pt x="297" y="123"/>
                      <a:pt x="306" y="120"/>
                      <a:pt x="308" y="120"/>
                    </a:cubicBezTo>
                    <a:cubicBezTo>
                      <a:pt x="309" y="120"/>
                      <a:pt x="302" y="125"/>
                      <a:pt x="299" y="125"/>
                    </a:cubicBezTo>
                    <a:close/>
                    <a:moveTo>
                      <a:pt x="433" y="73"/>
                    </a:moveTo>
                    <a:cubicBezTo>
                      <a:pt x="436" y="70"/>
                      <a:pt x="443" y="68"/>
                      <a:pt x="443" y="72"/>
                    </a:cubicBezTo>
                    <a:cubicBezTo>
                      <a:pt x="442" y="73"/>
                      <a:pt x="430" y="75"/>
                      <a:pt x="433" y="73"/>
                    </a:cubicBezTo>
                    <a:close/>
                    <a:moveTo>
                      <a:pt x="471" y="437"/>
                    </a:moveTo>
                    <a:cubicBezTo>
                      <a:pt x="474" y="438"/>
                      <a:pt x="477" y="440"/>
                      <a:pt x="478" y="440"/>
                    </a:cubicBezTo>
                    <a:cubicBezTo>
                      <a:pt x="480" y="438"/>
                      <a:pt x="475" y="435"/>
                      <a:pt x="475" y="434"/>
                    </a:cubicBezTo>
                    <a:cubicBezTo>
                      <a:pt x="474" y="432"/>
                      <a:pt x="469" y="432"/>
                      <a:pt x="468" y="435"/>
                    </a:cubicBezTo>
                    <a:cubicBezTo>
                      <a:pt x="466" y="435"/>
                      <a:pt x="468" y="435"/>
                      <a:pt x="471" y="437"/>
                    </a:cubicBezTo>
                    <a:close/>
                    <a:moveTo>
                      <a:pt x="486" y="400"/>
                    </a:moveTo>
                    <a:cubicBezTo>
                      <a:pt x="486" y="398"/>
                      <a:pt x="488" y="397"/>
                      <a:pt x="486" y="400"/>
                    </a:cubicBezTo>
                    <a:cubicBezTo>
                      <a:pt x="484" y="403"/>
                      <a:pt x="484" y="401"/>
                      <a:pt x="486" y="401"/>
                    </a:cubicBezTo>
                    <a:cubicBezTo>
                      <a:pt x="488" y="401"/>
                      <a:pt x="489" y="397"/>
                      <a:pt x="489" y="397"/>
                    </a:cubicBezTo>
                    <a:cubicBezTo>
                      <a:pt x="491" y="397"/>
                      <a:pt x="488" y="401"/>
                      <a:pt x="489" y="401"/>
                    </a:cubicBezTo>
                    <a:cubicBezTo>
                      <a:pt x="491" y="401"/>
                      <a:pt x="491" y="400"/>
                      <a:pt x="491" y="397"/>
                    </a:cubicBezTo>
                    <a:cubicBezTo>
                      <a:pt x="492" y="393"/>
                      <a:pt x="492" y="395"/>
                      <a:pt x="491" y="393"/>
                    </a:cubicBezTo>
                    <a:cubicBezTo>
                      <a:pt x="489" y="392"/>
                      <a:pt x="489" y="392"/>
                      <a:pt x="489" y="393"/>
                    </a:cubicBezTo>
                    <a:cubicBezTo>
                      <a:pt x="488" y="395"/>
                      <a:pt x="488" y="397"/>
                      <a:pt x="488" y="395"/>
                    </a:cubicBezTo>
                    <a:cubicBezTo>
                      <a:pt x="488" y="393"/>
                      <a:pt x="488" y="392"/>
                      <a:pt x="488" y="393"/>
                    </a:cubicBezTo>
                    <a:cubicBezTo>
                      <a:pt x="486" y="393"/>
                      <a:pt x="488" y="393"/>
                      <a:pt x="488" y="395"/>
                    </a:cubicBezTo>
                    <a:cubicBezTo>
                      <a:pt x="486" y="397"/>
                      <a:pt x="486" y="397"/>
                      <a:pt x="484" y="398"/>
                    </a:cubicBezTo>
                    <a:cubicBezTo>
                      <a:pt x="483" y="400"/>
                      <a:pt x="483" y="400"/>
                      <a:pt x="483" y="401"/>
                    </a:cubicBezTo>
                    <a:cubicBezTo>
                      <a:pt x="484" y="403"/>
                      <a:pt x="484" y="401"/>
                      <a:pt x="486" y="400"/>
                    </a:cubicBezTo>
                    <a:close/>
                    <a:moveTo>
                      <a:pt x="494" y="398"/>
                    </a:moveTo>
                    <a:cubicBezTo>
                      <a:pt x="494" y="397"/>
                      <a:pt x="494" y="393"/>
                      <a:pt x="494" y="393"/>
                    </a:cubicBezTo>
                    <a:cubicBezTo>
                      <a:pt x="492" y="393"/>
                      <a:pt x="492" y="395"/>
                      <a:pt x="492" y="398"/>
                    </a:cubicBezTo>
                    <a:cubicBezTo>
                      <a:pt x="491" y="398"/>
                      <a:pt x="492" y="398"/>
                      <a:pt x="494" y="398"/>
                    </a:cubicBezTo>
                    <a:close/>
                    <a:moveTo>
                      <a:pt x="484" y="397"/>
                    </a:moveTo>
                    <a:cubicBezTo>
                      <a:pt x="486" y="395"/>
                      <a:pt x="486" y="393"/>
                      <a:pt x="486" y="393"/>
                    </a:cubicBezTo>
                    <a:cubicBezTo>
                      <a:pt x="484" y="395"/>
                      <a:pt x="483" y="395"/>
                      <a:pt x="483" y="397"/>
                    </a:cubicBezTo>
                    <a:cubicBezTo>
                      <a:pt x="481" y="398"/>
                      <a:pt x="483" y="398"/>
                      <a:pt x="484" y="397"/>
                    </a:cubicBezTo>
                    <a:close/>
                    <a:moveTo>
                      <a:pt x="577" y="345"/>
                    </a:moveTo>
                    <a:cubicBezTo>
                      <a:pt x="574" y="345"/>
                      <a:pt x="577" y="339"/>
                      <a:pt x="579" y="341"/>
                    </a:cubicBezTo>
                    <a:cubicBezTo>
                      <a:pt x="582" y="342"/>
                      <a:pt x="579" y="345"/>
                      <a:pt x="577" y="345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90" name="Freeform 270"/>
              <p:cNvSpPr>
                <a:spLocks/>
              </p:cNvSpPr>
              <p:nvPr/>
            </p:nvSpPr>
            <p:spPr bwMode="auto">
              <a:xfrm>
                <a:off x="4038397" y="3510393"/>
                <a:ext cx="24035" cy="8718"/>
              </a:xfrm>
              <a:custGeom>
                <a:avLst/>
                <a:gdLst>
                  <a:gd name="T0" fmla="*/ 0 w 8"/>
                  <a:gd name="T1" fmla="*/ 2147483646 h 4"/>
                  <a:gd name="T2" fmla="*/ 2147483646 w 8"/>
                  <a:gd name="T3" fmla="*/ 2147483646 h 4"/>
                  <a:gd name="T4" fmla="*/ 0 w 8"/>
                  <a:gd name="T5" fmla="*/ 2147483646 h 4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4"/>
                  <a:gd name="T11" fmla="*/ 8 w 8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4">
                    <a:moveTo>
                      <a:pt x="0" y="2"/>
                    </a:moveTo>
                    <a:cubicBezTo>
                      <a:pt x="2" y="0"/>
                      <a:pt x="8" y="2"/>
                      <a:pt x="6" y="2"/>
                    </a:cubicBezTo>
                    <a:cubicBezTo>
                      <a:pt x="5" y="4"/>
                      <a:pt x="0" y="4"/>
                      <a:pt x="0" y="2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91" name="Freeform 271"/>
              <p:cNvSpPr>
                <a:spLocks/>
              </p:cNvSpPr>
              <p:nvPr/>
            </p:nvSpPr>
            <p:spPr bwMode="auto">
              <a:xfrm>
                <a:off x="4001544" y="3487974"/>
                <a:ext cx="14421" cy="7473"/>
              </a:xfrm>
              <a:custGeom>
                <a:avLst/>
                <a:gdLst>
                  <a:gd name="T0" fmla="*/ 0 w 5"/>
                  <a:gd name="T1" fmla="*/ 2147483646 h 3"/>
                  <a:gd name="T2" fmla="*/ 2147483646 w 5"/>
                  <a:gd name="T3" fmla="*/ 2147483646 h 3"/>
                  <a:gd name="T4" fmla="*/ 0 w 5"/>
                  <a:gd name="T5" fmla="*/ 2147483646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0" y="2"/>
                    </a:moveTo>
                    <a:cubicBezTo>
                      <a:pt x="0" y="0"/>
                      <a:pt x="5" y="0"/>
                      <a:pt x="3" y="2"/>
                    </a:cubicBezTo>
                    <a:cubicBezTo>
                      <a:pt x="3" y="3"/>
                      <a:pt x="0" y="2"/>
                      <a:pt x="0" y="2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92" name="Freeform 272"/>
              <p:cNvSpPr>
                <a:spLocks/>
              </p:cNvSpPr>
              <p:nvPr/>
            </p:nvSpPr>
            <p:spPr bwMode="auto">
              <a:xfrm>
                <a:off x="3972703" y="3490465"/>
                <a:ext cx="19228" cy="9964"/>
              </a:xfrm>
              <a:custGeom>
                <a:avLst/>
                <a:gdLst>
                  <a:gd name="T0" fmla="*/ 0 w 6"/>
                  <a:gd name="T1" fmla="*/ 2147483646 h 4"/>
                  <a:gd name="T2" fmla="*/ 2147483646 w 6"/>
                  <a:gd name="T3" fmla="*/ 2147483646 h 4"/>
                  <a:gd name="T4" fmla="*/ 0 w 6"/>
                  <a:gd name="T5" fmla="*/ 2147483646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0" y="2"/>
                    </a:moveTo>
                    <a:cubicBezTo>
                      <a:pt x="1" y="0"/>
                      <a:pt x="6" y="4"/>
                      <a:pt x="4" y="4"/>
                    </a:cubicBezTo>
                    <a:cubicBezTo>
                      <a:pt x="1" y="4"/>
                      <a:pt x="0" y="4"/>
                      <a:pt x="0" y="2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93" name="Freeform 273"/>
              <p:cNvSpPr>
                <a:spLocks/>
              </p:cNvSpPr>
              <p:nvPr/>
            </p:nvSpPr>
            <p:spPr bwMode="auto">
              <a:xfrm>
                <a:off x="4253106" y="3642414"/>
                <a:ext cx="17625" cy="7473"/>
              </a:xfrm>
              <a:custGeom>
                <a:avLst/>
                <a:gdLst>
                  <a:gd name="T0" fmla="*/ 2147483646 w 6"/>
                  <a:gd name="T1" fmla="*/ 2147483646 h 3"/>
                  <a:gd name="T2" fmla="*/ 0 w 6"/>
                  <a:gd name="T3" fmla="*/ 0 h 3"/>
                  <a:gd name="T4" fmla="*/ 2147483646 w 6"/>
                  <a:gd name="T5" fmla="*/ 2147483646 h 3"/>
                  <a:gd name="T6" fmla="*/ 2147483646 w 6"/>
                  <a:gd name="T7" fmla="*/ 2147483646 h 3"/>
                  <a:gd name="T8" fmla="*/ 2147483646 w 6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3" y="3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1"/>
                      <a:pt x="3" y="1"/>
                    </a:cubicBezTo>
                    <a:cubicBezTo>
                      <a:pt x="3" y="1"/>
                      <a:pt x="6" y="1"/>
                      <a:pt x="4" y="1"/>
                    </a:cubicBezTo>
                    <a:cubicBezTo>
                      <a:pt x="3" y="3"/>
                      <a:pt x="3" y="3"/>
                      <a:pt x="3" y="3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94" name="Freeform 274"/>
              <p:cNvSpPr>
                <a:spLocks/>
              </p:cNvSpPr>
              <p:nvPr/>
            </p:nvSpPr>
            <p:spPr bwMode="auto">
              <a:xfrm>
                <a:off x="5741647" y="4708547"/>
                <a:ext cx="12818" cy="16191"/>
              </a:xfrm>
              <a:custGeom>
                <a:avLst/>
                <a:gdLst>
                  <a:gd name="T0" fmla="*/ 2147483646 w 4"/>
                  <a:gd name="T1" fmla="*/ 2147483646 h 7"/>
                  <a:gd name="T2" fmla="*/ 2147483646 w 4"/>
                  <a:gd name="T3" fmla="*/ 2147483646 h 7"/>
                  <a:gd name="T4" fmla="*/ 2147483646 w 4"/>
                  <a:gd name="T5" fmla="*/ 2147483646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2" y="2"/>
                    </a:moveTo>
                    <a:cubicBezTo>
                      <a:pt x="2" y="0"/>
                      <a:pt x="4" y="7"/>
                      <a:pt x="2" y="7"/>
                    </a:cubicBezTo>
                    <a:cubicBezTo>
                      <a:pt x="0" y="7"/>
                      <a:pt x="0" y="2"/>
                      <a:pt x="2" y="2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95" name="Freeform 275"/>
              <p:cNvSpPr>
                <a:spLocks/>
              </p:cNvSpPr>
              <p:nvPr/>
            </p:nvSpPr>
            <p:spPr bwMode="auto">
              <a:xfrm>
                <a:off x="5784909" y="4739684"/>
                <a:ext cx="9614" cy="12455"/>
              </a:xfrm>
              <a:custGeom>
                <a:avLst/>
                <a:gdLst>
                  <a:gd name="T0" fmla="*/ 2147483646 w 3"/>
                  <a:gd name="T1" fmla="*/ 2147483646 h 5"/>
                  <a:gd name="T2" fmla="*/ 2147483646 w 3"/>
                  <a:gd name="T3" fmla="*/ 2147483646 h 5"/>
                  <a:gd name="T4" fmla="*/ 2147483646 w 3"/>
                  <a:gd name="T5" fmla="*/ 2147483646 h 5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"/>
                  <a:gd name="T11" fmla="*/ 3 w 3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">
                    <a:moveTo>
                      <a:pt x="2" y="3"/>
                    </a:moveTo>
                    <a:cubicBezTo>
                      <a:pt x="0" y="2"/>
                      <a:pt x="0" y="0"/>
                      <a:pt x="2" y="2"/>
                    </a:cubicBezTo>
                    <a:cubicBezTo>
                      <a:pt x="3" y="2"/>
                      <a:pt x="3" y="5"/>
                      <a:pt x="2" y="3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96" name="Freeform 276"/>
              <p:cNvSpPr>
                <a:spLocks/>
              </p:cNvSpPr>
              <p:nvPr/>
            </p:nvSpPr>
            <p:spPr bwMode="auto">
              <a:xfrm>
                <a:off x="5765681" y="4727229"/>
                <a:ext cx="9614" cy="7473"/>
              </a:xfrm>
              <a:custGeom>
                <a:avLst/>
                <a:gdLst>
                  <a:gd name="T0" fmla="*/ 2147483646 w 3"/>
                  <a:gd name="T1" fmla="*/ 0 h 3"/>
                  <a:gd name="T2" fmla="*/ 2147483646 w 3"/>
                  <a:gd name="T3" fmla="*/ 2147483646 h 3"/>
                  <a:gd name="T4" fmla="*/ 2147483646 w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2" y="0"/>
                    </a:moveTo>
                    <a:cubicBezTo>
                      <a:pt x="0" y="2"/>
                      <a:pt x="3" y="3"/>
                      <a:pt x="3" y="3"/>
                    </a:cubicBezTo>
                    <a:cubicBezTo>
                      <a:pt x="3" y="2"/>
                      <a:pt x="3" y="0"/>
                      <a:pt x="2" y="0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97" name="Freeform 277"/>
              <p:cNvSpPr>
                <a:spLocks/>
              </p:cNvSpPr>
              <p:nvPr/>
            </p:nvSpPr>
            <p:spPr bwMode="auto">
              <a:xfrm>
                <a:off x="5403078" y="4463058"/>
                <a:ext cx="272077" cy="261267"/>
              </a:xfrm>
              <a:custGeom>
                <a:avLst/>
                <a:gdLst/>
                <a:ahLst/>
                <a:cxnLst>
                  <a:cxn ang="0">
                    <a:pos x="2" y="35"/>
                  </a:cxn>
                  <a:cxn ang="0">
                    <a:pos x="11" y="24"/>
                  </a:cxn>
                  <a:cxn ang="0">
                    <a:pos x="9" y="17"/>
                  </a:cxn>
                  <a:cxn ang="0">
                    <a:pos x="11" y="14"/>
                  </a:cxn>
                  <a:cxn ang="0">
                    <a:pos x="12" y="8"/>
                  </a:cxn>
                  <a:cxn ang="0">
                    <a:pos x="9" y="0"/>
                  </a:cxn>
                  <a:cxn ang="0">
                    <a:pos x="37" y="0"/>
                  </a:cxn>
                  <a:cxn ang="0">
                    <a:pos x="64" y="19"/>
                  </a:cxn>
                  <a:cxn ang="0">
                    <a:pos x="67" y="27"/>
                  </a:cxn>
                  <a:cxn ang="0">
                    <a:pos x="79" y="36"/>
                  </a:cxn>
                  <a:cxn ang="0">
                    <a:pos x="76" y="44"/>
                  </a:cxn>
                  <a:cxn ang="0">
                    <a:pos x="81" y="58"/>
                  </a:cxn>
                  <a:cxn ang="0">
                    <a:pos x="81" y="66"/>
                  </a:cxn>
                  <a:cxn ang="0">
                    <a:pos x="81" y="77"/>
                  </a:cxn>
                  <a:cxn ang="0">
                    <a:pos x="82" y="89"/>
                  </a:cxn>
                  <a:cxn ang="0">
                    <a:pos x="88" y="94"/>
                  </a:cxn>
                  <a:cxn ang="0">
                    <a:pos x="76" y="102"/>
                  </a:cxn>
                  <a:cxn ang="0">
                    <a:pos x="69" y="102"/>
                  </a:cxn>
                  <a:cxn ang="0">
                    <a:pos x="61" y="105"/>
                  </a:cxn>
                  <a:cxn ang="0">
                    <a:pos x="53" y="105"/>
                  </a:cxn>
                  <a:cxn ang="0">
                    <a:pos x="43" y="103"/>
                  </a:cxn>
                  <a:cxn ang="0">
                    <a:pos x="41" y="94"/>
                  </a:cxn>
                  <a:cxn ang="0">
                    <a:pos x="37" y="84"/>
                  </a:cxn>
                  <a:cxn ang="0">
                    <a:pos x="29" y="83"/>
                  </a:cxn>
                  <a:cxn ang="0">
                    <a:pos x="21" y="78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9" y="63"/>
                  </a:cxn>
                  <a:cxn ang="0">
                    <a:pos x="2" y="49"/>
                  </a:cxn>
                  <a:cxn ang="0">
                    <a:pos x="2" y="35"/>
                  </a:cxn>
                </a:cxnLst>
                <a:rect l="0" t="0" r="r" b="b"/>
                <a:pathLst>
                  <a:path w="88" h="108">
                    <a:moveTo>
                      <a:pt x="2" y="35"/>
                    </a:moveTo>
                    <a:cubicBezTo>
                      <a:pt x="8" y="33"/>
                      <a:pt x="6" y="28"/>
                      <a:pt x="11" y="24"/>
                    </a:cubicBezTo>
                    <a:cubicBezTo>
                      <a:pt x="15" y="19"/>
                      <a:pt x="9" y="19"/>
                      <a:pt x="9" y="17"/>
                    </a:cubicBezTo>
                    <a:cubicBezTo>
                      <a:pt x="9" y="16"/>
                      <a:pt x="11" y="16"/>
                      <a:pt x="11" y="14"/>
                    </a:cubicBezTo>
                    <a:cubicBezTo>
                      <a:pt x="12" y="14"/>
                      <a:pt x="12" y="13"/>
                      <a:pt x="12" y="8"/>
                    </a:cubicBezTo>
                    <a:cubicBezTo>
                      <a:pt x="11" y="2"/>
                      <a:pt x="9" y="3"/>
                      <a:pt x="9" y="0"/>
                    </a:cubicBezTo>
                    <a:cubicBezTo>
                      <a:pt x="12" y="0"/>
                      <a:pt x="32" y="0"/>
                      <a:pt x="37" y="0"/>
                    </a:cubicBezTo>
                    <a:cubicBezTo>
                      <a:pt x="53" y="11"/>
                      <a:pt x="60" y="16"/>
                      <a:pt x="64" y="19"/>
                    </a:cubicBezTo>
                    <a:cubicBezTo>
                      <a:pt x="70" y="22"/>
                      <a:pt x="64" y="22"/>
                      <a:pt x="67" y="27"/>
                    </a:cubicBezTo>
                    <a:cubicBezTo>
                      <a:pt x="72" y="30"/>
                      <a:pt x="78" y="36"/>
                      <a:pt x="79" y="36"/>
                    </a:cubicBezTo>
                    <a:cubicBezTo>
                      <a:pt x="76" y="41"/>
                      <a:pt x="78" y="41"/>
                      <a:pt x="76" y="44"/>
                    </a:cubicBezTo>
                    <a:cubicBezTo>
                      <a:pt x="73" y="52"/>
                      <a:pt x="78" y="55"/>
                      <a:pt x="81" y="58"/>
                    </a:cubicBezTo>
                    <a:cubicBezTo>
                      <a:pt x="82" y="63"/>
                      <a:pt x="78" y="59"/>
                      <a:pt x="81" y="66"/>
                    </a:cubicBezTo>
                    <a:cubicBezTo>
                      <a:pt x="82" y="72"/>
                      <a:pt x="78" y="69"/>
                      <a:pt x="81" y="77"/>
                    </a:cubicBezTo>
                    <a:cubicBezTo>
                      <a:pt x="84" y="84"/>
                      <a:pt x="81" y="84"/>
                      <a:pt x="82" y="89"/>
                    </a:cubicBezTo>
                    <a:cubicBezTo>
                      <a:pt x="85" y="92"/>
                      <a:pt x="85" y="89"/>
                      <a:pt x="88" y="94"/>
                    </a:cubicBezTo>
                    <a:cubicBezTo>
                      <a:pt x="85" y="97"/>
                      <a:pt x="82" y="98"/>
                      <a:pt x="76" y="102"/>
                    </a:cubicBezTo>
                    <a:cubicBezTo>
                      <a:pt x="70" y="105"/>
                      <a:pt x="69" y="97"/>
                      <a:pt x="69" y="102"/>
                    </a:cubicBezTo>
                    <a:cubicBezTo>
                      <a:pt x="67" y="106"/>
                      <a:pt x="63" y="106"/>
                      <a:pt x="61" y="105"/>
                    </a:cubicBezTo>
                    <a:cubicBezTo>
                      <a:pt x="60" y="103"/>
                      <a:pt x="56" y="108"/>
                      <a:pt x="53" y="105"/>
                    </a:cubicBezTo>
                    <a:cubicBezTo>
                      <a:pt x="50" y="100"/>
                      <a:pt x="50" y="106"/>
                      <a:pt x="43" y="103"/>
                    </a:cubicBezTo>
                    <a:cubicBezTo>
                      <a:pt x="40" y="98"/>
                      <a:pt x="43" y="98"/>
                      <a:pt x="41" y="94"/>
                    </a:cubicBezTo>
                    <a:cubicBezTo>
                      <a:pt x="40" y="89"/>
                      <a:pt x="38" y="86"/>
                      <a:pt x="37" y="84"/>
                    </a:cubicBezTo>
                    <a:cubicBezTo>
                      <a:pt x="34" y="84"/>
                      <a:pt x="31" y="84"/>
                      <a:pt x="29" y="83"/>
                    </a:cubicBezTo>
                    <a:cubicBezTo>
                      <a:pt x="21" y="78"/>
                      <a:pt x="23" y="81"/>
                      <a:pt x="21" y="78"/>
                    </a:cubicBezTo>
                    <a:cubicBezTo>
                      <a:pt x="20" y="75"/>
                      <a:pt x="20" y="80"/>
                      <a:pt x="18" y="77"/>
                    </a:cubicBezTo>
                    <a:cubicBezTo>
                      <a:pt x="17" y="74"/>
                      <a:pt x="14" y="75"/>
                      <a:pt x="12" y="70"/>
                    </a:cubicBezTo>
                    <a:cubicBezTo>
                      <a:pt x="11" y="69"/>
                      <a:pt x="9" y="67"/>
                      <a:pt x="9" y="63"/>
                    </a:cubicBezTo>
                    <a:cubicBezTo>
                      <a:pt x="8" y="59"/>
                      <a:pt x="0" y="53"/>
                      <a:pt x="2" y="49"/>
                    </a:cubicBezTo>
                    <a:cubicBezTo>
                      <a:pt x="3" y="44"/>
                      <a:pt x="0" y="41"/>
                      <a:pt x="2" y="35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98" name="Freeform 278"/>
              <p:cNvSpPr>
                <a:spLocks/>
              </p:cNvSpPr>
              <p:nvPr/>
            </p:nvSpPr>
            <p:spPr bwMode="auto">
              <a:xfrm>
                <a:off x="5642304" y="4572789"/>
                <a:ext cx="14421" cy="23664"/>
              </a:xfrm>
              <a:custGeom>
                <a:avLst/>
                <a:gdLst>
                  <a:gd name="T0" fmla="*/ 2147483646 w 5"/>
                  <a:gd name="T1" fmla="*/ 2147483646 h 10"/>
                  <a:gd name="T2" fmla="*/ 2147483646 w 5"/>
                  <a:gd name="T3" fmla="*/ 2147483646 h 10"/>
                  <a:gd name="T4" fmla="*/ 2147483646 w 5"/>
                  <a:gd name="T5" fmla="*/ 2147483646 h 10"/>
                  <a:gd name="T6" fmla="*/ 2147483646 w 5"/>
                  <a:gd name="T7" fmla="*/ 2147483646 h 10"/>
                  <a:gd name="T8" fmla="*/ 2147483646 w 5"/>
                  <a:gd name="T9" fmla="*/ 214748364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0"/>
                  <a:gd name="T17" fmla="*/ 5 w 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0">
                    <a:moveTo>
                      <a:pt x="2" y="9"/>
                    </a:moveTo>
                    <a:cubicBezTo>
                      <a:pt x="2" y="7"/>
                      <a:pt x="0" y="4"/>
                      <a:pt x="2" y="4"/>
                    </a:cubicBezTo>
                    <a:cubicBezTo>
                      <a:pt x="2" y="2"/>
                      <a:pt x="2" y="0"/>
                      <a:pt x="3" y="4"/>
                    </a:cubicBezTo>
                    <a:cubicBezTo>
                      <a:pt x="3" y="7"/>
                      <a:pt x="3" y="5"/>
                      <a:pt x="3" y="7"/>
                    </a:cubicBezTo>
                    <a:cubicBezTo>
                      <a:pt x="5" y="9"/>
                      <a:pt x="5" y="10"/>
                      <a:pt x="2" y="9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99" name="Freeform 279"/>
              <p:cNvSpPr>
                <a:spLocks/>
              </p:cNvSpPr>
              <p:nvPr/>
            </p:nvSpPr>
            <p:spPr bwMode="auto">
              <a:xfrm>
                <a:off x="5651918" y="4556598"/>
                <a:ext cx="8012" cy="13700"/>
              </a:xfrm>
              <a:custGeom>
                <a:avLst/>
                <a:gdLst>
                  <a:gd name="T0" fmla="*/ 2147483646 w 3"/>
                  <a:gd name="T1" fmla="*/ 2147483646 h 6"/>
                  <a:gd name="T2" fmla="*/ 2147483646 w 3"/>
                  <a:gd name="T3" fmla="*/ 2147483646 h 6"/>
                  <a:gd name="T4" fmla="*/ 2147483646 w 3"/>
                  <a:gd name="T5" fmla="*/ 2147483646 h 6"/>
                  <a:gd name="T6" fmla="*/ 2147483646 w 3"/>
                  <a:gd name="T7" fmla="*/ 2147483646 h 6"/>
                  <a:gd name="T8" fmla="*/ 2147483646 w 3"/>
                  <a:gd name="T9" fmla="*/ 214748364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2" y="6"/>
                    </a:moveTo>
                    <a:cubicBezTo>
                      <a:pt x="0" y="4"/>
                      <a:pt x="2" y="4"/>
                      <a:pt x="2" y="3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3" y="1"/>
                      <a:pt x="3" y="4"/>
                    </a:cubicBezTo>
                    <a:cubicBezTo>
                      <a:pt x="3" y="6"/>
                      <a:pt x="3" y="6"/>
                      <a:pt x="2" y="6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00" name="Freeform 280"/>
              <p:cNvSpPr>
                <a:spLocks/>
              </p:cNvSpPr>
              <p:nvPr/>
            </p:nvSpPr>
            <p:spPr bwMode="auto">
              <a:xfrm>
                <a:off x="5651918" y="4618872"/>
                <a:ext cx="14421" cy="12455"/>
              </a:xfrm>
              <a:custGeom>
                <a:avLst/>
                <a:gdLst>
                  <a:gd name="T0" fmla="*/ 2147483646 w 5"/>
                  <a:gd name="T1" fmla="*/ 2147483646 h 5"/>
                  <a:gd name="T2" fmla="*/ 2147483646 w 5"/>
                  <a:gd name="T3" fmla="*/ 2147483646 h 5"/>
                  <a:gd name="T4" fmla="*/ 2147483646 w 5"/>
                  <a:gd name="T5" fmla="*/ 2147483646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2" y="5"/>
                    </a:moveTo>
                    <a:cubicBezTo>
                      <a:pt x="0" y="5"/>
                      <a:pt x="5" y="0"/>
                      <a:pt x="3" y="2"/>
                    </a:cubicBezTo>
                    <a:cubicBezTo>
                      <a:pt x="3" y="3"/>
                      <a:pt x="3" y="5"/>
                      <a:pt x="2" y="5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01" name="Freeform 281"/>
              <p:cNvSpPr>
                <a:spLocks/>
              </p:cNvSpPr>
              <p:nvPr/>
            </p:nvSpPr>
            <p:spPr bwMode="auto">
              <a:xfrm>
                <a:off x="6036471" y="4937716"/>
                <a:ext cx="25637" cy="18682"/>
              </a:xfrm>
              <a:custGeom>
                <a:avLst/>
                <a:gdLst>
                  <a:gd name="T0" fmla="*/ 2147483646 w 8"/>
                  <a:gd name="T1" fmla="*/ 2147483646 h 8"/>
                  <a:gd name="T2" fmla="*/ 2147483646 w 8"/>
                  <a:gd name="T3" fmla="*/ 2147483646 h 8"/>
                  <a:gd name="T4" fmla="*/ 2147483646 w 8"/>
                  <a:gd name="T5" fmla="*/ 2147483646 h 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8"/>
                  <a:gd name="T11" fmla="*/ 8 w 8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8">
                    <a:moveTo>
                      <a:pt x="1" y="2"/>
                    </a:moveTo>
                    <a:cubicBezTo>
                      <a:pt x="3" y="0"/>
                      <a:pt x="8" y="4"/>
                      <a:pt x="6" y="5"/>
                    </a:cubicBezTo>
                    <a:cubicBezTo>
                      <a:pt x="5" y="8"/>
                      <a:pt x="0" y="5"/>
                      <a:pt x="1" y="2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02" name="Freeform 282"/>
              <p:cNvSpPr>
                <a:spLocks/>
              </p:cNvSpPr>
              <p:nvPr/>
            </p:nvSpPr>
            <p:spPr bwMode="auto">
              <a:xfrm>
                <a:off x="6082937" y="4914051"/>
                <a:ext cx="25637" cy="21173"/>
              </a:xfrm>
              <a:custGeom>
                <a:avLst/>
                <a:gdLst>
                  <a:gd name="T0" fmla="*/ 2147483646 w 8"/>
                  <a:gd name="T1" fmla="*/ 2147483646 h 9"/>
                  <a:gd name="T2" fmla="*/ 2147483646 w 8"/>
                  <a:gd name="T3" fmla="*/ 2147483646 h 9"/>
                  <a:gd name="T4" fmla="*/ 2147483646 w 8"/>
                  <a:gd name="T5" fmla="*/ 2147483646 h 9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"/>
                  <a:gd name="T11" fmla="*/ 8 w 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">
                    <a:moveTo>
                      <a:pt x="5" y="7"/>
                    </a:moveTo>
                    <a:cubicBezTo>
                      <a:pt x="0" y="9"/>
                      <a:pt x="5" y="0"/>
                      <a:pt x="6" y="3"/>
                    </a:cubicBezTo>
                    <a:cubicBezTo>
                      <a:pt x="6" y="6"/>
                      <a:pt x="8" y="7"/>
                      <a:pt x="5" y="7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03" name="Freeform 283"/>
              <p:cNvSpPr>
                <a:spLocks/>
              </p:cNvSpPr>
              <p:nvPr/>
            </p:nvSpPr>
            <p:spPr bwMode="auto">
              <a:xfrm>
                <a:off x="5083100" y="3367162"/>
                <a:ext cx="20830" cy="4982"/>
              </a:xfrm>
              <a:custGeom>
                <a:avLst/>
                <a:gdLst>
                  <a:gd name="T0" fmla="*/ 2147483646 w 7"/>
                  <a:gd name="T1" fmla="*/ 2147483646 h 2"/>
                  <a:gd name="T2" fmla="*/ 2147483646 w 7"/>
                  <a:gd name="T3" fmla="*/ 2147483646 h 2"/>
                  <a:gd name="T4" fmla="*/ 2147483646 w 7"/>
                  <a:gd name="T5" fmla="*/ 2147483646 h 2"/>
                  <a:gd name="T6" fmla="*/ 2147483646 w 7"/>
                  <a:gd name="T7" fmla="*/ 2147483646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2"/>
                  <a:gd name="T14" fmla="*/ 7 w 7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2">
                    <a:moveTo>
                      <a:pt x="6" y="2"/>
                    </a:moveTo>
                    <a:cubicBezTo>
                      <a:pt x="7" y="2"/>
                      <a:pt x="4" y="2"/>
                      <a:pt x="3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3" y="0"/>
                      <a:pt x="4" y="2"/>
                      <a:pt x="6" y="2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04" name="Freeform 284"/>
              <p:cNvSpPr>
                <a:spLocks/>
              </p:cNvSpPr>
              <p:nvPr/>
            </p:nvSpPr>
            <p:spPr bwMode="auto">
              <a:xfrm>
                <a:off x="5083100" y="3364671"/>
                <a:ext cx="17625" cy="2491"/>
              </a:xfrm>
              <a:custGeom>
                <a:avLst/>
                <a:gdLst>
                  <a:gd name="T0" fmla="*/ 2147483646 w 6"/>
                  <a:gd name="T1" fmla="*/ 2147483646 h 1"/>
                  <a:gd name="T2" fmla="*/ 2147483646 w 6"/>
                  <a:gd name="T3" fmla="*/ 2147483646 h 1"/>
                  <a:gd name="T4" fmla="*/ 2147483646 w 6"/>
                  <a:gd name="T5" fmla="*/ 2147483646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1" y="1"/>
                    </a:moveTo>
                    <a:cubicBezTo>
                      <a:pt x="0" y="0"/>
                      <a:pt x="6" y="1"/>
                      <a:pt x="4" y="1"/>
                    </a:cubicBezTo>
                    <a:cubicBezTo>
                      <a:pt x="3" y="1"/>
                      <a:pt x="1" y="1"/>
                      <a:pt x="1" y="1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05" name="Freeform 285"/>
              <p:cNvSpPr>
                <a:spLocks/>
              </p:cNvSpPr>
              <p:nvPr/>
            </p:nvSpPr>
            <p:spPr bwMode="auto">
              <a:xfrm>
                <a:off x="5086304" y="3377126"/>
                <a:ext cx="14421" cy="2491"/>
              </a:xfrm>
              <a:custGeom>
                <a:avLst/>
                <a:gdLst>
                  <a:gd name="T0" fmla="*/ 2147483646 w 5"/>
                  <a:gd name="T1" fmla="*/ 2147483646 h 1"/>
                  <a:gd name="T2" fmla="*/ 2147483646 w 5"/>
                  <a:gd name="T3" fmla="*/ 2147483646 h 1"/>
                  <a:gd name="T4" fmla="*/ 2147483646 w 5"/>
                  <a:gd name="T5" fmla="*/ 2147483646 h 1"/>
                  <a:gd name="T6" fmla="*/ 2147483646 w 5"/>
                  <a:gd name="T7" fmla="*/ 2147483646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"/>
                  <a:gd name="T14" fmla="*/ 5 w 5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">
                    <a:moveTo>
                      <a:pt x="2" y="1"/>
                    </a:moveTo>
                    <a:cubicBezTo>
                      <a:pt x="0" y="0"/>
                      <a:pt x="5" y="0"/>
                      <a:pt x="5" y="1"/>
                    </a:cubicBezTo>
                    <a:cubicBezTo>
                      <a:pt x="5" y="1"/>
                      <a:pt x="5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06" name="Freeform 286"/>
              <p:cNvSpPr>
                <a:spLocks/>
              </p:cNvSpPr>
              <p:nvPr/>
            </p:nvSpPr>
            <p:spPr bwMode="auto">
              <a:xfrm>
                <a:off x="5033428" y="3316097"/>
                <a:ext cx="8012" cy="7473"/>
              </a:xfrm>
              <a:custGeom>
                <a:avLst/>
                <a:gdLst>
                  <a:gd name="T0" fmla="*/ 2147483646 w 3"/>
                  <a:gd name="T1" fmla="*/ 2147483646 h 3"/>
                  <a:gd name="T2" fmla="*/ 0 w 3"/>
                  <a:gd name="T3" fmla="*/ 2147483646 h 3"/>
                  <a:gd name="T4" fmla="*/ 2147483646 w 3"/>
                  <a:gd name="T5" fmla="*/ 0 h 3"/>
                  <a:gd name="T6" fmla="*/ 2147483646 w 3"/>
                  <a:gd name="T7" fmla="*/ 2147483646 h 3"/>
                  <a:gd name="T8" fmla="*/ 2147483646 w 3"/>
                  <a:gd name="T9" fmla="*/ 214748364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3"/>
                    </a:moveTo>
                    <a:cubicBezTo>
                      <a:pt x="2" y="3"/>
                      <a:pt x="0" y="1"/>
                      <a:pt x="0" y="1"/>
                    </a:cubicBezTo>
                    <a:cubicBezTo>
                      <a:pt x="2" y="0"/>
                      <a:pt x="0" y="0"/>
                      <a:pt x="2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3"/>
                      <a:pt x="3" y="3"/>
                      <a:pt x="3" y="3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07" name="Freeform 287"/>
              <p:cNvSpPr>
                <a:spLocks/>
              </p:cNvSpPr>
              <p:nvPr/>
            </p:nvSpPr>
            <p:spPr bwMode="auto">
              <a:xfrm>
                <a:off x="5030223" y="3316097"/>
                <a:ext cx="8012" cy="17437"/>
              </a:xfrm>
              <a:custGeom>
                <a:avLst/>
                <a:gdLst>
                  <a:gd name="T0" fmla="*/ 2147483646 w 3"/>
                  <a:gd name="T1" fmla="*/ 2147483646 h 7"/>
                  <a:gd name="T2" fmla="*/ 2147483646 w 3"/>
                  <a:gd name="T3" fmla="*/ 2147483646 h 7"/>
                  <a:gd name="T4" fmla="*/ 2147483646 w 3"/>
                  <a:gd name="T5" fmla="*/ 2147483646 h 7"/>
                  <a:gd name="T6" fmla="*/ 2147483646 w 3"/>
                  <a:gd name="T7" fmla="*/ 0 h 7"/>
                  <a:gd name="T8" fmla="*/ 2147483646 w 3"/>
                  <a:gd name="T9" fmla="*/ 214748364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7"/>
                  <a:gd name="T17" fmla="*/ 3 w 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7">
                    <a:moveTo>
                      <a:pt x="3" y="6"/>
                    </a:moveTo>
                    <a:cubicBezTo>
                      <a:pt x="1" y="4"/>
                      <a:pt x="0" y="3"/>
                      <a:pt x="1" y="3"/>
                    </a:cubicBezTo>
                    <a:cubicBezTo>
                      <a:pt x="1" y="3"/>
                      <a:pt x="1" y="4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3" y="7"/>
                      <a:pt x="3" y="6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08" name="Freeform 288"/>
              <p:cNvSpPr>
                <a:spLocks/>
              </p:cNvSpPr>
              <p:nvPr/>
            </p:nvSpPr>
            <p:spPr bwMode="auto">
              <a:xfrm>
                <a:off x="5038235" y="3326061"/>
                <a:ext cx="12818" cy="14946"/>
              </a:xfrm>
              <a:custGeom>
                <a:avLst/>
                <a:gdLst>
                  <a:gd name="T0" fmla="*/ 2147483646 w 4"/>
                  <a:gd name="T1" fmla="*/ 2147483646 h 6"/>
                  <a:gd name="T2" fmla="*/ 2147483646 w 4"/>
                  <a:gd name="T3" fmla="*/ 2147483646 h 6"/>
                  <a:gd name="T4" fmla="*/ 2147483646 w 4"/>
                  <a:gd name="T5" fmla="*/ 2147483646 h 6"/>
                  <a:gd name="T6" fmla="*/ 2147483646 w 4"/>
                  <a:gd name="T7" fmla="*/ 214748364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6"/>
                  <a:gd name="T14" fmla="*/ 4 w 4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6">
                    <a:moveTo>
                      <a:pt x="4" y="5"/>
                    </a:moveTo>
                    <a:cubicBezTo>
                      <a:pt x="1" y="3"/>
                      <a:pt x="1" y="3"/>
                      <a:pt x="1" y="2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3" y="3"/>
                      <a:pt x="4" y="6"/>
                      <a:pt x="4" y="5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09" name="Freeform 289"/>
              <p:cNvSpPr>
                <a:spLocks noEditPoints="1"/>
              </p:cNvSpPr>
              <p:nvPr/>
            </p:nvSpPr>
            <p:spPr bwMode="auto">
              <a:xfrm>
                <a:off x="529350" y="2491678"/>
                <a:ext cx="2539386" cy="1523493"/>
              </a:xfrm>
              <a:custGeom>
                <a:avLst/>
                <a:gdLst/>
                <a:ahLst/>
                <a:cxnLst>
                  <a:cxn ang="0">
                    <a:pos x="124" y="195"/>
                  </a:cxn>
                  <a:cxn ang="0">
                    <a:pos x="127" y="181"/>
                  </a:cxn>
                  <a:cxn ang="0">
                    <a:pos x="161" y="164"/>
                  </a:cxn>
                  <a:cxn ang="0">
                    <a:pos x="271" y="185"/>
                  </a:cxn>
                  <a:cxn ang="0">
                    <a:pos x="262" y="193"/>
                  </a:cxn>
                  <a:cxn ang="0">
                    <a:pos x="257" y="198"/>
                  </a:cxn>
                  <a:cxn ang="0">
                    <a:pos x="255" y="193"/>
                  </a:cxn>
                  <a:cxn ang="0">
                    <a:pos x="271" y="209"/>
                  </a:cxn>
                  <a:cxn ang="0">
                    <a:pos x="300" y="227"/>
                  </a:cxn>
                  <a:cxn ang="0">
                    <a:pos x="277" y="212"/>
                  </a:cxn>
                  <a:cxn ang="0">
                    <a:pos x="278" y="216"/>
                  </a:cxn>
                  <a:cxn ang="0">
                    <a:pos x="287" y="224"/>
                  </a:cxn>
                  <a:cxn ang="0">
                    <a:pos x="278" y="207"/>
                  </a:cxn>
                  <a:cxn ang="0">
                    <a:pos x="278" y="221"/>
                  </a:cxn>
                  <a:cxn ang="0">
                    <a:pos x="100" y="6"/>
                  </a:cxn>
                  <a:cxn ang="0">
                    <a:pos x="56" y="76"/>
                  </a:cxn>
                  <a:cxn ang="0">
                    <a:pos x="59" y="97"/>
                  </a:cxn>
                  <a:cxn ang="0">
                    <a:pos x="50" y="168"/>
                  </a:cxn>
                  <a:cxn ang="0">
                    <a:pos x="53" y="212"/>
                  </a:cxn>
                  <a:cxn ang="0">
                    <a:pos x="100" y="192"/>
                  </a:cxn>
                  <a:cxn ang="0">
                    <a:pos x="143" y="167"/>
                  </a:cxn>
                  <a:cxn ang="0">
                    <a:pos x="227" y="165"/>
                  </a:cxn>
                  <a:cxn ang="0">
                    <a:pos x="278" y="198"/>
                  </a:cxn>
                  <a:cxn ang="0">
                    <a:pos x="304" y="212"/>
                  </a:cxn>
                  <a:cxn ang="0">
                    <a:pos x="265" y="168"/>
                  </a:cxn>
                  <a:cxn ang="0">
                    <a:pos x="227" y="157"/>
                  </a:cxn>
                  <a:cxn ang="0">
                    <a:pos x="727" y="361"/>
                  </a:cxn>
                  <a:cxn ang="0">
                    <a:pos x="679" y="381"/>
                  </a:cxn>
                  <a:cxn ang="0">
                    <a:pos x="671" y="355"/>
                  </a:cxn>
                  <a:cxn ang="0">
                    <a:pos x="651" y="349"/>
                  </a:cxn>
                  <a:cxn ang="0">
                    <a:pos x="638" y="349"/>
                  </a:cxn>
                  <a:cxn ang="0">
                    <a:pos x="667" y="327"/>
                  </a:cxn>
                  <a:cxn ang="0">
                    <a:pos x="615" y="325"/>
                  </a:cxn>
                  <a:cxn ang="0">
                    <a:pos x="590" y="302"/>
                  </a:cxn>
                  <a:cxn ang="0">
                    <a:pos x="348" y="305"/>
                  </a:cxn>
                  <a:cxn ang="0">
                    <a:pos x="374" y="448"/>
                  </a:cxn>
                  <a:cxn ang="0">
                    <a:pos x="478" y="489"/>
                  </a:cxn>
                  <a:cxn ang="0">
                    <a:pos x="563" y="535"/>
                  </a:cxn>
                  <a:cxn ang="0">
                    <a:pos x="607" y="512"/>
                  </a:cxn>
                  <a:cxn ang="0">
                    <a:pos x="625" y="512"/>
                  </a:cxn>
                  <a:cxn ang="0">
                    <a:pos x="639" y="504"/>
                  </a:cxn>
                  <a:cxn ang="0">
                    <a:pos x="680" y="532"/>
                  </a:cxn>
                  <a:cxn ang="0">
                    <a:pos x="700" y="543"/>
                  </a:cxn>
                  <a:cxn ang="0">
                    <a:pos x="730" y="453"/>
                  </a:cxn>
                  <a:cxn ang="0">
                    <a:pos x="730" y="442"/>
                  </a:cxn>
                  <a:cxn ang="0">
                    <a:pos x="729" y="411"/>
                  </a:cxn>
                  <a:cxn ang="0">
                    <a:pos x="738" y="420"/>
                  </a:cxn>
                  <a:cxn ang="0">
                    <a:pos x="758" y="386"/>
                  </a:cxn>
                  <a:cxn ang="0">
                    <a:pos x="773" y="374"/>
                  </a:cxn>
                  <a:cxn ang="0">
                    <a:pos x="802" y="347"/>
                  </a:cxn>
                  <a:cxn ang="0">
                    <a:pos x="787" y="316"/>
                  </a:cxn>
                  <a:cxn ang="0">
                    <a:pos x="769" y="342"/>
                  </a:cxn>
                  <a:cxn ang="0">
                    <a:pos x="100" y="619"/>
                  </a:cxn>
                  <a:cxn ang="0">
                    <a:pos x="99" y="610"/>
                  </a:cxn>
                  <a:cxn ang="0">
                    <a:pos x="92" y="599"/>
                  </a:cxn>
                  <a:cxn ang="0">
                    <a:pos x="82" y="596"/>
                  </a:cxn>
                  <a:cxn ang="0">
                    <a:pos x="67" y="590"/>
                  </a:cxn>
                  <a:cxn ang="0">
                    <a:pos x="89" y="597"/>
                  </a:cxn>
                  <a:cxn ang="0">
                    <a:pos x="64" y="591"/>
                  </a:cxn>
                </a:cxnLst>
                <a:rect l="0" t="0" r="r" b="b"/>
                <a:pathLst>
                  <a:path w="817" h="630">
                    <a:moveTo>
                      <a:pt x="108" y="199"/>
                    </a:moveTo>
                    <a:cubicBezTo>
                      <a:pt x="108" y="196"/>
                      <a:pt x="105" y="195"/>
                      <a:pt x="108" y="192"/>
                    </a:cubicBezTo>
                    <a:cubicBezTo>
                      <a:pt x="112" y="190"/>
                      <a:pt x="114" y="193"/>
                      <a:pt x="114" y="190"/>
                    </a:cubicBezTo>
                    <a:cubicBezTo>
                      <a:pt x="114" y="188"/>
                      <a:pt x="114" y="187"/>
                      <a:pt x="115" y="188"/>
                    </a:cubicBezTo>
                    <a:cubicBezTo>
                      <a:pt x="117" y="190"/>
                      <a:pt x="120" y="188"/>
                      <a:pt x="118" y="187"/>
                    </a:cubicBezTo>
                    <a:cubicBezTo>
                      <a:pt x="118" y="185"/>
                      <a:pt x="120" y="187"/>
                      <a:pt x="121" y="187"/>
                    </a:cubicBezTo>
                    <a:cubicBezTo>
                      <a:pt x="123" y="188"/>
                      <a:pt x="124" y="187"/>
                      <a:pt x="124" y="188"/>
                    </a:cubicBezTo>
                    <a:cubicBezTo>
                      <a:pt x="126" y="190"/>
                      <a:pt x="124" y="190"/>
                      <a:pt x="126" y="190"/>
                    </a:cubicBezTo>
                    <a:cubicBezTo>
                      <a:pt x="127" y="192"/>
                      <a:pt x="126" y="193"/>
                      <a:pt x="124" y="195"/>
                    </a:cubicBezTo>
                    <a:cubicBezTo>
                      <a:pt x="123" y="196"/>
                      <a:pt x="123" y="196"/>
                      <a:pt x="120" y="196"/>
                    </a:cubicBezTo>
                    <a:cubicBezTo>
                      <a:pt x="117" y="196"/>
                      <a:pt x="115" y="198"/>
                      <a:pt x="115" y="199"/>
                    </a:cubicBezTo>
                    <a:cubicBezTo>
                      <a:pt x="115" y="201"/>
                      <a:pt x="115" y="199"/>
                      <a:pt x="114" y="201"/>
                    </a:cubicBezTo>
                    <a:cubicBezTo>
                      <a:pt x="112" y="202"/>
                      <a:pt x="111" y="202"/>
                      <a:pt x="112" y="201"/>
                    </a:cubicBezTo>
                    <a:cubicBezTo>
                      <a:pt x="115" y="198"/>
                      <a:pt x="111" y="199"/>
                      <a:pt x="111" y="199"/>
                    </a:cubicBezTo>
                    <a:cubicBezTo>
                      <a:pt x="111" y="201"/>
                      <a:pt x="109" y="201"/>
                      <a:pt x="108" y="199"/>
                    </a:cubicBezTo>
                    <a:close/>
                    <a:moveTo>
                      <a:pt x="123" y="185"/>
                    </a:moveTo>
                    <a:cubicBezTo>
                      <a:pt x="124" y="184"/>
                      <a:pt x="124" y="184"/>
                      <a:pt x="126" y="184"/>
                    </a:cubicBezTo>
                    <a:cubicBezTo>
                      <a:pt x="127" y="184"/>
                      <a:pt x="129" y="184"/>
                      <a:pt x="127" y="181"/>
                    </a:cubicBezTo>
                    <a:cubicBezTo>
                      <a:pt x="126" y="179"/>
                      <a:pt x="126" y="182"/>
                      <a:pt x="124" y="181"/>
                    </a:cubicBezTo>
                    <a:cubicBezTo>
                      <a:pt x="124" y="181"/>
                      <a:pt x="121" y="179"/>
                      <a:pt x="121" y="182"/>
                    </a:cubicBezTo>
                    <a:cubicBezTo>
                      <a:pt x="123" y="184"/>
                      <a:pt x="121" y="182"/>
                      <a:pt x="120" y="182"/>
                    </a:cubicBezTo>
                    <a:cubicBezTo>
                      <a:pt x="118" y="184"/>
                      <a:pt x="118" y="185"/>
                      <a:pt x="120" y="185"/>
                    </a:cubicBezTo>
                    <a:cubicBezTo>
                      <a:pt x="121" y="187"/>
                      <a:pt x="121" y="187"/>
                      <a:pt x="123" y="185"/>
                    </a:cubicBezTo>
                    <a:close/>
                    <a:moveTo>
                      <a:pt x="164" y="164"/>
                    </a:moveTo>
                    <a:cubicBezTo>
                      <a:pt x="166" y="162"/>
                      <a:pt x="164" y="162"/>
                      <a:pt x="167" y="159"/>
                    </a:cubicBezTo>
                    <a:cubicBezTo>
                      <a:pt x="169" y="156"/>
                      <a:pt x="167" y="156"/>
                      <a:pt x="166" y="157"/>
                    </a:cubicBezTo>
                    <a:cubicBezTo>
                      <a:pt x="166" y="159"/>
                      <a:pt x="163" y="160"/>
                      <a:pt x="161" y="164"/>
                    </a:cubicBezTo>
                    <a:cubicBezTo>
                      <a:pt x="159" y="164"/>
                      <a:pt x="163" y="164"/>
                      <a:pt x="164" y="164"/>
                    </a:cubicBezTo>
                    <a:close/>
                    <a:moveTo>
                      <a:pt x="173" y="156"/>
                    </a:moveTo>
                    <a:cubicBezTo>
                      <a:pt x="175" y="156"/>
                      <a:pt x="175" y="156"/>
                      <a:pt x="173" y="154"/>
                    </a:cubicBezTo>
                    <a:cubicBezTo>
                      <a:pt x="170" y="154"/>
                      <a:pt x="170" y="156"/>
                      <a:pt x="170" y="157"/>
                    </a:cubicBezTo>
                    <a:cubicBezTo>
                      <a:pt x="170" y="159"/>
                      <a:pt x="172" y="157"/>
                      <a:pt x="173" y="156"/>
                    </a:cubicBezTo>
                    <a:close/>
                    <a:moveTo>
                      <a:pt x="269" y="198"/>
                    </a:moveTo>
                    <a:cubicBezTo>
                      <a:pt x="272" y="196"/>
                      <a:pt x="269" y="195"/>
                      <a:pt x="272" y="195"/>
                    </a:cubicBezTo>
                    <a:cubicBezTo>
                      <a:pt x="274" y="195"/>
                      <a:pt x="271" y="192"/>
                      <a:pt x="272" y="192"/>
                    </a:cubicBezTo>
                    <a:cubicBezTo>
                      <a:pt x="274" y="192"/>
                      <a:pt x="272" y="187"/>
                      <a:pt x="271" y="185"/>
                    </a:cubicBezTo>
                    <a:cubicBezTo>
                      <a:pt x="269" y="182"/>
                      <a:pt x="268" y="185"/>
                      <a:pt x="266" y="182"/>
                    </a:cubicBezTo>
                    <a:cubicBezTo>
                      <a:pt x="263" y="181"/>
                      <a:pt x="265" y="182"/>
                      <a:pt x="265" y="185"/>
                    </a:cubicBezTo>
                    <a:cubicBezTo>
                      <a:pt x="266" y="188"/>
                      <a:pt x="266" y="190"/>
                      <a:pt x="268" y="193"/>
                    </a:cubicBezTo>
                    <a:cubicBezTo>
                      <a:pt x="269" y="196"/>
                      <a:pt x="266" y="193"/>
                      <a:pt x="266" y="198"/>
                    </a:cubicBezTo>
                    <a:cubicBezTo>
                      <a:pt x="266" y="199"/>
                      <a:pt x="268" y="198"/>
                      <a:pt x="269" y="198"/>
                    </a:cubicBezTo>
                    <a:close/>
                    <a:moveTo>
                      <a:pt x="265" y="207"/>
                    </a:moveTo>
                    <a:cubicBezTo>
                      <a:pt x="268" y="212"/>
                      <a:pt x="266" y="209"/>
                      <a:pt x="266" y="206"/>
                    </a:cubicBezTo>
                    <a:cubicBezTo>
                      <a:pt x="266" y="204"/>
                      <a:pt x="268" y="206"/>
                      <a:pt x="266" y="201"/>
                    </a:cubicBezTo>
                    <a:cubicBezTo>
                      <a:pt x="265" y="196"/>
                      <a:pt x="265" y="195"/>
                      <a:pt x="262" y="193"/>
                    </a:cubicBezTo>
                    <a:cubicBezTo>
                      <a:pt x="258" y="190"/>
                      <a:pt x="258" y="195"/>
                      <a:pt x="258" y="196"/>
                    </a:cubicBezTo>
                    <a:cubicBezTo>
                      <a:pt x="260" y="196"/>
                      <a:pt x="262" y="198"/>
                      <a:pt x="260" y="199"/>
                    </a:cubicBezTo>
                    <a:cubicBezTo>
                      <a:pt x="260" y="202"/>
                      <a:pt x="263" y="201"/>
                      <a:pt x="263" y="202"/>
                    </a:cubicBezTo>
                    <a:cubicBezTo>
                      <a:pt x="262" y="206"/>
                      <a:pt x="263" y="202"/>
                      <a:pt x="263" y="206"/>
                    </a:cubicBezTo>
                    <a:cubicBezTo>
                      <a:pt x="263" y="207"/>
                      <a:pt x="265" y="207"/>
                      <a:pt x="265" y="207"/>
                    </a:cubicBezTo>
                    <a:close/>
                    <a:moveTo>
                      <a:pt x="257" y="198"/>
                    </a:moveTo>
                    <a:cubicBezTo>
                      <a:pt x="257" y="198"/>
                      <a:pt x="257" y="199"/>
                      <a:pt x="258" y="199"/>
                    </a:cubicBezTo>
                    <a:cubicBezTo>
                      <a:pt x="258" y="198"/>
                      <a:pt x="257" y="193"/>
                      <a:pt x="257" y="195"/>
                    </a:cubicBezTo>
                    <a:cubicBezTo>
                      <a:pt x="257" y="195"/>
                      <a:pt x="257" y="196"/>
                      <a:pt x="257" y="198"/>
                    </a:cubicBezTo>
                    <a:close/>
                    <a:moveTo>
                      <a:pt x="258" y="190"/>
                    </a:moveTo>
                    <a:cubicBezTo>
                      <a:pt x="257" y="188"/>
                      <a:pt x="258" y="188"/>
                      <a:pt x="262" y="192"/>
                    </a:cubicBezTo>
                    <a:cubicBezTo>
                      <a:pt x="265" y="193"/>
                      <a:pt x="266" y="193"/>
                      <a:pt x="265" y="190"/>
                    </a:cubicBezTo>
                    <a:cubicBezTo>
                      <a:pt x="265" y="188"/>
                      <a:pt x="263" y="188"/>
                      <a:pt x="265" y="187"/>
                    </a:cubicBezTo>
                    <a:cubicBezTo>
                      <a:pt x="265" y="185"/>
                      <a:pt x="260" y="184"/>
                      <a:pt x="258" y="182"/>
                    </a:cubicBezTo>
                    <a:cubicBezTo>
                      <a:pt x="257" y="182"/>
                      <a:pt x="255" y="184"/>
                      <a:pt x="254" y="184"/>
                    </a:cubicBezTo>
                    <a:cubicBezTo>
                      <a:pt x="252" y="182"/>
                      <a:pt x="252" y="184"/>
                      <a:pt x="252" y="185"/>
                    </a:cubicBezTo>
                    <a:cubicBezTo>
                      <a:pt x="251" y="187"/>
                      <a:pt x="251" y="187"/>
                      <a:pt x="254" y="188"/>
                    </a:cubicBezTo>
                    <a:cubicBezTo>
                      <a:pt x="255" y="190"/>
                      <a:pt x="252" y="190"/>
                      <a:pt x="255" y="193"/>
                    </a:cubicBezTo>
                    <a:cubicBezTo>
                      <a:pt x="257" y="193"/>
                      <a:pt x="260" y="192"/>
                      <a:pt x="258" y="190"/>
                    </a:cubicBezTo>
                    <a:close/>
                    <a:moveTo>
                      <a:pt x="278" y="204"/>
                    </a:moveTo>
                    <a:cubicBezTo>
                      <a:pt x="280" y="202"/>
                      <a:pt x="280" y="201"/>
                      <a:pt x="280" y="199"/>
                    </a:cubicBezTo>
                    <a:cubicBezTo>
                      <a:pt x="278" y="198"/>
                      <a:pt x="278" y="199"/>
                      <a:pt x="275" y="198"/>
                    </a:cubicBezTo>
                    <a:cubicBezTo>
                      <a:pt x="274" y="198"/>
                      <a:pt x="272" y="198"/>
                      <a:pt x="272" y="199"/>
                    </a:cubicBezTo>
                    <a:cubicBezTo>
                      <a:pt x="272" y="202"/>
                      <a:pt x="275" y="199"/>
                      <a:pt x="275" y="202"/>
                    </a:cubicBezTo>
                    <a:cubicBezTo>
                      <a:pt x="274" y="207"/>
                      <a:pt x="275" y="206"/>
                      <a:pt x="278" y="206"/>
                    </a:cubicBezTo>
                    <a:cubicBezTo>
                      <a:pt x="280" y="207"/>
                      <a:pt x="278" y="204"/>
                      <a:pt x="278" y="204"/>
                    </a:cubicBezTo>
                    <a:close/>
                    <a:moveTo>
                      <a:pt x="271" y="209"/>
                    </a:moveTo>
                    <a:cubicBezTo>
                      <a:pt x="272" y="212"/>
                      <a:pt x="272" y="210"/>
                      <a:pt x="272" y="209"/>
                    </a:cubicBezTo>
                    <a:cubicBezTo>
                      <a:pt x="274" y="207"/>
                      <a:pt x="272" y="207"/>
                      <a:pt x="274" y="204"/>
                    </a:cubicBezTo>
                    <a:cubicBezTo>
                      <a:pt x="274" y="201"/>
                      <a:pt x="272" y="202"/>
                      <a:pt x="272" y="201"/>
                    </a:cubicBezTo>
                    <a:cubicBezTo>
                      <a:pt x="271" y="199"/>
                      <a:pt x="271" y="199"/>
                      <a:pt x="269" y="199"/>
                    </a:cubicBezTo>
                    <a:cubicBezTo>
                      <a:pt x="268" y="201"/>
                      <a:pt x="268" y="201"/>
                      <a:pt x="269" y="204"/>
                    </a:cubicBezTo>
                    <a:cubicBezTo>
                      <a:pt x="271" y="206"/>
                      <a:pt x="272" y="207"/>
                      <a:pt x="271" y="207"/>
                    </a:cubicBezTo>
                    <a:cubicBezTo>
                      <a:pt x="269" y="206"/>
                      <a:pt x="269" y="207"/>
                      <a:pt x="269" y="210"/>
                    </a:cubicBezTo>
                    <a:cubicBezTo>
                      <a:pt x="271" y="213"/>
                      <a:pt x="271" y="207"/>
                      <a:pt x="271" y="209"/>
                    </a:cubicBezTo>
                    <a:close/>
                    <a:moveTo>
                      <a:pt x="300" y="227"/>
                    </a:moveTo>
                    <a:cubicBezTo>
                      <a:pt x="301" y="226"/>
                      <a:pt x="301" y="226"/>
                      <a:pt x="303" y="224"/>
                    </a:cubicBezTo>
                    <a:cubicBezTo>
                      <a:pt x="303" y="224"/>
                      <a:pt x="301" y="224"/>
                      <a:pt x="301" y="226"/>
                    </a:cubicBezTo>
                    <a:cubicBezTo>
                      <a:pt x="300" y="226"/>
                      <a:pt x="298" y="227"/>
                      <a:pt x="300" y="227"/>
                    </a:cubicBezTo>
                    <a:cubicBezTo>
                      <a:pt x="300" y="227"/>
                      <a:pt x="300" y="227"/>
                      <a:pt x="300" y="227"/>
                    </a:cubicBezTo>
                    <a:close/>
                    <a:moveTo>
                      <a:pt x="293" y="224"/>
                    </a:moveTo>
                    <a:cubicBezTo>
                      <a:pt x="293" y="224"/>
                      <a:pt x="293" y="224"/>
                      <a:pt x="292" y="224"/>
                    </a:cubicBezTo>
                    <a:cubicBezTo>
                      <a:pt x="292" y="224"/>
                      <a:pt x="292" y="224"/>
                      <a:pt x="292" y="226"/>
                    </a:cubicBezTo>
                    <a:cubicBezTo>
                      <a:pt x="293" y="226"/>
                      <a:pt x="293" y="226"/>
                      <a:pt x="293" y="224"/>
                    </a:cubicBezTo>
                    <a:close/>
                    <a:moveTo>
                      <a:pt x="277" y="212"/>
                    </a:moveTo>
                    <a:cubicBezTo>
                      <a:pt x="278" y="212"/>
                      <a:pt x="278" y="210"/>
                      <a:pt x="277" y="210"/>
                    </a:cubicBezTo>
                    <a:cubicBezTo>
                      <a:pt x="275" y="209"/>
                      <a:pt x="274" y="210"/>
                      <a:pt x="275" y="210"/>
                    </a:cubicBezTo>
                    <a:cubicBezTo>
                      <a:pt x="275" y="210"/>
                      <a:pt x="274" y="210"/>
                      <a:pt x="274" y="212"/>
                    </a:cubicBezTo>
                    <a:cubicBezTo>
                      <a:pt x="274" y="212"/>
                      <a:pt x="272" y="213"/>
                      <a:pt x="275" y="212"/>
                    </a:cubicBezTo>
                    <a:cubicBezTo>
                      <a:pt x="275" y="212"/>
                      <a:pt x="275" y="212"/>
                      <a:pt x="277" y="212"/>
                    </a:cubicBezTo>
                    <a:close/>
                    <a:moveTo>
                      <a:pt x="278" y="212"/>
                    </a:moveTo>
                    <a:cubicBezTo>
                      <a:pt x="277" y="213"/>
                      <a:pt x="278" y="212"/>
                      <a:pt x="278" y="213"/>
                    </a:cubicBezTo>
                    <a:cubicBezTo>
                      <a:pt x="278" y="215"/>
                      <a:pt x="277" y="213"/>
                      <a:pt x="277" y="215"/>
                    </a:cubicBezTo>
                    <a:cubicBezTo>
                      <a:pt x="277" y="216"/>
                      <a:pt x="277" y="216"/>
                      <a:pt x="278" y="216"/>
                    </a:cubicBezTo>
                    <a:cubicBezTo>
                      <a:pt x="280" y="216"/>
                      <a:pt x="278" y="216"/>
                      <a:pt x="280" y="218"/>
                    </a:cubicBezTo>
                    <a:cubicBezTo>
                      <a:pt x="280" y="220"/>
                      <a:pt x="277" y="220"/>
                      <a:pt x="277" y="220"/>
                    </a:cubicBezTo>
                    <a:cubicBezTo>
                      <a:pt x="278" y="221"/>
                      <a:pt x="278" y="221"/>
                      <a:pt x="280" y="221"/>
                    </a:cubicBezTo>
                    <a:cubicBezTo>
                      <a:pt x="280" y="220"/>
                      <a:pt x="280" y="221"/>
                      <a:pt x="280" y="221"/>
                    </a:cubicBezTo>
                    <a:cubicBezTo>
                      <a:pt x="281" y="221"/>
                      <a:pt x="281" y="221"/>
                      <a:pt x="283" y="223"/>
                    </a:cubicBezTo>
                    <a:cubicBezTo>
                      <a:pt x="284" y="224"/>
                      <a:pt x="283" y="224"/>
                      <a:pt x="283" y="224"/>
                    </a:cubicBezTo>
                    <a:cubicBezTo>
                      <a:pt x="284" y="226"/>
                      <a:pt x="284" y="223"/>
                      <a:pt x="284" y="226"/>
                    </a:cubicBezTo>
                    <a:cubicBezTo>
                      <a:pt x="284" y="227"/>
                      <a:pt x="287" y="229"/>
                      <a:pt x="287" y="227"/>
                    </a:cubicBezTo>
                    <a:cubicBezTo>
                      <a:pt x="289" y="226"/>
                      <a:pt x="287" y="226"/>
                      <a:pt x="287" y="224"/>
                    </a:cubicBezTo>
                    <a:cubicBezTo>
                      <a:pt x="287" y="223"/>
                      <a:pt x="287" y="224"/>
                      <a:pt x="287" y="221"/>
                    </a:cubicBezTo>
                    <a:cubicBezTo>
                      <a:pt x="289" y="220"/>
                      <a:pt x="287" y="221"/>
                      <a:pt x="286" y="220"/>
                    </a:cubicBezTo>
                    <a:cubicBezTo>
                      <a:pt x="286" y="218"/>
                      <a:pt x="286" y="220"/>
                      <a:pt x="284" y="218"/>
                    </a:cubicBezTo>
                    <a:cubicBezTo>
                      <a:pt x="284" y="218"/>
                      <a:pt x="283" y="220"/>
                      <a:pt x="283" y="218"/>
                    </a:cubicBezTo>
                    <a:cubicBezTo>
                      <a:pt x="281" y="218"/>
                      <a:pt x="283" y="216"/>
                      <a:pt x="284" y="218"/>
                    </a:cubicBezTo>
                    <a:cubicBezTo>
                      <a:pt x="287" y="220"/>
                      <a:pt x="286" y="218"/>
                      <a:pt x="284" y="216"/>
                    </a:cubicBezTo>
                    <a:cubicBezTo>
                      <a:pt x="283" y="215"/>
                      <a:pt x="283" y="213"/>
                      <a:pt x="283" y="212"/>
                    </a:cubicBezTo>
                    <a:cubicBezTo>
                      <a:pt x="281" y="210"/>
                      <a:pt x="280" y="212"/>
                      <a:pt x="278" y="210"/>
                    </a:cubicBezTo>
                    <a:cubicBezTo>
                      <a:pt x="278" y="210"/>
                      <a:pt x="280" y="209"/>
                      <a:pt x="278" y="207"/>
                    </a:cubicBezTo>
                    <a:cubicBezTo>
                      <a:pt x="278" y="206"/>
                      <a:pt x="278" y="207"/>
                      <a:pt x="277" y="207"/>
                    </a:cubicBezTo>
                    <a:cubicBezTo>
                      <a:pt x="274" y="207"/>
                      <a:pt x="275" y="207"/>
                      <a:pt x="275" y="207"/>
                    </a:cubicBezTo>
                    <a:cubicBezTo>
                      <a:pt x="274" y="209"/>
                      <a:pt x="274" y="209"/>
                      <a:pt x="275" y="209"/>
                    </a:cubicBezTo>
                    <a:cubicBezTo>
                      <a:pt x="277" y="209"/>
                      <a:pt x="278" y="209"/>
                      <a:pt x="278" y="212"/>
                    </a:cubicBezTo>
                    <a:close/>
                    <a:moveTo>
                      <a:pt x="280" y="227"/>
                    </a:moveTo>
                    <a:cubicBezTo>
                      <a:pt x="281" y="229"/>
                      <a:pt x="283" y="229"/>
                      <a:pt x="281" y="227"/>
                    </a:cubicBezTo>
                    <a:cubicBezTo>
                      <a:pt x="281" y="226"/>
                      <a:pt x="281" y="226"/>
                      <a:pt x="280" y="224"/>
                    </a:cubicBezTo>
                    <a:cubicBezTo>
                      <a:pt x="278" y="223"/>
                      <a:pt x="280" y="223"/>
                      <a:pt x="280" y="223"/>
                    </a:cubicBezTo>
                    <a:cubicBezTo>
                      <a:pt x="278" y="221"/>
                      <a:pt x="278" y="221"/>
                      <a:pt x="278" y="221"/>
                    </a:cubicBezTo>
                    <a:cubicBezTo>
                      <a:pt x="277" y="223"/>
                      <a:pt x="278" y="223"/>
                      <a:pt x="278" y="224"/>
                    </a:cubicBezTo>
                    <a:cubicBezTo>
                      <a:pt x="278" y="224"/>
                      <a:pt x="278" y="224"/>
                      <a:pt x="280" y="227"/>
                    </a:cubicBezTo>
                    <a:close/>
                    <a:moveTo>
                      <a:pt x="199" y="22"/>
                    </a:moveTo>
                    <a:cubicBezTo>
                      <a:pt x="190" y="20"/>
                      <a:pt x="188" y="25"/>
                      <a:pt x="182" y="22"/>
                    </a:cubicBezTo>
                    <a:cubicBezTo>
                      <a:pt x="176" y="19"/>
                      <a:pt x="166" y="20"/>
                      <a:pt x="155" y="16"/>
                    </a:cubicBezTo>
                    <a:cubicBezTo>
                      <a:pt x="144" y="13"/>
                      <a:pt x="144" y="19"/>
                      <a:pt x="134" y="16"/>
                    </a:cubicBezTo>
                    <a:cubicBezTo>
                      <a:pt x="123" y="13"/>
                      <a:pt x="134" y="10"/>
                      <a:pt x="121" y="10"/>
                    </a:cubicBezTo>
                    <a:cubicBezTo>
                      <a:pt x="109" y="10"/>
                      <a:pt x="112" y="11"/>
                      <a:pt x="109" y="8"/>
                    </a:cubicBezTo>
                    <a:cubicBezTo>
                      <a:pt x="105" y="5"/>
                      <a:pt x="105" y="10"/>
                      <a:pt x="100" y="6"/>
                    </a:cubicBezTo>
                    <a:cubicBezTo>
                      <a:pt x="97" y="5"/>
                      <a:pt x="96" y="0"/>
                      <a:pt x="88" y="6"/>
                    </a:cubicBezTo>
                    <a:cubicBezTo>
                      <a:pt x="80" y="14"/>
                      <a:pt x="76" y="5"/>
                      <a:pt x="64" y="14"/>
                    </a:cubicBezTo>
                    <a:cubicBezTo>
                      <a:pt x="51" y="24"/>
                      <a:pt x="50" y="11"/>
                      <a:pt x="44" y="24"/>
                    </a:cubicBezTo>
                    <a:cubicBezTo>
                      <a:pt x="39" y="36"/>
                      <a:pt x="36" y="39"/>
                      <a:pt x="21" y="39"/>
                    </a:cubicBezTo>
                    <a:cubicBezTo>
                      <a:pt x="13" y="39"/>
                      <a:pt x="21" y="44"/>
                      <a:pt x="13" y="45"/>
                    </a:cubicBezTo>
                    <a:cubicBezTo>
                      <a:pt x="7" y="47"/>
                      <a:pt x="32" y="52"/>
                      <a:pt x="36" y="61"/>
                    </a:cubicBezTo>
                    <a:cubicBezTo>
                      <a:pt x="41" y="69"/>
                      <a:pt x="47" y="61"/>
                      <a:pt x="45" y="67"/>
                    </a:cubicBezTo>
                    <a:cubicBezTo>
                      <a:pt x="45" y="72"/>
                      <a:pt x="50" y="67"/>
                      <a:pt x="50" y="72"/>
                    </a:cubicBezTo>
                    <a:cubicBezTo>
                      <a:pt x="51" y="76"/>
                      <a:pt x="57" y="72"/>
                      <a:pt x="56" y="76"/>
                    </a:cubicBezTo>
                    <a:cubicBezTo>
                      <a:pt x="56" y="80"/>
                      <a:pt x="56" y="75"/>
                      <a:pt x="51" y="78"/>
                    </a:cubicBezTo>
                    <a:cubicBezTo>
                      <a:pt x="51" y="80"/>
                      <a:pt x="51" y="76"/>
                      <a:pt x="41" y="78"/>
                    </a:cubicBezTo>
                    <a:cubicBezTo>
                      <a:pt x="30" y="80"/>
                      <a:pt x="44" y="67"/>
                      <a:pt x="30" y="72"/>
                    </a:cubicBezTo>
                    <a:cubicBezTo>
                      <a:pt x="16" y="76"/>
                      <a:pt x="9" y="83"/>
                      <a:pt x="4" y="83"/>
                    </a:cubicBezTo>
                    <a:cubicBezTo>
                      <a:pt x="0" y="84"/>
                      <a:pt x="3" y="89"/>
                      <a:pt x="10" y="89"/>
                    </a:cubicBezTo>
                    <a:cubicBezTo>
                      <a:pt x="19" y="89"/>
                      <a:pt x="9" y="92"/>
                      <a:pt x="13" y="94"/>
                    </a:cubicBezTo>
                    <a:cubicBezTo>
                      <a:pt x="18" y="97"/>
                      <a:pt x="12" y="100"/>
                      <a:pt x="21" y="101"/>
                    </a:cubicBezTo>
                    <a:cubicBezTo>
                      <a:pt x="30" y="101"/>
                      <a:pt x="33" y="97"/>
                      <a:pt x="39" y="100"/>
                    </a:cubicBezTo>
                    <a:cubicBezTo>
                      <a:pt x="47" y="104"/>
                      <a:pt x="54" y="90"/>
                      <a:pt x="59" y="97"/>
                    </a:cubicBezTo>
                    <a:cubicBezTo>
                      <a:pt x="64" y="101"/>
                      <a:pt x="48" y="98"/>
                      <a:pt x="56" y="103"/>
                    </a:cubicBezTo>
                    <a:cubicBezTo>
                      <a:pt x="65" y="108"/>
                      <a:pt x="57" y="115"/>
                      <a:pt x="51" y="114"/>
                    </a:cubicBezTo>
                    <a:cubicBezTo>
                      <a:pt x="44" y="112"/>
                      <a:pt x="45" y="123"/>
                      <a:pt x="38" y="118"/>
                    </a:cubicBezTo>
                    <a:cubicBezTo>
                      <a:pt x="30" y="114"/>
                      <a:pt x="29" y="126"/>
                      <a:pt x="24" y="128"/>
                    </a:cubicBezTo>
                    <a:cubicBezTo>
                      <a:pt x="21" y="129"/>
                      <a:pt x="22" y="134"/>
                      <a:pt x="18" y="137"/>
                    </a:cubicBezTo>
                    <a:cubicBezTo>
                      <a:pt x="15" y="139"/>
                      <a:pt x="18" y="140"/>
                      <a:pt x="24" y="145"/>
                    </a:cubicBezTo>
                    <a:cubicBezTo>
                      <a:pt x="30" y="150"/>
                      <a:pt x="22" y="153"/>
                      <a:pt x="25" y="154"/>
                    </a:cubicBezTo>
                    <a:cubicBezTo>
                      <a:pt x="29" y="157"/>
                      <a:pt x="33" y="165"/>
                      <a:pt x="41" y="162"/>
                    </a:cubicBezTo>
                    <a:cubicBezTo>
                      <a:pt x="48" y="159"/>
                      <a:pt x="51" y="162"/>
                      <a:pt x="50" y="168"/>
                    </a:cubicBezTo>
                    <a:cubicBezTo>
                      <a:pt x="47" y="174"/>
                      <a:pt x="53" y="170"/>
                      <a:pt x="50" y="176"/>
                    </a:cubicBezTo>
                    <a:cubicBezTo>
                      <a:pt x="48" y="181"/>
                      <a:pt x="56" y="179"/>
                      <a:pt x="59" y="174"/>
                    </a:cubicBezTo>
                    <a:cubicBezTo>
                      <a:pt x="62" y="171"/>
                      <a:pt x="68" y="176"/>
                      <a:pt x="71" y="179"/>
                    </a:cubicBezTo>
                    <a:cubicBezTo>
                      <a:pt x="76" y="184"/>
                      <a:pt x="76" y="176"/>
                      <a:pt x="79" y="178"/>
                    </a:cubicBezTo>
                    <a:cubicBezTo>
                      <a:pt x="82" y="181"/>
                      <a:pt x="91" y="173"/>
                      <a:pt x="86" y="178"/>
                    </a:cubicBezTo>
                    <a:cubicBezTo>
                      <a:pt x="83" y="182"/>
                      <a:pt x="83" y="185"/>
                      <a:pt x="83" y="190"/>
                    </a:cubicBezTo>
                    <a:cubicBezTo>
                      <a:pt x="83" y="195"/>
                      <a:pt x="79" y="192"/>
                      <a:pt x="76" y="198"/>
                    </a:cubicBezTo>
                    <a:cubicBezTo>
                      <a:pt x="73" y="204"/>
                      <a:pt x="67" y="202"/>
                      <a:pt x="64" y="209"/>
                    </a:cubicBezTo>
                    <a:cubicBezTo>
                      <a:pt x="59" y="216"/>
                      <a:pt x="61" y="210"/>
                      <a:pt x="53" y="212"/>
                    </a:cubicBezTo>
                    <a:cubicBezTo>
                      <a:pt x="45" y="215"/>
                      <a:pt x="50" y="218"/>
                      <a:pt x="44" y="220"/>
                    </a:cubicBezTo>
                    <a:cubicBezTo>
                      <a:pt x="39" y="223"/>
                      <a:pt x="38" y="227"/>
                      <a:pt x="44" y="224"/>
                    </a:cubicBezTo>
                    <a:cubicBezTo>
                      <a:pt x="51" y="221"/>
                      <a:pt x="53" y="215"/>
                      <a:pt x="54" y="218"/>
                    </a:cubicBezTo>
                    <a:cubicBezTo>
                      <a:pt x="56" y="221"/>
                      <a:pt x="59" y="216"/>
                      <a:pt x="59" y="220"/>
                    </a:cubicBezTo>
                    <a:cubicBezTo>
                      <a:pt x="61" y="224"/>
                      <a:pt x="64" y="221"/>
                      <a:pt x="64" y="218"/>
                    </a:cubicBezTo>
                    <a:cubicBezTo>
                      <a:pt x="62" y="215"/>
                      <a:pt x="68" y="213"/>
                      <a:pt x="68" y="216"/>
                    </a:cubicBezTo>
                    <a:cubicBezTo>
                      <a:pt x="68" y="220"/>
                      <a:pt x="74" y="210"/>
                      <a:pt x="79" y="210"/>
                    </a:cubicBezTo>
                    <a:cubicBezTo>
                      <a:pt x="83" y="210"/>
                      <a:pt x="76" y="209"/>
                      <a:pt x="86" y="202"/>
                    </a:cubicBezTo>
                    <a:cubicBezTo>
                      <a:pt x="96" y="198"/>
                      <a:pt x="94" y="195"/>
                      <a:pt x="100" y="192"/>
                    </a:cubicBezTo>
                    <a:cubicBezTo>
                      <a:pt x="105" y="188"/>
                      <a:pt x="112" y="185"/>
                      <a:pt x="114" y="181"/>
                    </a:cubicBezTo>
                    <a:cubicBezTo>
                      <a:pt x="115" y="176"/>
                      <a:pt x="118" y="178"/>
                      <a:pt x="120" y="174"/>
                    </a:cubicBezTo>
                    <a:cubicBezTo>
                      <a:pt x="120" y="170"/>
                      <a:pt x="105" y="176"/>
                      <a:pt x="114" y="168"/>
                    </a:cubicBezTo>
                    <a:cubicBezTo>
                      <a:pt x="124" y="160"/>
                      <a:pt x="126" y="159"/>
                      <a:pt x="129" y="151"/>
                    </a:cubicBezTo>
                    <a:cubicBezTo>
                      <a:pt x="134" y="145"/>
                      <a:pt x="144" y="140"/>
                      <a:pt x="152" y="148"/>
                    </a:cubicBezTo>
                    <a:cubicBezTo>
                      <a:pt x="159" y="156"/>
                      <a:pt x="146" y="143"/>
                      <a:pt x="138" y="148"/>
                    </a:cubicBezTo>
                    <a:cubicBezTo>
                      <a:pt x="132" y="153"/>
                      <a:pt x="138" y="154"/>
                      <a:pt x="132" y="159"/>
                    </a:cubicBezTo>
                    <a:cubicBezTo>
                      <a:pt x="126" y="165"/>
                      <a:pt x="137" y="165"/>
                      <a:pt x="132" y="167"/>
                    </a:cubicBezTo>
                    <a:cubicBezTo>
                      <a:pt x="124" y="171"/>
                      <a:pt x="137" y="173"/>
                      <a:pt x="143" y="167"/>
                    </a:cubicBezTo>
                    <a:cubicBezTo>
                      <a:pt x="149" y="162"/>
                      <a:pt x="150" y="160"/>
                      <a:pt x="155" y="160"/>
                    </a:cubicBezTo>
                    <a:cubicBezTo>
                      <a:pt x="161" y="160"/>
                      <a:pt x="155" y="157"/>
                      <a:pt x="159" y="156"/>
                    </a:cubicBezTo>
                    <a:cubicBezTo>
                      <a:pt x="164" y="154"/>
                      <a:pt x="156" y="150"/>
                      <a:pt x="163" y="150"/>
                    </a:cubicBezTo>
                    <a:cubicBezTo>
                      <a:pt x="169" y="148"/>
                      <a:pt x="172" y="145"/>
                      <a:pt x="172" y="148"/>
                    </a:cubicBezTo>
                    <a:cubicBezTo>
                      <a:pt x="172" y="153"/>
                      <a:pt x="176" y="151"/>
                      <a:pt x="181" y="154"/>
                    </a:cubicBezTo>
                    <a:cubicBezTo>
                      <a:pt x="185" y="157"/>
                      <a:pt x="184" y="151"/>
                      <a:pt x="187" y="156"/>
                    </a:cubicBezTo>
                    <a:cubicBezTo>
                      <a:pt x="191" y="162"/>
                      <a:pt x="199" y="159"/>
                      <a:pt x="204" y="159"/>
                    </a:cubicBezTo>
                    <a:cubicBezTo>
                      <a:pt x="210" y="159"/>
                      <a:pt x="219" y="167"/>
                      <a:pt x="223" y="164"/>
                    </a:cubicBezTo>
                    <a:cubicBezTo>
                      <a:pt x="230" y="160"/>
                      <a:pt x="230" y="164"/>
                      <a:pt x="227" y="165"/>
                    </a:cubicBezTo>
                    <a:cubicBezTo>
                      <a:pt x="223" y="167"/>
                      <a:pt x="233" y="170"/>
                      <a:pt x="237" y="173"/>
                    </a:cubicBezTo>
                    <a:cubicBezTo>
                      <a:pt x="242" y="174"/>
                      <a:pt x="242" y="178"/>
                      <a:pt x="248" y="181"/>
                    </a:cubicBezTo>
                    <a:cubicBezTo>
                      <a:pt x="252" y="184"/>
                      <a:pt x="257" y="182"/>
                      <a:pt x="254" y="179"/>
                    </a:cubicBezTo>
                    <a:cubicBezTo>
                      <a:pt x="251" y="176"/>
                      <a:pt x="251" y="173"/>
                      <a:pt x="255" y="176"/>
                    </a:cubicBezTo>
                    <a:cubicBezTo>
                      <a:pt x="258" y="181"/>
                      <a:pt x="265" y="185"/>
                      <a:pt x="263" y="181"/>
                    </a:cubicBezTo>
                    <a:cubicBezTo>
                      <a:pt x="263" y="176"/>
                      <a:pt x="262" y="173"/>
                      <a:pt x="265" y="179"/>
                    </a:cubicBezTo>
                    <a:cubicBezTo>
                      <a:pt x="268" y="184"/>
                      <a:pt x="271" y="179"/>
                      <a:pt x="272" y="184"/>
                    </a:cubicBezTo>
                    <a:cubicBezTo>
                      <a:pt x="275" y="190"/>
                      <a:pt x="274" y="190"/>
                      <a:pt x="277" y="192"/>
                    </a:cubicBezTo>
                    <a:cubicBezTo>
                      <a:pt x="278" y="193"/>
                      <a:pt x="274" y="196"/>
                      <a:pt x="278" y="198"/>
                    </a:cubicBezTo>
                    <a:cubicBezTo>
                      <a:pt x="283" y="199"/>
                      <a:pt x="280" y="199"/>
                      <a:pt x="284" y="204"/>
                    </a:cubicBezTo>
                    <a:cubicBezTo>
                      <a:pt x="290" y="210"/>
                      <a:pt x="293" y="209"/>
                      <a:pt x="290" y="210"/>
                    </a:cubicBezTo>
                    <a:cubicBezTo>
                      <a:pt x="287" y="210"/>
                      <a:pt x="289" y="212"/>
                      <a:pt x="286" y="215"/>
                    </a:cubicBezTo>
                    <a:cubicBezTo>
                      <a:pt x="284" y="216"/>
                      <a:pt x="287" y="220"/>
                      <a:pt x="289" y="215"/>
                    </a:cubicBezTo>
                    <a:cubicBezTo>
                      <a:pt x="290" y="212"/>
                      <a:pt x="293" y="209"/>
                      <a:pt x="295" y="213"/>
                    </a:cubicBezTo>
                    <a:cubicBezTo>
                      <a:pt x="298" y="218"/>
                      <a:pt x="295" y="221"/>
                      <a:pt x="295" y="223"/>
                    </a:cubicBezTo>
                    <a:cubicBezTo>
                      <a:pt x="297" y="226"/>
                      <a:pt x="297" y="229"/>
                      <a:pt x="300" y="226"/>
                    </a:cubicBezTo>
                    <a:cubicBezTo>
                      <a:pt x="301" y="223"/>
                      <a:pt x="304" y="223"/>
                      <a:pt x="303" y="218"/>
                    </a:cubicBezTo>
                    <a:cubicBezTo>
                      <a:pt x="301" y="213"/>
                      <a:pt x="303" y="213"/>
                      <a:pt x="304" y="212"/>
                    </a:cubicBezTo>
                    <a:cubicBezTo>
                      <a:pt x="304" y="212"/>
                      <a:pt x="304" y="210"/>
                      <a:pt x="303" y="210"/>
                    </a:cubicBezTo>
                    <a:cubicBezTo>
                      <a:pt x="300" y="210"/>
                      <a:pt x="303" y="209"/>
                      <a:pt x="298" y="207"/>
                    </a:cubicBezTo>
                    <a:cubicBezTo>
                      <a:pt x="292" y="206"/>
                      <a:pt x="293" y="202"/>
                      <a:pt x="290" y="204"/>
                    </a:cubicBezTo>
                    <a:cubicBezTo>
                      <a:pt x="287" y="204"/>
                      <a:pt x="290" y="201"/>
                      <a:pt x="289" y="201"/>
                    </a:cubicBezTo>
                    <a:cubicBezTo>
                      <a:pt x="286" y="201"/>
                      <a:pt x="289" y="198"/>
                      <a:pt x="287" y="198"/>
                    </a:cubicBezTo>
                    <a:cubicBezTo>
                      <a:pt x="284" y="198"/>
                      <a:pt x="287" y="198"/>
                      <a:pt x="286" y="195"/>
                    </a:cubicBezTo>
                    <a:cubicBezTo>
                      <a:pt x="284" y="193"/>
                      <a:pt x="278" y="182"/>
                      <a:pt x="275" y="179"/>
                    </a:cubicBezTo>
                    <a:cubicBezTo>
                      <a:pt x="274" y="174"/>
                      <a:pt x="271" y="178"/>
                      <a:pt x="269" y="173"/>
                    </a:cubicBezTo>
                    <a:cubicBezTo>
                      <a:pt x="268" y="170"/>
                      <a:pt x="266" y="171"/>
                      <a:pt x="265" y="168"/>
                    </a:cubicBezTo>
                    <a:cubicBezTo>
                      <a:pt x="263" y="167"/>
                      <a:pt x="266" y="168"/>
                      <a:pt x="263" y="165"/>
                    </a:cubicBezTo>
                    <a:cubicBezTo>
                      <a:pt x="262" y="162"/>
                      <a:pt x="262" y="162"/>
                      <a:pt x="255" y="165"/>
                    </a:cubicBezTo>
                    <a:cubicBezTo>
                      <a:pt x="252" y="165"/>
                      <a:pt x="257" y="167"/>
                      <a:pt x="254" y="167"/>
                    </a:cubicBezTo>
                    <a:cubicBezTo>
                      <a:pt x="251" y="168"/>
                      <a:pt x="255" y="170"/>
                      <a:pt x="251" y="171"/>
                    </a:cubicBezTo>
                    <a:cubicBezTo>
                      <a:pt x="246" y="171"/>
                      <a:pt x="246" y="174"/>
                      <a:pt x="245" y="173"/>
                    </a:cubicBezTo>
                    <a:cubicBezTo>
                      <a:pt x="243" y="173"/>
                      <a:pt x="246" y="171"/>
                      <a:pt x="240" y="167"/>
                    </a:cubicBezTo>
                    <a:cubicBezTo>
                      <a:pt x="233" y="164"/>
                      <a:pt x="237" y="162"/>
                      <a:pt x="233" y="160"/>
                    </a:cubicBezTo>
                    <a:cubicBezTo>
                      <a:pt x="230" y="159"/>
                      <a:pt x="231" y="159"/>
                      <a:pt x="233" y="157"/>
                    </a:cubicBezTo>
                    <a:cubicBezTo>
                      <a:pt x="233" y="154"/>
                      <a:pt x="228" y="156"/>
                      <a:pt x="227" y="157"/>
                    </a:cubicBezTo>
                    <a:cubicBezTo>
                      <a:pt x="225" y="157"/>
                      <a:pt x="225" y="157"/>
                      <a:pt x="222" y="156"/>
                    </a:cubicBezTo>
                    <a:cubicBezTo>
                      <a:pt x="220" y="154"/>
                      <a:pt x="223" y="159"/>
                      <a:pt x="217" y="156"/>
                    </a:cubicBezTo>
                    <a:cubicBezTo>
                      <a:pt x="217" y="28"/>
                      <a:pt x="217" y="28"/>
                      <a:pt x="217" y="28"/>
                    </a:cubicBezTo>
                    <a:cubicBezTo>
                      <a:pt x="208" y="28"/>
                      <a:pt x="208" y="22"/>
                      <a:pt x="199" y="22"/>
                    </a:cubicBezTo>
                    <a:close/>
                    <a:moveTo>
                      <a:pt x="734" y="349"/>
                    </a:moveTo>
                    <a:cubicBezTo>
                      <a:pt x="734" y="350"/>
                      <a:pt x="732" y="352"/>
                      <a:pt x="730" y="352"/>
                    </a:cubicBezTo>
                    <a:cubicBezTo>
                      <a:pt x="729" y="352"/>
                      <a:pt x="729" y="353"/>
                      <a:pt x="730" y="355"/>
                    </a:cubicBezTo>
                    <a:cubicBezTo>
                      <a:pt x="732" y="355"/>
                      <a:pt x="730" y="355"/>
                      <a:pt x="730" y="358"/>
                    </a:cubicBezTo>
                    <a:cubicBezTo>
                      <a:pt x="730" y="360"/>
                      <a:pt x="729" y="360"/>
                      <a:pt x="727" y="361"/>
                    </a:cubicBezTo>
                    <a:cubicBezTo>
                      <a:pt x="726" y="363"/>
                      <a:pt x="721" y="363"/>
                      <a:pt x="718" y="363"/>
                    </a:cubicBezTo>
                    <a:cubicBezTo>
                      <a:pt x="717" y="361"/>
                      <a:pt x="711" y="361"/>
                      <a:pt x="711" y="363"/>
                    </a:cubicBezTo>
                    <a:cubicBezTo>
                      <a:pt x="709" y="363"/>
                      <a:pt x="706" y="364"/>
                      <a:pt x="706" y="364"/>
                    </a:cubicBezTo>
                    <a:cubicBezTo>
                      <a:pt x="709" y="366"/>
                      <a:pt x="709" y="366"/>
                      <a:pt x="709" y="366"/>
                    </a:cubicBezTo>
                    <a:cubicBezTo>
                      <a:pt x="711" y="366"/>
                      <a:pt x="709" y="369"/>
                      <a:pt x="709" y="369"/>
                    </a:cubicBezTo>
                    <a:cubicBezTo>
                      <a:pt x="708" y="370"/>
                      <a:pt x="703" y="375"/>
                      <a:pt x="700" y="375"/>
                    </a:cubicBezTo>
                    <a:cubicBezTo>
                      <a:pt x="699" y="375"/>
                      <a:pt x="695" y="378"/>
                      <a:pt x="689" y="381"/>
                    </a:cubicBezTo>
                    <a:cubicBezTo>
                      <a:pt x="683" y="384"/>
                      <a:pt x="677" y="384"/>
                      <a:pt x="677" y="383"/>
                    </a:cubicBezTo>
                    <a:cubicBezTo>
                      <a:pt x="676" y="383"/>
                      <a:pt x="679" y="383"/>
                      <a:pt x="679" y="381"/>
                    </a:cubicBezTo>
                    <a:cubicBezTo>
                      <a:pt x="677" y="381"/>
                      <a:pt x="673" y="381"/>
                      <a:pt x="673" y="380"/>
                    </a:cubicBezTo>
                    <a:cubicBezTo>
                      <a:pt x="673" y="378"/>
                      <a:pt x="674" y="378"/>
                      <a:pt x="674" y="375"/>
                    </a:cubicBezTo>
                    <a:cubicBezTo>
                      <a:pt x="676" y="372"/>
                      <a:pt x="677" y="374"/>
                      <a:pt x="677" y="370"/>
                    </a:cubicBezTo>
                    <a:cubicBezTo>
                      <a:pt x="679" y="369"/>
                      <a:pt x="679" y="369"/>
                      <a:pt x="680" y="370"/>
                    </a:cubicBezTo>
                    <a:cubicBezTo>
                      <a:pt x="680" y="369"/>
                      <a:pt x="680" y="369"/>
                      <a:pt x="680" y="369"/>
                    </a:cubicBezTo>
                    <a:cubicBezTo>
                      <a:pt x="680" y="367"/>
                      <a:pt x="682" y="367"/>
                      <a:pt x="682" y="366"/>
                    </a:cubicBezTo>
                    <a:cubicBezTo>
                      <a:pt x="680" y="363"/>
                      <a:pt x="680" y="353"/>
                      <a:pt x="676" y="355"/>
                    </a:cubicBezTo>
                    <a:cubicBezTo>
                      <a:pt x="673" y="355"/>
                      <a:pt x="673" y="358"/>
                      <a:pt x="671" y="360"/>
                    </a:cubicBezTo>
                    <a:cubicBezTo>
                      <a:pt x="670" y="360"/>
                      <a:pt x="668" y="355"/>
                      <a:pt x="671" y="355"/>
                    </a:cubicBezTo>
                    <a:cubicBezTo>
                      <a:pt x="673" y="353"/>
                      <a:pt x="674" y="352"/>
                      <a:pt x="674" y="349"/>
                    </a:cubicBezTo>
                    <a:cubicBezTo>
                      <a:pt x="674" y="344"/>
                      <a:pt x="671" y="342"/>
                      <a:pt x="674" y="342"/>
                    </a:cubicBezTo>
                    <a:cubicBezTo>
                      <a:pt x="676" y="342"/>
                      <a:pt x="673" y="339"/>
                      <a:pt x="670" y="338"/>
                    </a:cubicBezTo>
                    <a:cubicBezTo>
                      <a:pt x="667" y="338"/>
                      <a:pt x="668" y="336"/>
                      <a:pt x="667" y="336"/>
                    </a:cubicBezTo>
                    <a:cubicBezTo>
                      <a:pt x="663" y="336"/>
                      <a:pt x="663" y="333"/>
                      <a:pt x="660" y="335"/>
                    </a:cubicBezTo>
                    <a:cubicBezTo>
                      <a:pt x="657" y="338"/>
                      <a:pt x="663" y="338"/>
                      <a:pt x="659" y="339"/>
                    </a:cubicBezTo>
                    <a:cubicBezTo>
                      <a:pt x="656" y="339"/>
                      <a:pt x="657" y="345"/>
                      <a:pt x="656" y="345"/>
                    </a:cubicBezTo>
                    <a:cubicBezTo>
                      <a:pt x="654" y="345"/>
                      <a:pt x="657" y="338"/>
                      <a:pt x="653" y="344"/>
                    </a:cubicBezTo>
                    <a:cubicBezTo>
                      <a:pt x="651" y="347"/>
                      <a:pt x="650" y="344"/>
                      <a:pt x="651" y="349"/>
                    </a:cubicBezTo>
                    <a:cubicBezTo>
                      <a:pt x="651" y="352"/>
                      <a:pt x="648" y="353"/>
                      <a:pt x="650" y="355"/>
                    </a:cubicBezTo>
                    <a:cubicBezTo>
                      <a:pt x="650" y="358"/>
                      <a:pt x="648" y="356"/>
                      <a:pt x="650" y="361"/>
                    </a:cubicBezTo>
                    <a:cubicBezTo>
                      <a:pt x="651" y="367"/>
                      <a:pt x="651" y="372"/>
                      <a:pt x="648" y="377"/>
                    </a:cubicBezTo>
                    <a:cubicBezTo>
                      <a:pt x="645" y="381"/>
                      <a:pt x="642" y="383"/>
                      <a:pt x="639" y="378"/>
                    </a:cubicBezTo>
                    <a:cubicBezTo>
                      <a:pt x="636" y="374"/>
                      <a:pt x="639" y="370"/>
                      <a:pt x="638" y="366"/>
                    </a:cubicBezTo>
                    <a:cubicBezTo>
                      <a:pt x="638" y="361"/>
                      <a:pt x="639" y="363"/>
                      <a:pt x="639" y="356"/>
                    </a:cubicBezTo>
                    <a:cubicBezTo>
                      <a:pt x="639" y="352"/>
                      <a:pt x="642" y="355"/>
                      <a:pt x="641" y="352"/>
                    </a:cubicBezTo>
                    <a:cubicBezTo>
                      <a:pt x="639" y="350"/>
                      <a:pt x="644" y="345"/>
                      <a:pt x="641" y="345"/>
                    </a:cubicBezTo>
                    <a:cubicBezTo>
                      <a:pt x="639" y="344"/>
                      <a:pt x="641" y="345"/>
                      <a:pt x="638" y="349"/>
                    </a:cubicBezTo>
                    <a:cubicBezTo>
                      <a:pt x="636" y="350"/>
                      <a:pt x="638" y="344"/>
                      <a:pt x="639" y="344"/>
                    </a:cubicBezTo>
                    <a:cubicBezTo>
                      <a:pt x="641" y="342"/>
                      <a:pt x="639" y="342"/>
                      <a:pt x="641" y="341"/>
                    </a:cubicBezTo>
                    <a:cubicBezTo>
                      <a:pt x="642" y="338"/>
                      <a:pt x="645" y="331"/>
                      <a:pt x="645" y="333"/>
                    </a:cubicBezTo>
                    <a:cubicBezTo>
                      <a:pt x="645" y="336"/>
                      <a:pt x="648" y="331"/>
                      <a:pt x="648" y="335"/>
                    </a:cubicBezTo>
                    <a:cubicBezTo>
                      <a:pt x="647" y="338"/>
                      <a:pt x="650" y="331"/>
                      <a:pt x="651" y="331"/>
                    </a:cubicBezTo>
                    <a:cubicBezTo>
                      <a:pt x="657" y="333"/>
                      <a:pt x="654" y="328"/>
                      <a:pt x="660" y="331"/>
                    </a:cubicBezTo>
                    <a:cubicBezTo>
                      <a:pt x="665" y="335"/>
                      <a:pt x="662" y="330"/>
                      <a:pt x="663" y="331"/>
                    </a:cubicBezTo>
                    <a:cubicBezTo>
                      <a:pt x="667" y="331"/>
                      <a:pt x="670" y="333"/>
                      <a:pt x="670" y="330"/>
                    </a:cubicBezTo>
                    <a:cubicBezTo>
                      <a:pt x="668" y="328"/>
                      <a:pt x="667" y="330"/>
                      <a:pt x="667" y="327"/>
                    </a:cubicBezTo>
                    <a:cubicBezTo>
                      <a:pt x="667" y="325"/>
                      <a:pt x="665" y="327"/>
                      <a:pt x="662" y="325"/>
                    </a:cubicBezTo>
                    <a:cubicBezTo>
                      <a:pt x="659" y="325"/>
                      <a:pt x="662" y="322"/>
                      <a:pt x="660" y="322"/>
                    </a:cubicBezTo>
                    <a:cubicBezTo>
                      <a:pt x="657" y="324"/>
                      <a:pt x="651" y="324"/>
                      <a:pt x="650" y="325"/>
                    </a:cubicBezTo>
                    <a:cubicBezTo>
                      <a:pt x="647" y="327"/>
                      <a:pt x="647" y="325"/>
                      <a:pt x="644" y="325"/>
                    </a:cubicBezTo>
                    <a:cubicBezTo>
                      <a:pt x="641" y="325"/>
                      <a:pt x="641" y="322"/>
                      <a:pt x="638" y="321"/>
                    </a:cubicBezTo>
                    <a:cubicBezTo>
                      <a:pt x="635" y="319"/>
                      <a:pt x="633" y="324"/>
                      <a:pt x="633" y="321"/>
                    </a:cubicBezTo>
                    <a:cubicBezTo>
                      <a:pt x="633" y="317"/>
                      <a:pt x="632" y="317"/>
                      <a:pt x="628" y="321"/>
                    </a:cubicBezTo>
                    <a:cubicBezTo>
                      <a:pt x="625" y="324"/>
                      <a:pt x="625" y="321"/>
                      <a:pt x="621" y="324"/>
                    </a:cubicBezTo>
                    <a:cubicBezTo>
                      <a:pt x="618" y="327"/>
                      <a:pt x="618" y="324"/>
                      <a:pt x="615" y="325"/>
                    </a:cubicBezTo>
                    <a:cubicBezTo>
                      <a:pt x="612" y="325"/>
                      <a:pt x="616" y="321"/>
                      <a:pt x="615" y="321"/>
                    </a:cubicBezTo>
                    <a:cubicBezTo>
                      <a:pt x="612" y="321"/>
                      <a:pt x="609" y="324"/>
                      <a:pt x="606" y="324"/>
                    </a:cubicBezTo>
                    <a:cubicBezTo>
                      <a:pt x="603" y="322"/>
                      <a:pt x="607" y="321"/>
                      <a:pt x="610" y="316"/>
                    </a:cubicBezTo>
                    <a:cubicBezTo>
                      <a:pt x="615" y="311"/>
                      <a:pt x="616" y="311"/>
                      <a:pt x="624" y="308"/>
                    </a:cubicBezTo>
                    <a:cubicBezTo>
                      <a:pt x="619" y="308"/>
                      <a:pt x="622" y="307"/>
                      <a:pt x="618" y="307"/>
                    </a:cubicBezTo>
                    <a:cubicBezTo>
                      <a:pt x="613" y="308"/>
                      <a:pt x="616" y="305"/>
                      <a:pt x="610" y="307"/>
                    </a:cubicBezTo>
                    <a:cubicBezTo>
                      <a:pt x="607" y="310"/>
                      <a:pt x="606" y="304"/>
                      <a:pt x="603" y="305"/>
                    </a:cubicBezTo>
                    <a:cubicBezTo>
                      <a:pt x="601" y="307"/>
                      <a:pt x="604" y="304"/>
                      <a:pt x="598" y="302"/>
                    </a:cubicBezTo>
                    <a:cubicBezTo>
                      <a:pt x="592" y="299"/>
                      <a:pt x="592" y="304"/>
                      <a:pt x="590" y="302"/>
                    </a:cubicBezTo>
                    <a:cubicBezTo>
                      <a:pt x="589" y="299"/>
                      <a:pt x="584" y="302"/>
                      <a:pt x="584" y="297"/>
                    </a:cubicBezTo>
                    <a:cubicBezTo>
                      <a:pt x="583" y="294"/>
                      <a:pt x="583" y="293"/>
                      <a:pt x="581" y="293"/>
                    </a:cubicBezTo>
                    <a:cubicBezTo>
                      <a:pt x="580" y="291"/>
                      <a:pt x="581" y="297"/>
                      <a:pt x="580" y="297"/>
                    </a:cubicBezTo>
                    <a:cubicBezTo>
                      <a:pt x="360" y="297"/>
                      <a:pt x="360" y="297"/>
                      <a:pt x="360" y="297"/>
                    </a:cubicBezTo>
                    <a:cubicBezTo>
                      <a:pt x="360" y="300"/>
                      <a:pt x="364" y="299"/>
                      <a:pt x="364" y="302"/>
                    </a:cubicBezTo>
                    <a:cubicBezTo>
                      <a:pt x="364" y="304"/>
                      <a:pt x="360" y="302"/>
                      <a:pt x="362" y="305"/>
                    </a:cubicBezTo>
                    <a:cubicBezTo>
                      <a:pt x="365" y="308"/>
                      <a:pt x="365" y="308"/>
                      <a:pt x="365" y="314"/>
                    </a:cubicBezTo>
                    <a:cubicBezTo>
                      <a:pt x="364" y="321"/>
                      <a:pt x="364" y="313"/>
                      <a:pt x="362" y="308"/>
                    </a:cubicBezTo>
                    <a:cubicBezTo>
                      <a:pt x="360" y="305"/>
                      <a:pt x="353" y="307"/>
                      <a:pt x="348" y="305"/>
                    </a:cubicBezTo>
                    <a:cubicBezTo>
                      <a:pt x="345" y="302"/>
                      <a:pt x="345" y="307"/>
                      <a:pt x="348" y="310"/>
                    </a:cubicBezTo>
                    <a:cubicBezTo>
                      <a:pt x="350" y="314"/>
                      <a:pt x="351" y="325"/>
                      <a:pt x="351" y="333"/>
                    </a:cubicBezTo>
                    <a:cubicBezTo>
                      <a:pt x="351" y="341"/>
                      <a:pt x="351" y="356"/>
                      <a:pt x="348" y="364"/>
                    </a:cubicBezTo>
                    <a:cubicBezTo>
                      <a:pt x="345" y="370"/>
                      <a:pt x="353" y="381"/>
                      <a:pt x="350" y="389"/>
                    </a:cubicBezTo>
                    <a:cubicBezTo>
                      <a:pt x="347" y="398"/>
                      <a:pt x="353" y="397"/>
                      <a:pt x="353" y="406"/>
                    </a:cubicBezTo>
                    <a:cubicBezTo>
                      <a:pt x="354" y="415"/>
                      <a:pt x="359" y="414"/>
                      <a:pt x="359" y="419"/>
                    </a:cubicBezTo>
                    <a:cubicBezTo>
                      <a:pt x="360" y="423"/>
                      <a:pt x="364" y="420"/>
                      <a:pt x="364" y="426"/>
                    </a:cubicBezTo>
                    <a:cubicBezTo>
                      <a:pt x="365" y="434"/>
                      <a:pt x="370" y="431"/>
                      <a:pt x="368" y="436"/>
                    </a:cubicBezTo>
                    <a:cubicBezTo>
                      <a:pt x="367" y="439"/>
                      <a:pt x="370" y="440"/>
                      <a:pt x="374" y="448"/>
                    </a:cubicBezTo>
                    <a:cubicBezTo>
                      <a:pt x="380" y="454"/>
                      <a:pt x="377" y="458"/>
                      <a:pt x="379" y="459"/>
                    </a:cubicBezTo>
                    <a:cubicBezTo>
                      <a:pt x="382" y="461"/>
                      <a:pt x="386" y="459"/>
                      <a:pt x="392" y="465"/>
                    </a:cubicBezTo>
                    <a:cubicBezTo>
                      <a:pt x="397" y="470"/>
                      <a:pt x="397" y="465"/>
                      <a:pt x="402" y="470"/>
                    </a:cubicBezTo>
                    <a:cubicBezTo>
                      <a:pt x="406" y="475"/>
                      <a:pt x="405" y="476"/>
                      <a:pt x="406" y="481"/>
                    </a:cubicBezTo>
                    <a:cubicBezTo>
                      <a:pt x="411" y="479"/>
                      <a:pt x="421" y="479"/>
                      <a:pt x="424" y="478"/>
                    </a:cubicBezTo>
                    <a:cubicBezTo>
                      <a:pt x="424" y="481"/>
                      <a:pt x="424" y="481"/>
                      <a:pt x="424" y="481"/>
                    </a:cubicBezTo>
                    <a:cubicBezTo>
                      <a:pt x="429" y="482"/>
                      <a:pt x="452" y="492"/>
                      <a:pt x="455" y="493"/>
                    </a:cubicBezTo>
                    <a:cubicBezTo>
                      <a:pt x="478" y="493"/>
                      <a:pt x="478" y="493"/>
                      <a:pt x="478" y="493"/>
                    </a:cubicBezTo>
                    <a:cubicBezTo>
                      <a:pt x="478" y="489"/>
                      <a:pt x="478" y="489"/>
                      <a:pt x="478" y="489"/>
                    </a:cubicBezTo>
                    <a:cubicBezTo>
                      <a:pt x="490" y="489"/>
                      <a:pt x="490" y="489"/>
                      <a:pt x="490" y="489"/>
                    </a:cubicBezTo>
                    <a:cubicBezTo>
                      <a:pt x="490" y="489"/>
                      <a:pt x="499" y="498"/>
                      <a:pt x="502" y="501"/>
                    </a:cubicBezTo>
                    <a:cubicBezTo>
                      <a:pt x="507" y="504"/>
                      <a:pt x="505" y="512"/>
                      <a:pt x="513" y="517"/>
                    </a:cubicBezTo>
                    <a:cubicBezTo>
                      <a:pt x="522" y="520"/>
                      <a:pt x="516" y="506"/>
                      <a:pt x="526" y="507"/>
                    </a:cubicBezTo>
                    <a:cubicBezTo>
                      <a:pt x="536" y="509"/>
                      <a:pt x="537" y="521"/>
                      <a:pt x="543" y="529"/>
                    </a:cubicBezTo>
                    <a:cubicBezTo>
                      <a:pt x="549" y="537"/>
                      <a:pt x="545" y="546"/>
                      <a:pt x="558" y="548"/>
                    </a:cubicBezTo>
                    <a:cubicBezTo>
                      <a:pt x="560" y="548"/>
                      <a:pt x="563" y="551"/>
                      <a:pt x="563" y="549"/>
                    </a:cubicBezTo>
                    <a:cubicBezTo>
                      <a:pt x="563" y="549"/>
                      <a:pt x="563" y="549"/>
                      <a:pt x="565" y="549"/>
                    </a:cubicBezTo>
                    <a:cubicBezTo>
                      <a:pt x="565" y="545"/>
                      <a:pt x="561" y="538"/>
                      <a:pt x="563" y="535"/>
                    </a:cubicBezTo>
                    <a:cubicBezTo>
                      <a:pt x="563" y="532"/>
                      <a:pt x="565" y="531"/>
                      <a:pt x="566" y="529"/>
                    </a:cubicBezTo>
                    <a:cubicBezTo>
                      <a:pt x="568" y="526"/>
                      <a:pt x="572" y="524"/>
                      <a:pt x="571" y="523"/>
                    </a:cubicBezTo>
                    <a:cubicBezTo>
                      <a:pt x="569" y="523"/>
                      <a:pt x="568" y="521"/>
                      <a:pt x="569" y="521"/>
                    </a:cubicBezTo>
                    <a:cubicBezTo>
                      <a:pt x="571" y="523"/>
                      <a:pt x="571" y="520"/>
                      <a:pt x="572" y="521"/>
                    </a:cubicBezTo>
                    <a:cubicBezTo>
                      <a:pt x="574" y="523"/>
                      <a:pt x="578" y="520"/>
                      <a:pt x="580" y="517"/>
                    </a:cubicBezTo>
                    <a:cubicBezTo>
                      <a:pt x="583" y="515"/>
                      <a:pt x="583" y="515"/>
                      <a:pt x="586" y="512"/>
                    </a:cubicBezTo>
                    <a:cubicBezTo>
                      <a:pt x="589" y="510"/>
                      <a:pt x="589" y="510"/>
                      <a:pt x="593" y="509"/>
                    </a:cubicBezTo>
                    <a:cubicBezTo>
                      <a:pt x="600" y="509"/>
                      <a:pt x="600" y="512"/>
                      <a:pt x="603" y="512"/>
                    </a:cubicBezTo>
                    <a:cubicBezTo>
                      <a:pt x="606" y="510"/>
                      <a:pt x="606" y="513"/>
                      <a:pt x="607" y="512"/>
                    </a:cubicBezTo>
                    <a:cubicBezTo>
                      <a:pt x="609" y="510"/>
                      <a:pt x="603" y="510"/>
                      <a:pt x="606" y="509"/>
                    </a:cubicBezTo>
                    <a:cubicBezTo>
                      <a:pt x="607" y="509"/>
                      <a:pt x="609" y="510"/>
                      <a:pt x="609" y="512"/>
                    </a:cubicBezTo>
                    <a:cubicBezTo>
                      <a:pt x="610" y="513"/>
                      <a:pt x="613" y="512"/>
                      <a:pt x="612" y="513"/>
                    </a:cubicBezTo>
                    <a:cubicBezTo>
                      <a:pt x="610" y="515"/>
                      <a:pt x="616" y="517"/>
                      <a:pt x="616" y="517"/>
                    </a:cubicBezTo>
                    <a:cubicBezTo>
                      <a:pt x="616" y="515"/>
                      <a:pt x="618" y="513"/>
                      <a:pt x="619" y="517"/>
                    </a:cubicBezTo>
                    <a:cubicBezTo>
                      <a:pt x="619" y="518"/>
                      <a:pt x="622" y="515"/>
                      <a:pt x="621" y="513"/>
                    </a:cubicBezTo>
                    <a:cubicBezTo>
                      <a:pt x="619" y="512"/>
                      <a:pt x="622" y="512"/>
                      <a:pt x="624" y="515"/>
                    </a:cubicBezTo>
                    <a:cubicBezTo>
                      <a:pt x="627" y="517"/>
                      <a:pt x="625" y="520"/>
                      <a:pt x="627" y="517"/>
                    </a:cubicBezTo>
                    <a:cubicBezTo>
                      <a:pt x="630" y="515"/>
                      <a:pt x="628" y="515"/>
                      <a:pt x="625" y="512"/>
                    </a:cubicBezTo>
                    <a:cubicBezTo>
                      <a:pt x="622" y="510"/>
                      <a:pt x="628" y="510"/>
                      <a:pt x="627" y="507"/>
                    </a:cubicBezTo>
                    <a:cubicBezTo>
                      <a:pt x="625" y="506"/>
                      <a:pt x="625" y="509"/>
                      <a:pt x="624" y="509"/>
                    </a:cubicBezTo>
                    <a:cubicBezTo>
                      <a:pt x="622" y="507"/>
                      <a:pt x="625" y="507"/>
                      <a:pt x="622" y="506"/>
                    </a:cubicBezTo>
                    <a:cubicBezTo>
                      <a:pt x="621" y="506"/>
                      <a:pt x="622" y="507"/>
                      <a:pt x="619" y="507"/>
                    </a:cubicBezTo>
                    <a:cubicBezTo>
                      <a:pt x="616" y="506"/>
                      <a:pt x="619" y="501"/>
                      <a:pt x="622" y="504"/>
                    </a:cubicBezTo>
                    <a:cubicBezTo>
                      <a:pt x="625" y="506"/>
                      <a:pt x="625" y="506"/>
                      <a:pt x="628" y="504"/>
                    </a:cubicBezTo>
                    <a:cubicBezTo>
                      <a:pt x="630" y="501"/>
                      <a:pt x="636" y="504"/>
                      <a:pt x="636" y="503"/>
                    </a:cubicBezTo>
                    <a:cubicBezTo>
                      <a:pt x="638" y="501"/>
                      <a:pt x="636" y="498"/>
                      <a:pt x="639" y="503"/>
                    </a:cubicBezTo>
                    <a:cubicBezTo>
                      <a:pt x="639" y="504"/>
                      <a:pt x="635" y="506"/>
                      <a:pt x="639" y="504"/>
                    </a:cubicBezTo>
                    <a:cubicBezTo>
                      <a:pt x="644" y="504"/>
                      <a:pt x="648" y="503"/>
                      <a:pt x="651" y="504"/>
                    </a:cubicBezTo>
                    <a:cubicBezTo>
                      <a:pt x="654" y="504"/>
                      <a:pt x="656" y="504"/>
                      <a:pt x="656" y="506"/>
                    </a:cubicBezTo>
                    <a:cubicBezTo>
                      <a:pt x="656" y="507"/>
                      <a:pt x="657" y="506"/>
                      <a:pt x="657" y="509"/>
                    </a:cubicBezTo>
                    <a:cubicBezTo>
                      <a:pt x="657" y="512"/>
                      <a:pt x="663" y="509"/>
                      <a:pt x="665" y="509"/>
                    </a:cubicBezTo>
                    <a:cubicBezTo>
                      <a:pt x="667" y="509"/>
                      <a:pt x="665" y="506"/>
                      <a:pt x="668" y="506"/>
                    </a:cubicBezTo>
                    <a:cubicBezTo>
                      <a:pt x="671" y="506"/>
                      <a:pt x="676" y="515"/>
                      <a:pt x="677" y="515"/>
                    </a:cubicBezTo>
                    <a:cubicBezTo>
                      <a:pt x="679" y="515"/>
                      <a:pt x="680" y="521"/>
                      <a:pt x="679" y="524"/>
                    </a:cubicBezTo>
                    <a:cubicBezTo>
                      <a:pt x="677" y="529"/>
                      <a:pt x="679" y="532"/>
                      <a:pt x="680" y="531"/>
                    </a:cubicBezTo>
                    <a:cubicBezTo>
                      <a:pt x="680" y="529"/>
                      <a:pt x="683" y="529"/>
                      <a:pt x="680" y="532"/>
                    </a:cubicBezTo>
                    <a:cubicBezTo>
                      <a:pt x="679" y="534"/>
                      <a:pt x="680" y="538"/>
                      <a:pt x="682" y="540"/>
                    </a:cubicBezTo>
                    <a:cubicBezTo>
                      <a:pt x="685" y="541"/>
                      <a:pt x="683" y="538"/>
                      <a:pt x="685" y="541"/>
                    </a:cubicBezTo>
                    <a:cubicBezTo>
                      <a:pt x="685" y="545"/>
                      <a:pt x="686" y="543"/>
                      <a:pt x="686" y="546"/>
                    </a:cubicBezTo>
                    <a:cubicBezTo>
                      <a:pt x="688" y="551"/>
                      <a:pt x="689" y="548"/>
                      <a:pt x="691" y="552"/>
                    </a:cubicBezTo>
                    <a:cubicBezTo>
                      <a:pt x="691" y="557"/>
                      <a:pt x="692" y="554"/>
                      <a:pt x="692" y="555"/>
                    </a:cubicBezTo>
                    <a:cubicBezTo>
                      <a:pt x="691" y="557"/>
                      <a:pt x="692" y="559"/>
                      <a:pt x="694" y="557"/>
                    </a:cubicBezTo>
                    <a:cubicBezTo>
                      <a:pt x="697" y="555"/>
                      <a:pt x="695" y="560"/>
                      <a:pt x="697" y="557"/>
                    </a:cubicBezTo>
                    <a:cubicBezTo>
                      <a:pt x="700" y="554"/>
                      <a:pt x="697" y="554"/>
                      <a:pt x="699" y="552"/>
                    </a:cubicBezTo>
                    <a:cubicBezTo>
                      <a:pt x="700" y="549"/>
                      <a:pt x="700" y="546"/>
                      <a:pt x="700" y="543"/>
                    </a:cubicBezTo>
                    <a:cubicBezTo>
                      <a:pt x="702" y="538"/>
                      <a:pt x="695" y="529"/>
                      <a:pt x="697" y="524"/>
                    </a:cubicBezTo>
                    <a:cubicBezTo>
                      <a:pt x="697" y="521"/>
                      <a:pt x="691" y="517"/>
                      <a:pt x="689" y="504"/>
                    </a:cubicBezTo>
                    <a:cubicBezTo>
                      <a:pt x="688" y="492"/>
                      <a:pt x="694" y="485"/>
                      <a:pt x="695" y="482"/>
                    </a:cubicBezTo>
                    <a:cubicBezTo>
                      <a:pt x="699" y="481"/>
                      <a:pt x="695" y="481"/>
                      <a:pt x="699" y="481"/>
                    </a:cubicBezTo>
                    <a:cubicBezTo>
                      <a:pt x="702" y="481"/>
                      <a:pt x="703" y="476"/>
                      <a:pt x="705" y="476"/>
                    </a:cubicBezTo>
                    <a:cubicBezTo>
                      <a:pt x="708" y="475"/>
                      <a:pt x="706" y="470"/>
                      <a:pt x="711" y="467"/>
                    </a:cubicBezTo>
                    <a:cubicBezTo>
                      <a:pt x="715" y="464"/>
                      <a:pt x="717" y="467"/>
                      <a:pt x="718" y="464"/>
                    </a:cubicBezTo>
                    <a:cubicBezTo>
                      <a:pt x="718" y="461"/>
                      <a:pt x="723" y="458"/>
                      <a:pt x="726" y="458"/>
                    </a:cubicBezTo>
                    <a:cubicBezTo>
                      <a:pt x="730" y="456"/>
                      <a:pt x="730" y="454"/>
                      <a:pt x="730" y="453"/>
                    </a:cubicBezTo>
                    <a:cubicBezTo>
                      <a:pt x="729" y="453"/>
                      <a:pt x="727" y="456"/>
                      <a:pt x="726" y="454"/>
                    </a:cubicBezTo>
                    <a:cubicBezTo>
                      <a:pt x="724" y="453"/>
                      <a:pt x="726" y="454"/>
                      <a:pt x="727" y="453"/>
                    </a:cubicBezTo>
                    <a:cubicBezTo>
                      <a:pt x="729" y="450"/>
                      <a:pt x="723" y="448"/>
                      <a:pt x="727" y="450"/>
                    </a:cubicBezTo>
                    <a:cubicBezTo>
                      <a:pt x="730" y="450"/>
                      <a:pt x="730" y="451"/>
                      <a:pt x="732" y="450"/>
                    </a:cubicBezTo>
                    <a:cubicBezTo>
                      <a:pt x="734" y="447"/>
                      <a:pt x="734" y="450"/>
                      <a:pt x="734" y="447"/>
                    </a:cubicBezTo>
                    <a:cubicBezTo>
                      <a:pt x="735" y="443"/>
                      <a:pt x="734" y="443"/>
                      <a:pt x="734" y="443"/>
                    </a:cubicBezTo>
                    <a:cubicBezTo>
                      <a:pt x="732" y="445"/>
                      <a:pt x="734" y="443"/>
                      <a:pt x="729" y="443"/>
                    </a:cubicBezTo>
                    <a:cubicBezTo>
                      <a:pt x="726" y="445"/>
                      <a:pt x="726" y="443"/>
                      <a:pt x="726" y="442"/>
                    </a:cubicBezTo>
                    <a:cubicBezTo>
                      <a:pt x="726" y="440"/>
                      <a:pt x="727" y="445"/>
                      <a:pt x="730" y="442"/>
                    </a:cubicBezTo>
                    <a:cubicBezTo>
                      <a:pt x="734" y="439"/>
                      <a:pt x="735" y="445"/>
                      <a:pt x="737" y="445"/>
                    </a:cubicBezTo>
                    <a:cubicBezTo>
                      <a:pt x="737" y="445"/>
                      <a:pt x="735" y="443"/>
                      <a:pt x="734" y="434"/>
                    </a:cubicBezTo>
                    <a:cubicBezTo>
                      <a:pt x="732" y="431"/>
                      <a:pt x="730" y="433"/>
                      <a:pt x="729" y="434"/>
                    </a:cubicBezTo>
                    <a:cubicBezTo>
                      <a:pt x="727" y="434"/>
                      <a:pt x="732" y="431"/>
                      <a:pt x="729" y="429"/>
                    </a:cubicBezTo>
                    <a:cubicBezTo>
                      <a:pt x="727" y="428"/>
                      <a:pt x="730" y="431"/>
                      <a:pt x="730" y="426"/>
                    </a:cubicBezTo>
                    <a:cubicBezTo>
                      <a:pt x="729" y="422"/>
                      <a:pt x="732" y="423"/>
                      <a:pt x="729" y="422"/>
                    </a:cubicBezTo>
                    <a:cubicBezTo>
                      <a:pt x="726" y="419"/>
                      <a:pt x="724" y="417"/>
                      <a:pt x="727" y="420"/>
                    </a:cubicBezTo>
                    <a:cubicBezTo>
                      <a:pt x="730" y="422"/>
                      <a:pt x="729" y="420"/>
                      <a:pt x="729" y="417"/>
                    </a:cubicBezTo>
                    <a:cubicBezTo>
                      <a:pt x="727" y="414"/>
                      <a:pt x="727" y="412"/>
                      <a:pt x="729" y="411"/>
                    </a:cubicBezTo>
                    <a:cubicBezTo>
                      <a:pt x="729" y="408"/>
                      <a:pt x="729" y="408"/>
                      <a:pt x="730" y="406"/>
                    </a:cubicBezTo>
                    <a:cubicBezTo>
                      <a:pt x="732" y="405"/>
                      <a:pt x="730" y="406"/>
                      <a:pt x="730" y="408"/>
                    </a:cubicBezTo>
                    <a:cubicBezTo>
                      <a:pt x="729" y="409"/>
                      <a:pt x="729" y="411"/>
                      <a:pt x="730" y="412"/>
                    </a:cubicBezTo>
                    <a:cubicBezTo>
                      <a:pt x="730" y="414"/>
                      <a:pt x="729" y="414"/>
                      <a:pt x="730" y="415"/>
                    </a:cubicBezTo>
                    <a:cubicBezTo>
                      <a:pt x="730" y="417"/>
                      <a:pt x="729" y="417"/>
                      <a:pt x="730" y="419"/>
                    </a:cubicBezTo>
                    <a:cubicBezTo>
                      <a:pt x="732" y="420"/>
                      <a:pt x="732" y="417"/>
                      <a:pt x="734" y="419"/>
                    </a:cubicBezTo>
                    <a:cubicBezTo>
                      <a:pt x="734" y="422"/>
                      <a:pt x="732" y="422"/>
                      <a:pt x="734" y="422"/>
                    </a:cubicBezTo>
                    <a:cubicBezTo>
                      <a:pt x="735" y="423"/>
                      <a:pt x="730" y="429"/>
                      <a:pt x="732" y="431"/>
                    </a:cubicBezTo>
                    <a:cubicBezTo>
                      <a:pt x="734" y="431"/>
                      <a:pt x="735" y="423"/>
                      <a:pt x="738" y="420"/>
                    </a:cubicBezTo>
                    <a:cubicBezTo>
                      <a:pt x="741" y="415"/>
                      <a:pt x="740" y="412"/>
                      <a:pt x="738" y="412"/>
                    </a:cubicBezTo>
                    <a:cubicBezTo>
                      <a:pt x="737" y="412"/>
                      <a:pt x="737" y="409"/>
                      <a:pt x="735" y="406"/>
                    </a:cubicBezTo>
                    <a:cubicBezTo>
                      <a:pt x="735" y="403"/>
                      <a:pt x="735" y="401"/>
                      <a:pt x="738" y="400"/>
                    </a:cubicBezTo>
                    <a:cubicBezTo>
                      <a:pt x="741" y="398"/>
                      <a:pt x="734" y="401"/>
                      <a:pt x="737" y="406"/>
                    </a:cubicBezTo>
                    <a:cubicBezTo>
                      <a:pt x="740" y="411"/>
                      <a:pt x="741" y="406"/>
                      <a:pt x="741" y="409"/>
                    </a:cubicBezTo>
                    <a:cubicBezTo>
                      <a:pt x="740" y="414"/>
                      <a:pt x="743" y="409"/>
                      <a:pt x="746" y="405"/>
                    </a:cubicBezTo>
                    <a:cubicBezTo>
                      <a:pt x="747" y="400"/>
                      <a:pt x="750" y="395"/>
                      <a:pt x="747" y="395"/>
                    </a:cubicBezTo>
                    <a:cubicBezTo>
                      <a:pt x="746" y="395"/>
                      <a:pt x="746" y="394"/>
                      <a:pt x="747" y="391"/>
                    </a:cubicBezTo>
                    <a:cubicBezTo>
                      <a:pt x="750" y="389"/>
                      <a:pt x="755" y="386"/>
                      <a:pt x="758" y="386"/>
                    </a:cubicBezTo>
                    <a:cubicBezTo>
                      <a:pt x="761" y="384"/>
                      <a:pt x="769" y="384"/>
                      <a:pt x="769" y="383"/>
                    </a:cubicBezTo>
                    <a:cubicBezTo>
                      <a:pt x="769" y="381"/>
                      <a:pt x="769" y="378"/>
                      <a:pt x="770" y="381"/>
                    </a:cubicBezTo>
                    <a:cubicBezTo>
                      <a:pt x="770" y="383"/>
                      <a:pt x="770" y="384"/>
                      <a:pt x="773" y="381"/>
                    </a:cubicBezTo>
                    <a:cubicBezTo>
                      <a:pt x="776" y="378"/>
                      <a:pt x="773" y="384"/>
                      <a:pt x="776" y="383"/>
                    </a:cubicBezTo>
                    <a:cubicBezTo>
                      <a:pt x="778" y="380"/>
                      <a:pt x="781" y="383"/>
                      <a:pt x="781" y="380"/>
                    </a:cubicBezTo>
                    <a:cubicBezTo>
                      <a:pt x="779" y="377"/>
                      <a:pt x="779" y="375"/>
                      <a:pt x="778" y="377"/>
                    </a:cubicBezTo>
                    <a:cubicBezTo>
                      <a:pt x="778" y="377"/>
                      <a:pt x="779" y="377"/>
                      <a:pt x="779" y="378"/>
                    </a:cubicBezTo>
                    <a:cubicBezTo>
                      <a:pt x="779" y="380"/>
                      <a:pt x="776" y="381"/>
                      <a:pt x="776" y="378"/>
                    </a:cubicBezTo>
                    <a:cubicBezTo>
                      <a:pt x="775" y="375"/>
                      <a:pt x="775" y="375"/>
                      <a:pt x="773" y="374"/>
                    </a:cubicBezTo>
                    <a:cubicBezTo>
                      <a:pt x="770" y="374"/>
                      <a:pt x="776" y="370"/>
                      <a:pt x="775" y="369"/>
                    </a:cubicBezTo>
                    <a:cubicBezTo>
                      <a:pt x="773" y="369"/>
                      <a:pt x="775" y="363"/>
                      <a:pt x="778" y="360"/>
                    </a:cubicBezTo>
                    <a:cubicBezTo>
                      <a:pt x="779" y="358"/>
                      <a:pt x="776" y="358"/>
                      <a:pt x="778" y="356"/>
                    </a:cubicBezTo>
                    <a:cubicBezTo>
                      <a:pt x="779" y="356"/>
                      <a:pt x="779" y="360"/>
                      <a:pt x="782" y="358"/>
                    </a:cubicBezTo>
                    <a:cubicBezTo>
                      <a:pt x="784" y="356"/>
                      <a:pt x="784" y="355"/>
                      <a:pt x="785" y="355"/>
                    </a:cubicBezTo>
                    <a:cubicBezTo>
                      <a:pt x="788" y="355"/>
                      <a:pt x="787" y="349"/>
                      <a:pt x="790" y="350"/>
                    </a:cubicBezTo>
                    <a:cubicBezTo>
                      <a:pt x="793" y="352"/>
                      <a:pt x="791" y="350"/>
                      <a:pt x="793" y="350"/>
                    </a:cubicBezTo>
                    <a:cubicBezTo>
                      <a:pt x="794" y="349"/>
                      <a:pt x="794" y="352"/>
                      <a:pt x="796" y="349"/>
                    </a:cubicBezTo>
                    <a:cubicBezTo>
                      <a:pt x="799" y="347"/>
                      <a:pt x="801" y="349"/>
                      <a:pt x="802" y="347"/>
                    </a:cubicBezTo>
                    <a:cubicBezTo>
                      <a:pt x="804" y="344"/>
                      <a:pt x="804" y="345"/>
                      <a:pt x="802" y="344"/>
                    </a:cubicBezTo>
                    <a:cubicBezTo>
                      <a:pt x="802" y="342"/>
                      <a:pt x="802" y="341"/>
                      <a:pt x="801" y="341"/>
                    </a:cubicBezTo>
                    <a:cubicBezTo>
                      <a:pt x="799" y="341"/>
                      <a:pt x="799" y="338"/>
                      <a:pt x="799" y="336"/>
                    </a:cubicBezTo>
                    <a:cubicBezTo>
                      <a:pt x="799" y="336"/>
                      <a:pt x="799" y="336"/>
                      <a:pt x="798" y="335"/>
                    </a:cubicBezTo>
                    <a:cubicBezTo>
                      <a:pt x="796" y="335"/>
                      <a:pt x="798" y="335"/>
                      <a:pt x="798" y="333"/>
                    </a:cubicBezTo>
                    <a:cubicBezTo>
                      <a:pt x="798" y="331"/>
                      <a:pt x="798" y="324"/>
                      <a:pt x="798" y="322"/>
                    </a:cubicBezTo>
                    <a:cubicBezTo>
                      <a:pt x="798" y="319"/>
                      <a:pt x="798" y="319"/>
                      <a:pt x="794" y="317"/>
                    </a:cubicBezTo>
                    <a:cubicBezTo>
                      <a:pt x="793" y="314"/>
                      <a:pt x="791" y="316"/>
                      <a:pt x="790" y="317"/>
                    </a:cubicBezTo>
                    <a:cubicBezTo>
                      <a:pt x="788" y="317"/>
                      <a:pt x="787" y="317"/>
                      <a:pt x="787" y="316"/>
                    </a:cubicBezTo>
                    <a:cubicBezTo>
                      <a:pt x="787" y="314"/>
                      <a:pt x="785" y="314"/>
                      <a:pt x="785" y="314"/>
                    </a:cubicBezTo>
                    <a:cubicBezTo>
                      <a:pt x="785" y="314"/>
                      <a:pt x="782" y="319"/>
                      <a:pt x="781" y="322"/>
                    </a:cubicBezTo>
                    <a:cubicBezTo>
                      <a:pt x="778" y="325"/>
                      <a:pt x="781" y="325"/>
                      <a:pt x="779" y="327"/>
                    </a:cubicBezTo>
                    <a:cubicBezTo>
                      <a:pt x="776" y="330"/>
                      <a:pt x="779" y="331"/>
                      <a:pt x="778" y="333"/>
                    </a:cubicBezTo>
                    <a:cubicBezTo>
                      <a:pt x="775" y="335"/>
                      <a:pt x="778" y="333"/>
                      <a:pt x="775" y="336"/>
                    </a:cubicBezTo>
                    <a:cubicBezTo>
                      <a:pt x="772" y="338"/>
                      <a:pt x="776" y="338"/>
                      <a:pt x="775" y="338"/>
                    </a:cubicBezTo>
                    <a:cubicBezTo>
                      <a:pt x="773" y="338"/>
                      <a:pt x="773" y="341"/>
                      <a:pt x="772" y="339"/>
                    </a:cubicBezTo>
                    <a:cubicBezTo>
                      <a:pt x="772" y="339"/>
                      <a:pt x="772" y="341"/>
                      <a:pt x="770" y="339"/>
                    </a:cubicBezTo>
                    <a:cubicBezTo>
                      <a:pt x="769" y="339"/>
                      <a:pt x="769" y="339"/>
                      <a:pt x="769" y="342"/>
                    </a:cubicBezTo>
                    <a:cubicBezTo>
                      <a:pt x="746" y="342"/>
                      <a:pt x="746" y="342"/>
                      <a:pt x="746" y="342"/>
                    </a:cubicBezTo>
                    <a:cubicBezTo>
                      <a:pt x="744" y="342"/>
                      <a:pt x="743" y="344"/>
                      <a:pt x="743" y="342"/>
                    </a:cubicBezTo>
                    <a:cubicBezTo>
                      <a:pt x="741" y="342"/>
                      <a:pt x="737" y="345"/>
                      <a:pt x="734" y="349"/>
                    </a:cubicBezTo>
                    <a:close/>
                    <a:moveTo>
                      <a:pt x="807" y="630"/>
                    </a:moveTo>
                    <a:cubicBezTo>
                      <a:pt x="810" y="629"/>
                      <a:pt x="808" y="630"/>
                      <a:pt x="813" y="630"/>
                    </a:cubicBezTo>
                    <a:cubicBezTo>
                      <a:pt x="816" y="629"/>
                      <a:pt x="817" y="625"/>
                      <a:pt x="811" y="625"/>
                    </a:cubicBezTo>
                    <a:cubicBezTo>
                      <a:pt x="805" y="624"/>
                      <a:pt x="802" y="624"/>
                      <a:pt x="802" y="629"/>
                    </a:cubicBezTo>
                    <a:cubicBezTo>
                      <a:pt x="804" y="630"/>
                      <a:pt x="802" y="630"/>
                      <a:pt x="807" y="630"/>
                    </a:cubicBezTo>
                    <a:close/>
                    <a:moveTo>
                      <a:pt x="100" y="619"/>
                    </a:moveTo>
                    <a:cubicBezTo>
                      <a:pt x="102" y="616"/>
                      <a:pt x="106" y="618"/>
                      <a:pt x="106" y="615"/>
                    </a:cubicBezTo>
                    <a:cubicBezTo>
                      <a:pt x="106" y="615"/>
                      <a:pt x="106" y="615"/>
                      <a:pt x="106" y="615"/>
                    </a:cubicBezTo>
                    <a:cubicBezTo>
                      <a:pt x="106" y="615"/>
                      <a:pt x="106" y="615"/>
                      <a:pt x="106" y="613"/>
                    </a:cubicBezTo>
                    <a:cubicBezTo>
                      <a:pt x="105" y="613"/>
                      <a:pt x="105" y="613"/>
                      <a:pt x="105" y="613"/>
                    </a:cubicBezTo>
                    <a:cubicBezTo>
                      <a:pt x="105" y="611"/>
                      <a:pt x="105" y="613"/>
                      <a:pt x="105" y="613"/>
                    </a:cubicBezTo>
                    <a:cubicBezTo>
                      <a:pt x="105" y="611"/>
                      <a:pt x="105" y="610"/>
                      <a:pt x="103" y="610"/>
                    </a:cubicBezTo>
                    <a:cubicBezTo>
                      <a:pt x="103" y="610"/>
                      <a:pt x="100" y="607"/>
                      <a:pt x="99" y="607"/>
                    </a:cubicBezTo>
                    <a:cubicBezTo>
                      <a:pt x="99" y="607"/>
                      <a:pt x="99" y="607"/>
                      <a:pt x="99" y="607"/>
                    </a:cubicBezTo>
                    <a:cubicBezTo>
                      <a:pt x="97" y="607"/>
                      <a:pt x="99" y="610"/>
                      <a:pt x="99" y="610"/>
                    </a:cubicBezTo>
                    <a:cubicBezTo>
                      <a:pt x="99" y="610"/>
                      <a:pt x="97" y="611"/>
                      <a:pt x="97" y="613"/>
                    </a:cubicBezTo>
                    <a:cubicBezTo>
                      <a:pt x="97" y="615"/>
                      <a:pt x="97" y="615"/>
                      <a:pt x="97" y="615"/>
                    </a:cubicBezTo>
                    <a:cubicBezTo>
                      <a:pt x="97" y="615"/>
                      <a:pt x="97" y="615"/>
                      <a:pt x="97" y="615"/>
                    </a:cubicBezTo>
                    <a:cubicBezTo>
                      <a:pt x="97" y="616"/>
                      <a:pt x="97" y="618"/>
                      <a:pt x="97" y="619"/>
                    </a:cubicBezTo>
                    <a:cubicBezTo>
                      <a:pt x="99" y="619"/>
                      <a:pt x="100" y="621"/>
                      <a:pt x="100" y="619"/>
                    </a:cubicBezTo>
                    <a:moveTo>
                      <a:pt x="96" y="601"/>
                    </a:moveTo>
                    <a:cubicBezTo>
                      <a:pt x="94" y="601"/>
                      <a:pt x="94" y="601"/>
                      <a:pt x="94" y="601"/>
                    </a:cubicBezTo>
                    <a:cubicBezTo>
                      <a:pt x="92" y="601"/>
                      <a:pt x="92" y="599"/>
                      <a:pt x="92" y="599"/>
                    </a:cubicBezTo>
                    <a:cubicBezTo>
                      <a:pt x="92" y="599"/>
                      <a:pt x="92" y="599"/>
                      <a:pt x="92" y="599"/>
                    </a:cubicBezTo>
                    <a:cubicBezTo>
                      <a:pt x="91" y="601"/>
                      <a:pt x="91" y="601"/>
                      <a:pt x="91" y="601"/>
                    </a:cubicBezTo>
                    <a:cubicBezTo>
                      <a:pt x="92" y="601"/>
                      <a:pt x="92" y="601"/>
                      <a:pt x="94" y="602"/>
                    </a:cubicBezTo>
                    <a:cubicBezTo>
                      <a:pt x="94" y="602"/>
                      <a:pt x="92" y="604"/>
                      <a:pt x="94" y="604"/>
                    </a:cubicBezTo>
                    <a:cubicBezTo>
                      <a:pt x="94" y="604"/>
                      <a:pt x="99" y="604"/>
                      <a:pt x="96" y="601"/>
                    </a:cubicBezTo>
                    <a:cubicBezTo>
                      <a:pt x="96" y="601"/>
                      <a:pt x="96" y="601"/>
                      <a:pt x="96" y="601"/>
                    </a:cubicBezTo>
                    <a:moveTo>
                      <a:pt x="82" y="593"/>
                    </a:moveTo>
                    <a:cubicBezTo>
                      <a:pt x="82" y="593"/>
                      <a:pt x="80" y="593"/>
                      <a:pt x="80" y="594"/>
                    </a:cubicBezTo>
                    <a:cubicBezTo>
                      <a:pt x="80" y="594"/>
                      <a:pt x="79" y="593"/>
                      <a:pt x="79" y="594"/>
                    </a:cubicBezTo>
                    <a:cubicBezTo>
                      <a:pt x="80" y="599"/>
                      <a:pt x="82" y="596"/>
                      <a:pt x="82" y="596"/>
                    </a:cubicBezTo>
                    <a:cubicBezTo>
                      <a:pt x="82" y="596"/>
                      <a:pt x="82" y="596"/>
                      <a:pt x="82" y="596"/>
                    </a:cubicBezTo>
                    <a:cubicBezTo>
                      <a:pt x="83" y="597"/>
                      <a:pt x="83" y="597"/>
                      <a:pt x="83" y="597"/>
                    </a:cubicBezTo>
                    <a:cubicBezTo>
                      <a:pt x="83" y="596"/>
                      <a:pt x="83" y="596"/>
                      <a:pt x="83" y="596"/>
                    </a:cubicBezTo>
                    <a:cubicBezTo>
                      <a:pt x="83" y="596"/>
                      <a:pt x="83" y="596"/>
                      <a:pt x="83" y="596"/>
                    </a:cubicBezTo>
                    <a:cubicBezTo>
                      <a:pt x="83" y="596"/>
                      <a:pt x="83" y="596"/>
                      <a:pt x="83" y="596"/>
                    </a:cubicBezTo>
                    <a:cubicBezTo>
                      <a:pt x="83" y="594"/>
                      <a:pt x="83" y="596"/>
                      <a:pt x="83" y="596"/>
                    </a:cubicBezTo>
                    <a:cubicBezTo>
                      <a:pt x="82" y="594"/>
                      <a:pt x="82" y="593"/>
                      <a:pt x="82" y="593"/>
                    </a:cubicBezTo>
                    <a:moveTo>
                      <a:pt x="71" y="590"/>
                    </a:moveTo>
                    <a:cubicBezTo>
                      <a:pt x="71" y="585"/>
                      <a:pt x="67" y="588"/>
                      <a:pt x="67" y="590"/>
                    </a:cubicBezTo>
                    <a:cubicBezTo>
                      <a:pt x="67" y="590"/>
                      <a:pt x="71" y="591"/>
                      <a:pt x="71" y="590"/>
                    </a:cubicBezTo>
                    <a:moveTo>
                      <a:pt x="89" y="601"/>
                    </a:moveTo>
                    <a:cubicBezTo>
                      <a:pt x="89" y="602"/>
                      <a:pt x="89" y="604"/>
                      <a:pt x="91" y="602"/>
                    </a:cubicBezTo>
                    <a:cubicBezTo>
                      <a:pt x="91" y="601"/>
                      <a:pt x="91" y="601"/>
                      <a:pt x="91" y="601"/>
                    </a:cubicBezTo>
                    <a:cubicBezTo>
                      <a:pt x="89" y="601"/>
                      <a:pt x="88" y="601"/>
                      <a:pt x="89" y="601"/>
                    </a:cubicBezTo>
                    <a:moveTo>
                      <a:pt x="92" y="604"/>
                    </a:moveTo>
                    <a:cubicBezTo>
                      <a:pt x="94" y="604"/>
                      <a:pt x="92" y="605"/>
                      <a:pt x="91" y="604"/>
                    </a:cubicBezTo>
                    <a:cubicBezTo>
                      <a:pt x="92" y="604"/>
                      <a:pt x="92" y="604"/>
                      <a:pt x="92" y="604"/>
                    </a:cubicBezTo>
                    <a:moveTo>
                      <a:pt x="89" y="597"/>
                    </a:moveTo>
                    <a:cubicBezTo>
                      <a:pt x="88" y="597"/>
                      <a:pt x="88" y="597"/>
                      <a:pt x="86" y="597"/>
                    </a:cubicBezTo>
                    <a:cubicBezTo>
                      <a:pt x="86" y="599"/>
                      <a:pt x="86" y="599"/>
                      <a:pt x="86" y="599"/>
                    </a:cubicBezTo>
                    <a:cubicBezTo>
                      <a:pt x="88" y="599"/>
                      <a:pt x="88" y="599"/>
                      <a:pt x="88" y="599"/>
                    </a:cubicBezTo>
                    <a:cubicBezTo>
                      <a:pt x="89" y="599"/>
                      <a:pt x="89" y="599"/>
                      <a:pt x="89" y="599"/>
                    </a:cubicBezTo>
                    <a:cubicBezTo>
                      <a:pt x="91" y="599"/>
                      <a:pt x="91" y="597"/>
                      <a:pt x="91" y="597"/>
                    </a:cubicBezTo>
                    <a:cubicBezTo>
                      <a:pt x="89" y="597"/>
                      <a:pt x="89" y="597"/>
                      <a:pt x="89" y="597"/>
                    </a:cubicBezTo>
                    <a:cubicBezTo>
                      <a:pt x="89" y="597"/>
                      <a:pt x="89" y="597"/>
                      <a:pt x="89" y="597"/>
                    </a:cubicBezTo>
                    <a:moveTo>
                      <a:pt x="65" y="590"/>
                    </a:moveTo>
                    <a:cubicBezTo>
                      <a:pt x="65" y="590"/>
                      <a:pt x="62" y="591"/>
                      <a:pt x="64" y="591"/>
                    </a:cubicBezTo>
                    <a:cubicBezTo>
                      <a:pt x="65" y="590"/>
                      <a:pt x="65" y="590"/>
                      <a:pt x="65" y="590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110" name="Freeform 290"/>
              <p:cNvSpPr>
                <a:spLocks/>
              </p:cNvSpPr>
              <p:nvPr/>
            </p:nvSpPr>
            <p:spPr bwMode="auto">
              <a:xfrm>
                <a:off x="2836090" y="4313762"/>
                <a:ext cx="989730" cy="948366"/>
              </a:xfrm>
              <a:custGeom>
                <a:avLst/>
                <a:gdLst/>
                <a:ahLst/>
                <a:cxnLst>
                  <a:cxn ang="0">
                    <a:pos x="169" y="380"/>
                  </a:cxn>
                  <a:cxn ang="0">
                    <a:pos x="157" y="368"/>
                  </a:cxn>
                  <a:cxn ang="0">
                    <a:pos x="145" y="357"/>
                  </a:cxn>
                  <a:cxn ang="0">
                    <a:pos x="140" y="350"/>
                  </a:cxn>
                  <a:cxn ang="0">
                    <a:pos x="163" y="325"/>
                  </a:cxn>
                  <a:cxn ang="0">
                    <a:pos x="159" y="307"/>
                  </a:cxn>
                  <a:cxn ang="0">
                    <a:pos x="154" y="291"/>
                  </a:cxn>
                  <a:cxn ang="0">
                    <a:pos x="143" y="273"/>
                  </a:cxn>
                  <a:cxn ang="0">
                    <a:pos x="134" y="263"/>
                  </a:cxn>
                  <a:cxn ang="0">
                    <a:pos x="133" y="248"/>
                  </a:cxn>
                  <a:cxn ang="0">
                    <a:pos x="133" y="224"/>
                  </a:cxn>
                  <a:cxn ang="0">
                    <a:pos x="118" y="213"/>
                  </a:cxn>
                  <a:cxn ang="0">
                    <a:pos x="101" y="184"/>
                  </a:cxn>
                  <a:cxn ang="0">
                    <a:pos x="80" y="171"/>
                  </a:cxn>
                  <a:cxn ang="0">
                    <a:pos x="58" y="154"/>
                  </a:cxn>
                  <a:cxn ang="0">
                    <a:pos x="34" y="161"/>
                  </a:cxn>
                  <a:cxn ang="0">
                    <a:pos x="20" y="148"/>
                  </a:cxn>
                  <a:cxn ang="0">
                    <a:pos x="10" y="118"/>
                  </a:cxn>
                  <a:cxn ang="0">
                    <a:pos x="31" y="94"/>
                  </a:cxn>
                  <a:cxn ang="0">
                    <a:pos x="41" y="70"/>
                  </a:cxn>
                  <a:cxn ang="0">
                    <a:pos x="37" y="48"/>
                  </a:cxn>
                  <a:cxn ang="0">
                    <a:pos x="45" y="47"/>
                  </a:cxn>
                  <a:cxn ang="0">
                    <a:pos x="38" y="42"/>
                  </a:cxn>
                  <a:cxn ang="0">
                    <a:pos x="52" y="36"/>
                  </a:cxn>
                  <a:cxn ang="0">
                    <a:pos x="58" y="31"/>
                  </a:cxn>
                  <a:cxn ang="0">
                    <a:pos x="72" y="45"/>
                  </a:cxn>
                  <a:cxn ang="0">
                    <a:pos x="87" y="33"/>
                  </a:cxn>
                  <a:cxn ang="0">
                    <a:pos x="81" y="14"/>
                  </a:cxn>
                  <a:cxn ang="0">
                    <a:pos x="98" y="13"/>
                  </a:cxn>
                  <a:cxn ang="0">
                    <a:pos x="115" y="2"/>
                  </a:cxn>
                  <a:cxn ang="0">
                    <a:pos x="119" y="16"/>
                  </a:cxn>
                  <a:cxn ang="0">
                    <a:pos x="119" y="33"/>
                  </a:cxn>
                  <a:cxn ang="0">
                    <a:pos x="131" y="38"/>
                  </a:cxn>
                  <a:cxn ang="0">
                    <a:pos x="145" y="34"/>
                  </a:cxn>
                  <a:cxn ang="0">
                    <a:pos x="151" y="30"/>
                  </a:cxn>
                  <a:cxn ang="0">
                    <a:pos x="160" y="30"/>
                  </a:cxn>
                  <a:cxn ang="0">
                    <a:pos x="169" y="30"/>
                  </a:cxn>
                  <a:cxn ang="0">
                    <a:pos x="179" y="20"/>
                  </a:cxn>
                  <a:cxn ang="0">
                    <a:pos x="185" y="10"/>
                  </a:cxn>
                  <a:cxn ang="0">
                    <a:pos x="188" y="16"/>
                  </a:cxn>
                  <a:cxn ang="0">
                    <a:pos x="189" y="28"/>
                  </a:cxn>
                  <a:cxn ang="0">
                    <a:pos x="192" y="33"/>
                  </a:cxn>
                  <a:cxn ang="0">
                    <a:pos x="197" y="44"/>
                  </a:cxn>
                  <a:cxn ang="0">
                    <a:pos x="185" y="59"/>
                  </a:cxn>
                  <a:cxn ang="0">
                    <a:pos x="191" y="64"/>
                  </a:cxn>
                  <a:cxn ang="0">
                    <a:pos x="206" y="55"/>
                  </a:cxn>
                  <a:cxn ang="0">
                    <a:pos x="217" y="59"/>
                  </a:cxn>
                  <a:cxn ang="0">
                    <a:pos x="235" y="67"/>
                  </a:cxn>
                  <a:cxn ang="0">
                    <a:pos x="239" y="83"/>
                  </a:cxn>
                  <a:cxn ang="0">
                    <a:pos x="270" y="80"/>
                  </a:cxn>
                  <a:cxn ang="0">
                    <a:pos x="297" y="100"/>
                  </a:cxn>
                  <a:cxn ang="0">
                    <a:pos x="317" y="123"/>
                  </a:cxn>
                  <a:cxn ang="0">
                    <a:pos x="296" y="168"/>
                  </a:cxn>
                  <a:cxn ang="0">
                    <a:pos x="284" y="198"/>
                  </a:cxn>
                  <a:cxn ang="0">
                    <a:pos x="281" y="232"/>
                  </a:cxn>
                  <a:cxn ang="0">
                    <a:pos x="268" y="268"/>
                  </a:cxn>
                  <a:cxn ang="0">
                    <a:pos x="250" y="282"/>
                  </a:cxn>
                  <a:cxn ang="0">
                    <a:pos x="223" y="294"/>
                  </a:cxn>
                  <a:cxn ang="0">
                    <a:pos x="207" y="336"/>
                  </a:cxn>
                  <a:cxn ang="0">
                    <a:pos x="186" y="371"/>
                  </a:cxn>
                  <a:cxn ang="0">
                    <a:pos x="168" y="392"/>
                  </a:cxn>
                </a:cxnLst>
                <a:rect l="0" t="0" r="r" b="b"/>
                <a:pathLst>
                  <a:path w="319" h="392">
                    <a:moveTo>
                      <a:pt x="168" y="392"/>
                    </a:moveTo>
                    <a:cubicBezTo>
                      <a:pt x="166" y="385"/>
                      <a:pt x="174" y="386"/>
                      <a:pt x="169" y="380"/>
                    </a:cubicBezTo>
                    <a:cubicBezTo>
                      <a:pt x="166" y="375"/>
                      <a:pt x="168" y="375"/>
                      <a:pt x="163" y="374"/>
                    </a:cubicBezTo>
                    <a:cubicBezTo>
                      <a:pt x="160" y="371"/>
                      <a:pt x="162" y="371"/>
                      <a:pt x="157" y="368"/>
                    </a:cubicBezTo>
                    <a:cubicBezTo>
                      <a:pt x="153" y="366"/>
                      <a:pt x="154" y="361"/>
                      <a:pt x="151" y="364"/>
                    </a:cubicBezTo>
                    <a:cubicBezTo>
                      <a:pt x="146" y="366"/>
                      <a:pt x="150" y="361"/>
                      <a:pt x="145" y="357"/>
                    </a:cubicBezTo>
                    <a:cubicBezTo>
                      <a:pt x="139" y="352"/>
                      <a:pt x="139" y="360"/>
                      <a:pt x="136" y="355"/>
                    </a:cubicBezTo>
                    <a:cubicBezTo>
                      <a:pt x="137" y="354"/>
                      <a:pt x="137" y="352"/>
                      <a:pt x="140" y="350"/>
                    </a:cubicBezTo>
                    <a:cubicBezTo>
                      <a:pt x="142" y="350"/>
                      <a:pt x="142" y="347"/>
                      <a:pt x="148" y="340"/>
                    </a:cubicBezTo>
                    <a:cubicBezTo>
                      <a:pt x="153" y="332"/>
                      <a:pt x="159" y="329"/>
                      <a:pt x="163" y="325"/>
                    </a:cubicBezTo>
                    <a:cubicBezTo>
                      <a:pt x="168" y="322"/>
                      <a:pt x="168" y="316"/>
                      <a:pt x="166" y="310"/>
                    </a:cubicBezTo>
                    <a:cubicBezTo>
                      <a:pt x="163" y="302"/>
                      <a:pt x="162" y="308"/>
                      <a:pt x="159" y="307"/>
                    </a:cubicBezTo>
                    <a:cubicBezTo>
                      <a:pt x="162" y="305"/>
                      <a:pt x="163" y="293"/>
                      <a:pt x="160" y="290"/>
                    </a:cubicBezTo>
                    <a:cubicBezTo>
                      <a:pt x="159" y="288"/>
                      <a:pt x="157" y="291"/>
                      <a:pt x="154" y="291"/>
                    </a:cubicBezTo>
                    <a:cubicBezTo>
                      <a:pt x="151" y="291"/>
                      <a:pt x="154" y="288"/>
                      <a:pt x="151" y="276"/>
                    </a:cubicBezTo>
                    <a:cubicBezTo>
                      <a:pt x="150" y="273"/>
                      <a:pt x="145" y="271"/>
                      <a:pt x="143" y="273"/>
                    </a:cubicBezTo>
                    <a:cubicBezTo>
                      <a:pt x="143" y="274"/>
                      <a:pt x="133" y="273"/>
                      <a:pt x="133" y="271"/>
                    </a:cubicBezTo>
                    <a:cubicBezTo>
                      <a:pt x="134" y="268"/>
                      <a:pt x="133" y="268"/>
                      <a:pt x="134" y="263"/>
                    </a:cubicBezTo>
                    <a:cubicBezTo>
                      <a:pt x="136" y="260"/>
                      <a:pt x="131" y="255"/>
                      <a:pt x="131" y="252"/>
                    </a:cubicBezTo>
                    <a:cubicBezTo>
                      <a:pt x="134" y="251"/>
                      <a:pt x="134" y="251"/>
                      <a:pt x="133" y="248"/>
                    </a:cubicBezTo>
                    <a:cubicBezTo>
                      <a:pt x="133" y="246"/>
                      <a:pt x="136" y="243"/>
                      <a:pt x="134" y="240"/>
                    </a:cubicBezTo>
                    <a:cubicBezTo>
                      <a:pt x="134" y="238"/>
                      <a:pt x="140" y="227"/>
                      <a:pt x="133" y="224"/>
                    </a:cubicBezTo>
                    <a:cubicBezTo>
                      <a:pt x="128" y="223"/>
                      <a:pt x="128" y="218"/>
                      <a:pt x="130" y="215"/>
                    </a:cubicBezTo>
                    <a:cubicBezTo>
                      <a:pt x="131" y="212"/>
                      <a:pt x="122" y="213"/>
                      <a:pt x="118" y="213"/>
                    </a:cubicBezTo>
                    <a:cubicBezTo>
                      <a:pt x="113" y="212"/>
                      <a:pt x="116" y="192"/>
                      <a:pt x="111" y="187"/>
                    </a:cubicBezTo>
                    <a:cubicBezTo>
                      <a:pt x="107" y="182"/>
                      <a:pt x="105" y="189"/>
                      <a:pt x="101" y="184"/>
                    </a:cubicBezTo>
                    <a:cubicBezTo>
                      <a:pt x="98" y="181"/>
                      <a:pt x="99" y="184"/>
                      <a:pt x="95" y="179"/>
                    </a:cubicBezTo>
                    <a:cubicBezTo>
                      <a:pt x="89" y="175"/>
                      <a:pt x="86" y="178"/>
                      <a:pt x="80" y="171"/>
                    </a:cubicBezTo>
                    <a:cubicBezTo>
                      <a:pt x="73" y="165"/>
                      <a:pt x="73" y="159"/>
                      <a:pt x="75" y="151"/>
                    </a:cubicBezTo>
                    <a:cubicBezTo>
                      <a:pt x="78" y="145"/>
                      <a:pt x="66" y="148"/>
                      <a:pt x="58" y="154"/>
                    </a:cubicBezTo>
                    <a:cubicBezTo>
                      <a:pt x="49" y="162"/>
                      <a:pt x="51" y="164"/>
                      <a:pt x="41" y="161"/>
                    </a:cubicBezTo>
                    <a:cubicBezTo>
                      <a:pt x="37" y="159"/>
                      <a:pt x="37" y="162"/>
                      <a:pt x="34" y="161"/>
                    </a:cubicBezTo>
                    <a:cubicBezTo>
                      <a:pt x="31" y="161"/>
                      <a:pt x="34" y="143"/>
                      <a:pt x="31" y="148"/>
                    </a:cubicBezTo>
                    <a:cubicBezTo>
                      <a:pt x="29" y="151"/>
                      <a:pt x="19" y="156"/>
                      <a:pt x="20" y="148"/>
                    </a:cubicBezTo>
                    <a:cubicBezTo>
                      <a:pt x="20" y="142"/>
                      <a:pt x="11" y="148"/>
                      <a:pt x="13" y="143"/>
                    </a:cubicBezTo>
                    <a:cubicBezTo>
                      <a:pt x="14" y="139"/>
                      <a:pt x="0" y="126"/>
                      <a:pt x="10" y="118"/>
                    </a:cubicBezTo>
                    <a:cubicBezTo>
                      <a:pt x="16" y="115"/>
                      <a:pt x="13" y="108"/>
                      <a:pt x="17" y="101"/>
                    </a:cubicBezTo>
                    <a:cubicBezTo>
                      <a:pt x="23" y="97"/>
                      <a:pt x="25" y="98"/>
                      <a:pt x="31" y="94"/>
                    </a:cubicBezTo>
                    <a:cubicBezTo>
                      <a:pt x="37" y="90"/>
                      <a:pt x="34" y="97"/>
                      <a:pt x="38" y="94"/>
                    </a:cubicBezTo>
                    <a:cubicBezTo>
                      <a:pt x="38" y="92"/>
                      <a:pt x="40" y="76"/>
                      <a:pt x="41" y="70"/>
                    </a:cubicBezTo>
                    <a:cubicBezTo>
                      <a:pt x="43" y="62"/>
                      <a:pt x="40" y="62"/>
                      <a:pt x="41" y="59"/>
                    </a:cubicBezTo>
                    <a:cubicBezTo>
                      <a:pt x="41" y="56"/>
                      <a:pt x="38" y="61"/>
                      <a:pt x="37" y="48"/>
                    </a:cubicBezTo>
                    <a:cubicBezTo>
                      <a:pt x="37" y="45"/>
                      <a:pt x="40" y="47"/>
                      <a:pt x="41" y="45"/>
                    </a:cubicBezTo>
                    <a:cubicBezTo>
                      <a:pt x="41" y="45"/>
                      <a:pt x="43" y="47"/>
                      <a:pt x="45" y="47"/>
                    </a:cubicBezTo>
                    <a:cubicBezTo>
                      <a:pt x="45" y="48"/>
                      <a:pt x="45" y="42"/>
                      <a:pt x="43" y="42"/>
                    </a:cubicBezTo>
                    <a:cubicBezTo>
                      <a:pt x="40" y="42"/>
                      <a:pt x="38" y="42"/>
                      <a:pt x="38" y="42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1" y="34"/>
                      <a:pt x="51" y="31"/>
                      <a:pt x="54" y="34"/>
                    </a:cubicBezTo>
                    <a:cubicBezTo>
                      <a:pt x="55" y="38"/>
                      <a:pt x="57" y="31"/>
                      <a:pt x="58" y="31"/>
                    </a:cubicBezTo>
                    <a:cubicBezTo>
                      <a:pt x="63" y="38"/>
                      <a:pt x="58" y="42"/>
                      <a:pt x="63" y="41"/>
                    </a:cubicBezTo>
                    <a:cubicBezTo>
                      <a:pt x="66" y="47"/>
                      <a:pt x="69" y="44"/>
                      <a:pt x="72" y="45"/>
                    </a:cubicBezTo>
                    <a:cubicBezTo>
                      <a:pt x="76" y="47"/>
                      <a:pt x="75" y="41"/>
                      <a:pt x="81" y="39"/>
                    </a:cubicBezTo>
                    <a:cubicBezTo>
                      <a:pt x="87" y="39"/>
                      <a:pt x="83" y="34"/>
                      <a:pt x="87" y="33"/>
                    </a:cubicBezTo>
                    <a:cubicBezTo>
                      <a:pt x="92" y="30"/>
                      <a:pt x="90" y="27"/>
                      <a:pt x="87" y="28"/>
                    </a:cubicBezTo>
                    <a:cubicBezTo>
                      <a:pt x="84" y="30"/>
                      <a:pt x="84" y="19"/>
                      <a:pt x="81" y="14"/>
                    </a:cubicBezTo>
                    <a:cubicBezTo>
                      <a:pt x="78" y="10"/>
                      <a:pt x="86" y="13"/>
                      <a:pt x="92" y="16"/>
                    </a:cubicBezTo>
                    <a:cubicBezTo>
                      <a:pt x="99" y="20"/>
                      <a:pt x="93" y="11"/>
                      <a:pt x="98" y="13"/>
                    </a:cubicBezTo>
                    <a:cubicBezTo>
                      <a:pt x="102" y="13"/>
                      <a:pt x="113" y="8"/>
                      <a:pt x="111" y="2"/>
                    </a:cubicBezTo>
                    <a:cubicBezTo>
                      <a:pt x="111" y="2"/>
                      <a:pt x="113" y="2"/>
                      <a:pt x="115" y="2"/>
                    </a:cubicBezTo>
                    <a:cubicBezTo>
                      <a:pt x="116" y="0"/>
                      <a:pt x="118" y="3"/>
                      <a:pt x="116" y="6"/>
                    </a:cubicBezTo>
                    <a:cubicBezTo>
                      <a:pt x="115" y="11"/>
                      <a:pt x="122" y="10"/>
                      <a:pt x="119" y="16"/>
                    </a:cubicBezTo>
                    <a:cubicBezTo>
                      <a:pt x="119" y="19"/>
                      <a:pt x="119" y="19"/>
                      <a:pt x="118" y="25"/>
                    </a:cubicBezTo>
                    <a:cubicBezTo>
                      <a:pt x="116" y="31"/>
                      <a:pt x="119" y="28"/>
                      <a:pt x="119" y="33"/>
                    </a:cubicBezTo>
                    <a:cubicBezTo>
                      <a:pt x="119" y="38"/>
                      <a:pt x="125" y="42"/>
                      <a:pt x="127" y="41"/>
                    </a:cubicBezTo>
                    <a:cubicBezTo>
                      <a:pt x="130" y="39"/>
                      <a:pt x="128" y="38"/>
                      <a:pt x="131" y="38"/>
                    </a:cubicBezTo>
                    <a:cubicBezTo>
                      <a:pt x="134" y="39"/>
                      <a:pt x="136" y="34"/>
                      <a:pt x="139" y="33"/>
                    </a:cubicBezTo>
                    <a:cubicBezTo>
                      <a:pt x="142" y="33"/>
                      <a:pt x="140" y="34"/>
                      <a:pt x="145" y="34"/>
                    </a:cubicBezTo>
                    <a:cubicBezTo>
                      <a:pt x="146" y="33"/>
                      <a:pt x="151" y="38"/>
                      <a:pt x="150" y="33"/>
                    </a:cubicBezTo>
                    <a:cubicBezTo>
                      <a:pt x="148" y="30"/>
                      <a:pt x="148" y="28"/>
                      <a:pt x="151" y="30"/>
                    </a:cubicBezTo>
                    <a:cubicBezTo>
                      <a:pt x="153" y="31"/>
                      <a:pt x="157" y="25"/>
                      <a:pt x="157" y="28"/>
                    </a:cubicBezTo>
                    <a:cubicBezTo>
                      <a:pt x="157" y="30"/>
                      <a:pt x="159" y="28"/>
                      <a:pt x="160" y="30"/>
                    </a:cubicBezTo>
                    <a:cubicBezTo>
                      <a:pt x="162" y="33"/>
                      <a:pt x="163" y="33"/>
                      <a:pt x="165" y="31"/>
                    </a:cubicBezTo>
                    <a:cubicBezTo>
                      <a:pt x="166" y="28"/>
                      <a:pt x="166" y="33"/>
                      <a:pt x="169" y="30"/>
                    </a:cubicBezTo>
                    <a:cubicBezTo>
                      <a:pt x="171" y="28"/>
                      <a:pt x="169" y="31"/>
                      <a:pt x="172" y="31"/>
                    </a:cubicBezTo>
                    <a:cubicBezTo>
                      <a:pt x="175" y="31"/>
                      <a:pt x="177" y="24"/>
                      <a:pt x="179" y="20"/>
                    </a:cubicBezTo>
                    <a:cubicBezTo>
                      <a:pt x="182" y="16"/>
                      <a:pt x="182" y="16"/>
                      <a:pt x="183" y="14"/>
                    </a:cubicBezTo>
                    <a:cubicBezTo>
                      <a:pt x="185" y="11"/>
                      <a:pt x="183" y="11"/>
                      <a:pt x="185" y="10"/>
                    </a:cubicBezTo>
                    <a:cubicBezTo>
                      <a:pt x="185" y="10"/>
                      <a:pt x="186" y="13"/>
                      <a:pt x="186" y="14"/>
                    </a:cubicBezTo>
                    <a:cubicBezTo>
                      <a:pt x="188" y="16"/>
                      <a:pt x="188" y="14"/>
                      <a:pt x="188" y="16"/>
                    </a:cubicBezTo>
                    <a:cubicBezTo>
                      <a:pt x="188" y="19"/>
                      <a:pt x="188" y="24"/>
                      <a:pt x="189" y="25"/>
                    </a:cubicBezTo>
                    <a:cubicBezTo>
                      <a:pt x="189" y="25"/>
                      <a:pt x="189" y="27"/>
                      <a:pt x="189" y="28"/>
                    </a:cubicBezTo>
                    <a:cubicBezTo>
                      <a:pt x="189" y="30"/>
                      <a:pt x="191" y="30"/>
                      <a:pt x="191" y="31"/>
                    </a:cubicBezTo>
                    <a:cubicBezTo>
                      <a:pt x="191" y="33"/>
                      <a:pt x="191" y="31"/>
                      <a:pt x="192" y="33"/>
                    </a:cubicBezTo>
                    <a:cubicBezTo>
                      <a:pt x="192" y="34"/>
                      <a:pt x="192" y="36"/>
                      <a:pt x="194" y="36"/>
                    </a:cubicBezTo>
                    <a:cubicBezTo>
                      <a:pt x="197" y="34"/>
                      <a:pt x="198" y="42"/>
                      <a:pt x="197" y="44"/>
                    </a:cubicBezTo>
                    <a:cubicBezTo>
                      <a:pt x="192" y="44"/>
                      <a:pt x="192" y="52"/>
                      <a:pt x="188" y="53"/>
                    </a:cubicBezTo>
                    <a:cubicBezTo>
                      <a:pt x="183" y="55"/>
                      <a:pt x="186" y="56"/>
                      <a:pt x="185" y="59"/>
                    </a:cubicBezTo>
                    <a:cubicBezTo>
                      <a:pt x="182" y="62"/>
                      <a:pt x="189" y="56"/>
                      <a:pt x="188" y="62"/>
                    </a:cubicBezTo>
                    <a:cubicBezTo>
                      <a:pt x="185" y="67"/>
                      <a:pt x="189" y="59"/>
                      <a:pt x="191" y="64"/>
                    </a:cubicBezTo>
                    <a:cubicBezTo>
                      <a:pt x="191" y="69"/>
                      <a:pt x="188" y="53"/>
                      <a:pt x="195" y="55"/>
                    </a:cubicBezTo>
                    <a:cubicBezTo>
                      <a:pt x="203" y="56"/>
                      <a:pt x="200" y="53"/>
                      <a:pt x="206" y="55"/>
                    </a:cubicBezTo>
                    <a:cubicBezTo>
                      <a:pt x="214" y="58"/>
                      <a:pt x="204" y="62"/>
                      <a:pt x="206" y="67"/>
                    </a:cubicBezTo>
                    <a:cubicBezTo>
                      <a:pt x="207" y="70"/>
                      <a:pt x="209" y="59"/>
                      <a:pt x="217" y="59"/>
                    </a:cubicBezTo>
                    <a:cubicBezTo>
                      <a:pt x="223" y="59"/>
                      <a:pt x="223" y="62"/>
                      <a:pt x="226" y="62"/>
                    </a:cubicBezTo>
                    <a:cubicBezTo>
                      <a:pt x="229" y="62"/>
                      <a:pt x="229" y="66"/>
                      <a:pt x="235" y="67"/>
                    </a:cubicBezTo>
                    <a:cubicBezTo>
                      <a:pt x="241" y="69"/>
                      <a:pt x="238" y="70"/>
                      <a:pt x="241" y="73"/>
                    </a:cubicBezTo>
                    <a:cubicBezTo>
                      <a:pt x="242" y="75"/>
                      <a:pt x="238" y="81"/>
                      <a:pt x="239" y="83"/>
                    </a:cubicBezTo>
                    <a:cubicBezTo>
                      <a:pt x="241" y="84"/>
                      <a:pt x="245" y="75"/>
                      <a:pt x="250" y="76"/>
                    </a:cubicBezTo>
                    <a:cubicBezTo>
                      <a:pt x="255" y="78"/>
                      <a:pt x="261" y="81"/>
                      <a:pt x="270" y="80"/>
                    </a:cubicBezTo>
                    <a:cubicBezTo>
                      <a:pt x="277" y="78"/>
                      <a:pt x="281" y="83"/>
                      <a:pt x="287" y="87"/>
                    </a:cubicBezTo>
                    <a:cubicBezTo>
                      <a:pt x="293" y="94"/>
                      <a:pt x="288" y="94"/>
                      <a:pt x="297" y="100"/>
                    </a:cubicBezTo>
                    <a:cubicBezTo>
                      <a:pt x="306" y="106"/>
                      <a:pt x="306" y="100"/>
                      <a:pt x="311" y="104"/>
                    </a:cubicBezTo>
                    <a:cubicBezTo>
                      <a:pt x="316" y="108"/>
                      <a:pt x="316" y="114"/>
                      <a:pt x="317" y="123"/>
                    </a:cubicBezTo>
                    <a:cubicBezTo>
                      <a:pt x="319" y="133"/>
                      <a:pt x="316" y="137"/>
                      <a:pt x="308" y="148"/>
                    </a:cubicBezTo>
                    <a:cubicBezTo>
                      <a:pt x="302" y="161"/>
                      <a:pt x="300" y="156"/>
                      <a:pt x="296" y="168"/>
                    </a:cubicBezTo>
                    <a:cubicBezTo>
                      <a:pt x="291" y="179"/>
                      <a:pt x="290" y="184"/>
                      <a:pt x="287" y="178"/>
                    </a:cubicBezTo>
                    <a:cubicBezTo>
                      <a:pt x="284" y="171"/>
                      <a:pt x="284" y="192"/>
                      <a:pt x="284" y="198"/>
                    </a:cubicBezTo>
                    <a:cubicBezTo>
                      <a:pt x="282" y="204"/>
                      <a:pt x="287" y="206"/>
                      <a:pt x="284" y="213"/>
                    </a:cubicBezTo>
                    <a:cubicBezTo>
                      <a:pt x="281" y="221"/>
                      <a:pt x="284" y="229"/>
                      <a:pt x="281" y="232"/>
                    </a:cubicBezTo>
                    <a:cubicBezTo>
                      <a:pt x="276" y="234"/>
                      <a:pt x="281" y="240"/>
                      <a:pt x="276" y="249"/>
                    </a:cubicBezTo>
                    <a:cubicBezTo>
                      <a:pt x="271" y="259"/>
                      <a:pt x="265" y="262"/>
                      <a:pt x="268" y="268"/>
                    </a:cubicBezTo>
                    <a:cubicBezTo>
                      <a:pt x="270" y="273"/>
                      <a:pt x="259" y="276"/>
                      <a:pt x="261" y="279"/>
                    </a:cubicBezTo>
                    <a:cubicBezTo>
                      <a:pt x="262" y="282"/>
                      <a:pt x="256" y="280"/>
                      <a:pt x="250" y="282"/>
                    </a:cubicBezTo>
                    <a:cubicBezTo>
                      <a:pt x="242" y="283"/>
                      <a:pt x="247" y="280"/>
                      <a:pt x="241" y="282"/>
                    </a:cubicBezTo>
                    <a:cubicBezTo>
                      <a:pt x="236" y="283"/>
                      <a:pt x="238" y="288"/>
                      <a:pt x="223" y="294"/>
                    </a:cubicBezTo>
                    <a:cubicBezTo>
                      <a:pt x="218" y="296"/>
                      <a:pt x="209" y="304"/>
                      <a:pt x="209" y="311"/>
                    </a:cubicBezTo>
                    <a:cubicBezTo>
                      <a:pt x="207" y="321"/>
                      <a:pt x="210" y="329"/>
                      <a:pt x="207" y="336"/>
                    </a:cubicBezTo>
                    <a:cubicBezTo>
                      <a:pt x="203" y="343"/>
                      <a:pt x="203" y="338"/>
                      <a:pt x="198" y="349"/>
                    </a:cubicBezTo>
                    <a:cubicBezTo>
                      <a:pt x="194" y="358"/>
                      <a:pt x="192" y="366"/>
                      <a:pt x="186" y="371"/>
                    </a:cubicBezTo>
                    <a:cubicBezTo>
                      <a:pt x="179" y="377"/>
                      <a:pt x="179" y="377"/>
                      <a:pt x="175" y="385"/>
                    </a:cubicBezTo>
                    <a:cubicBezTo>
                      <a:pt x="175" y="389"/>
                      <a:pt x="171" y="388"/>
                      <a:pt x="168" y="392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111" name="Freeform 291"/>
              <p:cNvSpPr>
                <a:spLocks/>
              </p:cNvSpPr>
              <p:nvPr/>
            </p:nvSpPr>
            <p:spPr bwMode="auto">
              <a:xfrm>
                <a:off x="3435931" y="4389703"/>
                <a:ext cx="8012" cy="7473"/>
              </a:xfrm>
              <a:custGeom>
                <a:avLst/>
                <a:gdLst>
                  <a:gd name="T0" fmla="*/ 0 w 3"/>
                  <a:gd name="T1" fmla="*/ 0 h 3"/>
                  <a:gd name="T2" fmla="*/ 2147483646 w 3"/>
                  <a:gd name="T3" fmla="*/ 2147483646 h 3"/>
                  <a:gd name="T4" fmla="*/ 0 w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3" y="3"/>
                      <a:pt x="1" y="3"/>
                    </a:cubicBezTo>
                    <a:cubicBezTo>
                      <a:pt x="1" y="3"/>
                      <a:pt x="0" y="2"/>
                      <a:pt x="0" y="0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12" name="Freeform 292"/>
              <p:cNvSpPr>
                <a:spLocks/>
              </p:cNvSpPr>
              <p:nvPr/>
            </p:nvSpPr>
            <p:spPr bwMode="auto">
              <a:xfrm>
                <a:off x="3435931" y="4425822"/>
                <a:ext cx="11216" cy="9964"/>
              </a:xfrm>
              <a:custGeom>
                <a:avLst/>
                <a:gdLst>
                  <a:gd name="T0" fmla="*/ 2147483646 w 4"/>
                  <a:gd name="T1" fmla="*/ 2147483646 h 4"/>
                  <a:gd name="T2" fmla="*/ 2147483646 w 4"/>
                  <a:gd name="T3" fmla="*/ 2147483646 h 4"/>
                  <a:gd name="T4" fmla="*/ 2147483646 w 4"/>
                  <a:gd name="T5" fmla="*/ 2147483646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3" y="1"/>
                    </a:moveTo>
                    <a:cubicBezTo>
                      <a:pt x="4" y="0"/>
                      <a:pt x="3" y="3"/>
                      <a:pt x="3" y="4"/>
                    </a:cubicBezTo>
                    <a:cubicBezTo>
                      <a:pt x="1" y="4"/>
                      <a:pt x="0" y="3"/>
                      <a:pt x="3" y="1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13" name="Freeform 293"/>
              <p:cNvSpPr>
                <a:spLocks/>
              </p:cNvSpPr>
              <p:nvPr/>
            </p:nvSpPr>
            <p:spPr bwMode="auto">
              <a:xfrm>
                <a:off x="3429522" y="4428313"/>
                <a:ext cx="8012" cy="11209"/>
              </a:xfrm>
              <a:custGeom>
                <a:avLst/>
                <a:gdLst>
                  <a:gd name="T0" fmla="*/ 2147483646 w 3"/>
                  <a:gd name="T1" fmla="*/ 2147483646 h 5"/>
                  <a:gd name="T2" fmla="*/ 2147483646 w 3"/>
                  <a:gd name="T3" fmla="*/ 2147483646 h 5"/>
                  <a:gd name="T4" fmla="*/ 2147483646 w 3"/>
                  <a:gd name="T5" fmla="*/ 2147483646 h 5"/>
                  <a:gd name="T6" fmla="*/ 2147483646 w 3"/>
                  <a:gd name="T7" fmla="*/ 2147483646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3" y="5"/>
                    </a:moveTo>
                    <a:cubicBezTo>
                      <a:pt x="0" y="5"/>
                      <a:pt x="2" y="3"/>
                      <a:pt x="2" y="2"/>
                    </a:cubicBezTo>
                    <a:cubicBezTo>
                      <a:pt x="2" y="2"/>
                      <a:pt x="2" y="0"/>
                      <a:pt x="3" y="2"/>
                    </a:cubicBezTo>
                    <a:cubicBezTo>
                      <a:pt x="3" y="3"/>
                      <a:pt x="3" y="5"/>
                      <a:pt x="3" y="5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14" name="Freeform 294"/>
              <p:cNvSpPr>
                <a:spLocks/>
              </p:cNvSpPr>
              <p:nvPr/>
            </p:nvSpPr>
            <p:spPr bwMode="auto">
              <a:xfrm>
                <a:off x="3410294" y="4446995"/>
                <a:ext cx="9614" cy="7473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0 h 3"/>
                  <a:gd name="T4" fmla="*/ 2147483646 w 3"/>
                  <a:gd name="T5" fmla="*/ 2147483646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2" y="3"/>
                    </a:moveTo>
                    <a:cubicBezTo>
                      <a:pt x="0" y="3"/>
                      <a:pt x="2" y="0"/>
                      <a:pt x="2" y="0"/>
                    </a:cubicBezTo>
                    <a:cubicBezTo>
                      <a:pt x="3" y="0"/>
                      <a:pt x="2" y="3"/>
                      <a:pt x="2" y="3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15" name="Freeform 295"/>
              <p:cNvSpPr>
                <a:spLocks/>
              </p:cNvSpPr>
              <p:nvPr/>
            </p:nvSpPr>
            <p:spPr bwMode="auto">
              <a:xfrm>
                <a:off x="3416703" y="4454468"/>
                <a:ext cx="9614" cy="7473"/>
              </a:xfrm>
              <a:custGeom>
                <a:avLst/>
                <a:gdLst>
                  <a:gd name="T0" fmla="*/ 2147483646 w 3"/>
                  <a:gd name="T1" fmla="*/ 2147483646 h 3"/>
                  <a:gd name="T2" fmla="*/ 2147483646 w 3"/>
                  <a:gd name="T3" fmla="*/ 2147483646 h 3"/>
                  <a:gd name="T4" fmla="*/ 2147483646 w 3"/>
                  <a:gd name="T5" fmla="*/ 2147483646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1" y="3"/>
                    </a:moveTo>
                    <a:cubicBezTo>
                      <a:pt x="0" y="3"/>
                      <a:pt x="3" y="0"/>
                      <a:pt x="3" y="1"/>
                    </a:cubicBezTo>
                    <a:cubicBezTo>
                      <a:pt x="3" y="1"/>
                      <a:pt x="3" y="3"/>
                      <a:pt x="1" y="3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16" name="Freeform 296"/>
              <p:cNvSpPr>
                <a:spLocks/>
              </p:cNvSpPr>
              <p:nvPr/>
            </p:nvSpPr>
            <p:spPr bwMode="auto">
              <a:xfrm>
                <a:off x="3416703" y="4449486"/>
                <a:ext cx="9614" cy="4982"/>
              </a:xfrm>
              <a:custGeom>
                <a:avLst/>
                <a:gdLst>
                  <a:gd name="T0" fmla="*/ 2147483646 w 3"/>
                  <a:gd name="T1" fmla="*/ 2147483646 h 2"/>
                  <a:gd name="T2" fmla="*/ 2147483646 w 3"/>
                  <a:gd name="T3" fmla="*/ 0 h 2"/>
                  <a:gd name="T4" fmla="*/ 2147483646 w 3"/>
                  <a:gd name="T5" fmla="*/ 2147483646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1" y="2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17" name="Freeform 297"/>
              <p:cNvSpPr>
                <a:spLocks/>
              </p:cNvSpPr>
              <p:nvPr/>
            </p:nvSpPr>
            <p:spPr bwMode="auto">
              <a:xfrm>
                <a:off x="3437533" y="4420840"/>
                <a:ext cx="9614" cy="7473"/>
              </a:xfrm>
              <a:custGeom>
                <a:avLst/>
                <a:gdLst>
                  <a:gd name="T0" fmla="*/ 0 w 3"/>
                  <a:gd name="T1" fmla="*/ 2147483646 h 3"/>
                  <a:gd name="T2" fmla="*/ 2147483646 w 3"/>
                  <a:gd name="T3" fmla="*/ 2147483646 h 3"/>
                  <a:gd name="T4" fmla="*/ 0 w 3"/>
                  <a:gd name="T5" fmla="*/ 2147483646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2" y="0"/>
                      <a:pt x="3" y="2"/>
                    </a:cubicBezTo>
                    <a:cubicBezTo>
                      <a:pt x="3" y="2"/>
                      <a:pt x="0" y="3"/>
                      <a:pt x="0" y="2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18" name="Freeform 298"/>
              <p:cNvSpPr>
                <a:spLocks/>
              </p:cNvSpPr>
              <p:nvPr/>
            </p:nvSpPr>
            <p:spPr bwMode="auto">
              <a:xfrm>
                <a:off x="2627103" y="4211970"/>
                <a:ext cx="151812" cy="61075"/>
              </a:xfrm>
              <a:custGeom>
                <a:avLst/>
                <a:gdLst/>
                <a:ahLst/>
                <a:cxnLst>
                  <a:cxn ang="0">
                    <a:pos x="46" y="10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3"/>
                  </a:cxn>
                  <a:cxn ang="0">
                    <a:pos x="16" y="10"/>
                  </a:cxn>
                  <a:cxn ang="0">
                    <a:pos x="13" y="6"/>
                  </a:cxn>
                  <a:cxn ang="0">
                    <a:pos x="11" y="5"/>
                  </a:cxn>
                  <a:cxn ang="0">
                    <a:pos x="10" y="6"/>
                  </a:cxn>
                  <a:cxn ang="0">
                    <a:pos x="8" y="6"/>
                  </a:cxn>
                  <a:cxn ang="0">
                    <a:pos x="8" y="5"/>
                  </a:cxn>
                  <a:cxn ang="0">
                    <a:pos x="7" y="3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2" y="16"/>
                  </a:cxn>
                  <a:cxn ang="0">
                    <a:pos x="4" y="14"/>
                  </a:cxn>
                  <a:cxn ang="0">
                    <a:pos x="11" y="16"/>
                  </a:cxn>
                  <a:cxn ang="0">
                    <a:pos x="13" y="17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19" y="24"/>
                  </a:cxn>
                  <a:cxn ang="0">
                    <a:pos x="22" y="24"/>
                  </a:cxn>
                  <a:cxn ang="0">
                    <a:pos x="23" y="22"/>
                  </a:cxn>
                  <a:cxn ang="0">
                    <a:pos x="25" y="19"/>
                  </a:cxn>
                  <a:cxn ang="0">
                    <a:pos x="22" y="16"/>
                  </a:cxn>
                  <a:cxn ang="0">
                    <a:pos x="22" y="14"/>
                  </a:cxn>
                  <a:cxn ang="0">
                    <a:pos x="28" y="10"/>
                  </a:cxn>
                  <a:cxn ang="0">
                    <a:pos x="28" y="8"/>
                  </a:cxn>
                  <a:cxn ang="0">
                    <a:pos x="31" y="6"/>
                  </a:cxn>
                  <a:cxn ang="0">
                    <a:pos x="37" y="11"/>
                  </a:cxn>
                  <a:cxn ang="0">
                    <a:pos x="39" y="13"/>
                  </a:cxn>
                  <a:cxn ang="0">
                    <a:pos x="40" y="13"/>
                  </a:cxn>
                  <a:cxn ang="0">
                    <a:pos x="39" y="17"/>
                  </a:cxn>
                  <a:cxn ang="0">
                    <a:pos x="42" y="24"/>
                  </a:cxn>
                  <a:cxn ang="0">
                    <a:pos x="43" y="19"/>
                  </a:cxn>
                  <a:cxn ang="0">
                    <a:pos x="46" y="20"/>
                  </a:cxn>
                  <a:cxn ang="0">
                    <a:pos x="48" y="17"/>
                  </a:cxn>
                  <a:cxn ang="0">
                    <a:pos x="46" y="10"/>
                  </a:cxn>
                </a:cxnLst>
                <a:rect l="0" t="0" r="r" b="b"/>
                <a:pathLst>
                  <a:path w="49" h="25">
                    <a:moveTo>
                      <a:pt x="46" y="10"/>
                    </a:moveTo>
                    <a:cubicBezTo>
                      <a:pt x="43" y="6"/>
                      <a:pt x="40" y="2"/>
                      <a:pt x="36" y="2"/>
                    </a:cubicBezTo>
                    <a:cubicBezTo>
                      <a:pt x="31" y="3"/>
                      <a:pt x="36" y="2"/>
                      <a:pt x="31" y="0"/>
                    </a:cubicBezTo>
                    <a:cubicBezTo>
                      <a:pt x="26" y="0"/>
                      <a:pt x="29" y="2"/>
                      <a:pt x="25" y="3"/>
                    </a:cubicBezTo>
                    <a:cubicBezTo>
                      <a:pt x="16" y="8"/>
                      <a:pt x="23" y="6"/>
                      <a:pt x="16" y="10"/>
                    </a:cubicBezTo>
                    <a:cubicBezTo>
                      <a:pt x="14" y="10"/>
                      <a:pt x="13" y="8"/>
                      <a:pt x="13" y="6"/>
                    </a:cubicBezTo>
                    <a:cubicBezTo>
                      <a:pt x="11" y="5"/>
                      <a:pt x="11" y="6"/>
                      <a:pt x="11" y="5"/>
                    </a:cubicBezTo>
                    <a:cubicBezTo>
                      <a:pt x="11" y="5"/>
                      <a:pt x="10" y="5"/>
                      <a:pt x="10" y="6"/>
                    </a:cubicBezTo>
                    <a:cubicBezTo>
                      <a:pt x="10" y="8"/>
                      <a:pt x="8" y="6"/>
                      <a:pt x="8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3"/>
                      <a:pt x="7" y="5"/>
                      <a:pt x="7" y="3"/>
                    </a:cubicBezTo>
                    <a:cubicBezTo>
                      <a:pt x="7" y="2"/>
                      <a:pt x="7" y="2"/>
                      <a:pt x="5" y="2"/>
                    </a:cubicBezTo>
                    <a:cubicBezTo>
                      <a:pt x="4" y="2"/>
                      <a:pt x="4" y="0"/>
                      <a:pt x="4" y="0"/>
                    </a:cubicBezTo>
                    <a:cubicBezTo>
                      <a:pt x="2" y="0"/>
                      <a:pt x="2" y="3"/>
                      <a:pt x="2" y="6"/>
                    </a:cubicBezTo>
                    <a:cubicBezTo>
                      <a:pt x="2" y="6"/>
                      <a:pt x="5" y="6"/>
                      <a:pt x="4" y="8"/>
                    </a:cubicBezTo>
                    <a:cubicBezTo>
                      <a:pt x="2" y="10"/>
                      <a:pt x="4" y="10"/>
                      <a:pt x="2" y="11"/>
                    </a:cubicBezTo>
                    <a:cubicBezTo>
                      <a:pt x="2" y="13"/>
                      <a:pt x="0" y="13"/>
                      <a:pt x="2" y="16"/>
                    </a:cubicBezTo>
                    <a:cubicBezTo>
                      <a:pt x="2" y="14"/>
                      <a:pt x="4" y="13"/>
                      <a:pt x="4" y="14"/>
                    </a:cubicBezTo>
                    <a:cubicBezTo>
                      <a:pt x="8" y="14"/>
                      <a:pt x="11" y="16"/>
                      <a:pt x="11" y="16"/>
                    </a:cubicBezTo>
                    <a:cubicBezTo>
                      <a:pt x="13" y="14"/>
                      <a:pt x="11" y="16"/>
                      <a:pt x="13" y="17"/>
                    </a:cubicBezTo>
                    <a:cubicBezTo>
                      <a:pt x="13" y="17"/>
                      <a:pt x="13" y="19"/>
                      <a:pt x="14" y="19"/>
                    </a:cubicBezTo>
                    <a:cubicBezTo>
                      <a:pt x="16" y="20"/>
                      <a:pt x="16" y="20"/>
                      <a:pt x="16" y="19"/>
                    </a:cubicBezTo>
                    <a:cubicBezTo>
                      <a:pt x="16" y="17"/>
                      <a:pt x="17" y="17"/>
                      <a:pt x="17" y="19"/>
                    </a:cubicBezTo>
                    <a:cubicBezTo>
                      <a:pt x="17" y="19"/>
                      <a:pt x="19" y="22"/>
                      <a:pt x="19" y="24"/>
                    </a:cubicBezTo>
                    <a:cubicBezTo>
                      <a:pt x="17" y="25"/>
                      <a:pt x="20" y="24"/>
                      <a:pt x="22" y="24"/>
                    </a:cubicBezTo>
                    <a:cubicBezTo>
                      <a:pt x="23" y="24"/>
                      <a:pt x="22" y="22"/>
                      <a:pt x="23" y="22"/>
                    </a:cubicBezTo>
                    <a:cubicBezTo>
                      <a:pt x="25" y="22"/>
                      <a:pt x="26" y="22"/>
                      <a:pt x="25" y="19"/>
                    </a:cubicBezTo>
                    <a:cubicBezTo>
                      <a:pt x="22" y="16"/>
                      <a:pt x="23" y="16"/>
                      <a:pt x="22" y="16"/>
                    </a:cubicBezTo>
                    <a:cubicBezTo>
                      <a:pt x="22" y="16"/>
                      <a:pt x="20" y="14"/>
                      <a:pt x="22" y="14"/>
                    </a:cubicBezTo>
                    <a:cubicBezTo>
                      <a:pt x="26" y="13"/>
                      <a:pt x="26" y="11"/>
                      <a:pt x="28" y="10"/>
                    </a:cubicBezTo>
                    <a:cubicBezTo>
                      <a:pt x="28" y="10"/>
                      <a:pt x="26" y="8"/>
                      <a:pt x="28" y="8"/>
                    </a:cubicBezTo>
                    <a:cubicBezTo>
                      <a:pt x="29" y="8"/>
                      <a:pt x="29" y="6"/>
                      <a:pt x="31" y="6"/>
                    </a:cubicBezTo>
                    <a:cubicBezTo>
                      <a:pt x="34" y="6"/>
                      <a:pt x="37" y="10"/>
                      <a:pt x="37" y="11"/>
                    </a:cubicBezTo>
                    <a:cubicBezTo>
                      <a:pt x="37" y="11"/>
                      <a:pt x="37" y="13"/>
                      <a:pt x="39" y="13"/>
                    </a:cubicBezTo>
                    <a:cubicBezTo>
                      <a:pt x="39" y="11"/>
                      <a:pt x="39" y="13"/>
                      <a:pt x="40" y="13"/>
                    </a:cubicBezTo>
                    <a:cubicBezTo>
                      <a:pt x="40" y="11"/>
                      <a:pt x="37" y="16"/>
                      <a:pt x="39" y="17"/>
                    </a:cubicBezTo>
                    <a:cubicBezTo>
                      <a:pt x="40" y="19"/>
                      <a:pt x="40" y="22"/>
                      <a:pt x="42" y="24"/>
                    </a:cubicBezTo>
                    <a:cubicBezTo>
                      <a:pt x="43" y="20"/>
                      <a:pt x="42" y="22"/>
                      <a:pt x="43" y="19"/>
                    </a:cubicBezTo>
                    <a:cubicBezTo>
                      <a:pt x="43" y="19"/>
                      <a:pt x="45" y="22"/>
                      <a:pt x="46" y="20"/>
                    </a:cubicBezTo>
                    <a:cubicBezTo>
                      <a:pt x="48" y="19"/>
                      <a:pt x="46" y="17"/>
                      <a:pt x="48" y="17"/>
                    </a:cubicBezTo>
                    <a:cubicBezTo>
                      <a:pt x="49" y="17"/>
                      <a:pt x="45" y="13"/>
                      <a:pt x="46" y="10"/>
                    </a:cubicBezTo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pPr eaLnBrk="1" hangingPunct="1">
                  <a:defRPr/>
                </a:pPr>
                <a:endParaRPr lang="tr-TR" sz="500"/>
              </a:p>
            </p:txBody>
          </p:sp>
          <p:sp>
            <p:nvSpPr>
              <p:cNvPr id="119" name="Freeform 299"/>
              <p:cNvSpPr>
                <a:spLocks/>
              </p:cNvSpPr>
              <p:nvPr/>
            </p:nvSpPr>
            <p:spPr bwMode="auto">
              <a:xfrm>
                <a:off x="2662018" y="4258928"/>
                <a:ext cx="8012" cy="12455"/>
              </a:xfrm>
              <a:custGeom>
                <a:avLst/>
                <a:gdLst>
                  <a:gd name="T0" fmla="*/ 2147483646 w 3"/>
                  <a:gd name="T1" fmla="*/ 2147483646 h 5"/>
                  <a:gd name="T2" fmla="*/ 0 w 3"/>
                  <a:gd name="T3" fmla="*/ 2147483646 h 5"/>
                  <a:gd name="T4" fmla="*/ 2147483646 w 3"/>
                  <a:gd name="T5" fmla="*/ 2147483646 h 5"/>
                  <a:gd name="T6" fmla="*/ 2147483646 w 3"/>
                  <a:gd name="T7" fmla="*/ 2147483646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5"/>
                  <a:gd name="T14" fmla="*/ 3 w 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5">
                    <a:moveTo>
                      <a:pt x="2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2" y="0"/>
                      <a:pt x="2" y="2"/>
                      <a:pt x="2" y="3"/>
                    </a:cubicBezTo>
                    <a:cubicBezTo>
                      <a:pt x="3" y="3"/>
                      <a:pt x="3" y="5"/>
                      <a:pt x="2" y="3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20" name="Freeform 300"/>
              <p:cNvSpPr>
                <a:spLocks/>
              </p:cNvSpPr>
              <p:nvPr/>
            </p:nvSpPr>
            <p:spPr bwMode="auto">
              <a:xfrm>
                <a:off x="2732519" y="4239000"/>
                <a:ext cx="6409" cy="7473"/>
              </a:xfrm>
              <a:custGeom>
                <a:avLst/>
                <a:gdLst>
                  <a:gd name="T0" fmla="*/ 0 w 2"/>
                  <a:gd name="T1" fmla="*/ 2147483646 h 3"/>
                  <a:gd name="T2" fmla="*/ 2147483646 w 2"/>
                  <a:gd name="T3" fmla="*/ 0 h 3"/>
                  <a:gd name="T4" fmla="*/ 0 w 2"/>
                  <a:gd name="T5" fmla="*/ 2147483646 h 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"/>
                  <a:gd name="T11" fmla="*/ 2 w 2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0" y="0"/>
                      <a:pt x="2" y="0"/>
                    </a:cubicBezTo>
                    <a:cubicBezTo>
                      <a:pt x="2" y="2"/>
                      <a:pt x="2" y="3"/>
                      <a:pt x="0" y="3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sp>
            <p:nvSpPr>
              <p:cNvPr id="121" name="Freeform 301"/>
              <p:cNvSpPr>
                <a:spLocks/>
              </p:cNvSpPr>
              <p:nvPr/>
            </p:nvSpPr>
            <p:spPr bwMode="auto">
              <a:xfrm>
                <a:off x="4716172" y="3384599"/>
                <a:ext cx="6409" cy="7473"/>
              </a:xfrm>
              <a:custGeom>
                <a:avLst/>
                <a:gdLst>
                  <a:gd name="T0" fmla="*/ 0 w 2"/>
                  <a:gd name="T1" fmla="*/ 2147483646 h 3"/>
                  <a:gd name="T2" fmla="*/ 2147483646 w 2"/>
                  <a:gd name="T3" fmla="*/ 2147483646 h 3"/>
                  <a:gd name="T4" fmla="*/ 0 w 2"/>
                  <a:gd name="T5" fmla="*/ 2147483646 h 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"/>
                  <a:gd name="T11" fmla="*/ 2 w 2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">
                    <a:moveTo>
                      <a:pt x="0" y="1"/>
                    </a:moveTo>
                    <a:cubicBezTo>
                      <a:pt x="0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0" y="1"/>
                    </a:cubicBezTo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lIns="45720" tIns="27432" rIns="45720" bIns="27432"/>
              <a:lstStyle/>
              <a:p>
                <a:endParaRPr lang="en-US"/>
              </a:p>
            </p:txBody>
          </p:sp>
          <p:grpSp>
            <p:nvGrpSpPr>
              <p:cNvPr id="122" name="Group 666"/>
              <p:cNvGrpSpPr>
                <a:grpSpLocks/>
              </p:cNvGrpSpPr>
              <p:nvPr/>
            </p:nvGrpSpPr>
            <p:grpSpPr bwMode="auto">
              <a:xfrm>
                <a:off x="3653289" y="1981200"/>
                <a:ext cx="2438196" cy="1142903"/>
                <a:chOff x="3653289" y="1981200"/>
                <a:chExt cx="2438196" cy="1142903"/>
              </a:xfrm>
            </p:grpSpPr>
            <p:cxnSp>
              <p:nvCxnSpPr>
                <p:cNvPr id="129" name="Straight Connector 128"/>
                <p:cNvCxnSpPr>
                  <a:endCxn id="130" idx="2"/>
                </p:cNvCxnSpPr>
                <p:nvPr/>
              </p:nvCxnSpPr>
              <p:spPr>
                <a:xfrm flipH="1" flipV="1">
                  <a:off x="4872726" y="3093950"/>
                  <a:ext cx="232646" cy="27145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</p:cxnSp>
            <p:sp>
              <p:nvSpPr>
                <p:cNvPr id="130" name="TextBox 129"/>
                <p:cNvSpPr txBox="1"/>
                <p:nvPr/>
              </p:nvSpPr>
              <p:spPr>
                <a:xfrm>
                  <a:off x="3652322" y="1981020"/>
                  <a:ext cx="2438837" cy="1112930"/>
                </a:xfrm>
                <a:prstGeom prst="rect">
                  <a:avLst/>
                </a:prstGeom>
                <a:ln w="1270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tIns="91440" bIns="91440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tr-TR" sz="1050" b="1" dirty="0">
                      <a:solidFill>
                        <a:schemeClr val="tx1"/>
                      </a:solidFill>
                      <a:latin typeface="Georgia" pitchFamily="18" charset="0"/>
                      <a:cs typeface="Arial" pitchFamily="34" charset="0"/>
                    </a:rPr>
                    <a:t>AVRUPA</a:t>
                  </a:r>
                  <a:endParaRPr lang="tr-TR" sz="1200" b="1" dirty="0">
                    <a:solidFill>
                      <a:schemeClr val="tx1"/>
                    </a:solidFill>
                    <a:latin typeface="Georgia" pitchFamily="18" charset="0"/>
                    <a:cs typeface="Arial" pitchFamily="34" charset="0"/>
                  </a:endParaRPr>
                </a:p>
                <a:p>
                  <a:pPr algn="ctr" eaLnBrk="1" hangingPunct="1">
                    <a:defRPr/>
                  </a:pPr>
                  <a:r>
                    <a:rPr lang="tr-TR" sz="1050" dirty="0">
                      <a:solidFill>
                        <a:schemeClr val="tx1"/>
                      </a:solidFill>
                      <a:latin typeface="Georgia" pitchFamily="18" charset="0"/>
                      <a:cs typeface="Arial" pitchFamily="34" charset="0"/>
                    </a:rPr>
                    <a:t>GSYİH  19,9 trilyon$ </a:t>
                  </a:r>
                </a:p>
                <a:p>
                  <a:pPr algn="ctr" eaLnBrk="1" hangingPunct="1">
                    <a:defRPr/>
                  </a:pPr>
                  <a:r>
                    <a:rPr lang="tr-TR" sz="1200" dirty="0">
                      <a:solidFill>
                        <a:schemeClr val="tx1"/>
                      </a:solidFill>
                      <a:latin typeface="Georgia" pitchFamily="18" charset="0"/>
                      <a:cs typeface="Arial" pitchFamily="34" charset="0"/>
                    </a:rPr>
                    <a:t>Nüfus 668 milyon</a:t>
                  </a:r>
                </a:p>
                <a:p>
                  <a:pPr algn="ctr" eaLnBrk="1" hangingPunct="1">
                    <a:defRPr/>
                  </a:pPr>
                  <a:r>
                    <a:rPr lang="tr-TR" sz="1050" b="1" dirty="0">
                      <a:solidFill>
                        <a:schemeClr val="tx1"/>
                      </a:solidFill>
                      <a:latin typeface="Georgia" pitchFamily="18" charset="0"/>
                      <a:cs typeface="Arial" pitchFamily="34" charset="0"/>
                    </a:rPr>
                    <a:t>İlaç ithalatı 264 milyar $</a:t>
                  </a:r>
                </a:p>
              </p:txBody>
            </p:sp>
          </p:grpSp>
          <p:cxnSp>
            <p:nvCxnSpPr>
              <p:cNvPr id="123" name="Straight Connector 122"/>
              <p:cNvCxnSpPr>
                <a:endCxn id="124" idx="2"/>
              </p:cNvCxnSpPr>
              <p:nvPr/>
            </p:nvCxnSpPr>
            <p:spPr>
              <a:xfrm flipV="1">
                <a:off x="7132148" y="2925993"/>
                <a:ext cx="559927" cy="11027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TextBox 123"/>
              <p:cNvSpPr txBox="1"/>
              <p:nvPr/>
            </p:nvSpPr>
            <p:spPr>
              <a:xfrm>
                <a:off x="6396751" y="1981020"/>
                <a:ext cx="2590647" cy="944972"/>
              </a:xfrm>
              <a:prstGeom prst="rect">
                <a:avLst/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91440" bIns="91440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tr-TR" sz="1050" b="1" dirty="0">
                    <a:solidFill>
                      <a:schemeClr val="tx1"/>
                    </a:solidFill>
                    <a:latin typeface="Georgia" pitchFamily="18" charset="0"/>
                    <a:cs typeface="Arial" pitchFamily="34" charset="0"/>
                  </a:rPr>
                  <a:t>RUSYA FEDERASYONU</a:t>
                </a:r>
              </a:p>
              <a:p>
                <a:pPr algn="ctr" eaLnBrk="1" hangingPunct="1">
                  <a:defRPr/>
                </a:pPr>
                <a:r>
                  <a:rPr lang="tr-TR" sz="1050" dirty="0">
                    <a:latin typeface="Georgia" pitchFamily="18" charset="0"/>
                    <a:cs typeface="Arial" pitchFamily="34" charset="0"/>
                  </a:rPr>
                  <a:t>GSYİH 1,8 trilyon $</a:t>
                </a:r>
              </a:p>
              <a:p>
                <a:pPr algn="ctr" eaLnBrk="1" hangingPunct="1">
                  <a:defRPr/>
                </a:pPr>
                <a:r>
                  <a:rPr lang="tr-TR" sz="1200" dirty="0">
                    <a:solidFill>
                      <a:schemeClr val="tx1"/>
                    </a:solidFill>
                    <a:latin typeface="Georgia" pitchFamily="18" charset="0"/>
                    <a:cs typeface="Arial" pitchFamily="34" charset="0"/>
                  </a:rPr>
                  <a:t>Nüfus 142 milyon</a:t>
                </a:r>
              </a:p>
              <a:p>
                <a:pPr algn="ctr" eaLnBrk="1" hangingPunct="1">
                  <a:defRPr/>
                </a:pPr>
                <a:r>
                  <a:rPr lang="tr-TR" sz="1050" b="1" dirty="0">
                    <a:latin typeface="Georgia" pitchFamily="18" charset="0"/>
                    <a:cs typeface="Arial" pitchFamily="34" charset="0"/>
                  </a:rPr>
                  <a:t>İlaç ithalatı 11 milyar $</a:t>
                </a:r>
                <a:endParaRPr lang="tr-TR" sz="1050" b="1" dirty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4115641" y="5028006"/>
                <a:ext cx="2356029" cy="1116323"/>
              </a:xfrm>
              <a:prstGeom prst="rect">
                <a:avLst/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91440" bIns="91440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tr-TR" sz="1050" b="1" dirty="0">
                    <a:solidFill>
                      <a:schemeClr val="tx1"/>
                    </a:solidFill>
                    <a:latin typeface="Georgia" pitchFamily="18" charset="0"/>
                    <a:cs typeface="Arial" pitchFamily="34" charset="0"/>
                  </a:rPr>
                  <a:t>ORTA DOĞU VE KUZEY AFRIKA</a:t>
                </a:r>
              </a:p>
              <a:p>
                <a:pPr algn="ctr" eaLnBrk="1" hangingPunct="1">
                  <a:defRPr/>
                </a:pPr>
                <a:r>
                  <a:rPr lang="tr-TR" sz="1050" dirty="0">
                    <a:solidFill>
                      <a:schemeClr val="tx1"/>
                    </a:solidFill>
                    <a:latin typeface="Georgia" pitchFamily="18" charset="0"/>
                    <a:cs typeface="Arial" pitchFamily="34" charset="0"/>
                  </a:rPr>
                  <a:t>GSYİH 3,3 trilyon $</a:t>
                </a:r>
              </a:p>
              <a:p>
                <a:pPr algn="ctr" eaLnBrk="1" hangingPunct="1">
                  <a:defRPr/>
                </a:pPr>
                <a:r>
                  <a:rPr lang="tr-TR" sz="1200" dirty="0">
                    <a:solidFill>
                      <a:schemeClr val="tx1"/>
                    </a:solidFill>
                    <a:latin typeface="Georgia" pitchFamily="18" charset="0"/>
                    <a:cs typeface="Arial" pitchFamily="34" charset="0"/>
                  </a:rPr>
                  <a:t>Nüfus 647 milyon</a:t>
                </a:r>
              </a:p>
              <a:p>
                <a:pPr algn="ctr" eaLnBrk="1" hangingPunct="1">
                  <a:defRPr/>
                </a:pPr>
                <a:r>
                  <a:rPr lang="tr-TR" sz="1050" b="1" dirty="0">
                    <a:solidFill>
                      <a:schemeClr val="tx1"/>
                    </a:solidFill>
                    <a:latin typeface="Georgia" pitchFamily="18" charset="0"/>
                    <a:cs typeface="Arial" pitchFamily="34" charset="0"/>
                  </a:rPr>
                  <a:t>İlaç ithalatı 14 milyar $</a:t>
                </a:r>
              </a:p>
            </p:txBody>
          </p:sp>
          <p:cxnSp>
            <p:nvCxnSpPr>
              <p:cNvPr id="126" name="Straight Connector 125"/>
              <p:cNvCxnSpPr>
                <a:stCxn id="125" idx="0"/>
              </p:cNvCxnSpPr>
              <p:nvPr/>
            </p:nvCxnSpPr>
            <p:spPr>
              <a:xfrm flipH="1" flipV="1">
                <a:off x="5182262" y="4113570"/>
                <a:ext cx="112380" cy="914435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6777265" y="5028006"/>
                <a:ext cx="2285052" cy="1116323"/>
              </a:xfrm>
              <a:prstGeom prst="rect">
                <a:avLst/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91440" bIns="91440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tr-TR" sz="1050" b="1" dirty="0">
                    <a:solidFill>
                      <a:schemeClr val="tx1"/>
                    </a:solidFill>
                    <a:latin typeface="Georgia" pitchFamily="18" charset="0"/>
                    <a:cs typeface="Arial" pitchFamily="34" charset="0"/>
                  </a:rPr>
                  <a:t>ORTA ASYA VE KAFKASLAR</a:t>
                </a:r>
              </a:p>
              <a:p>
                <a:pPr algn="ctr" eaLnBrk="1" hangingPunct="1">
                  <a:defRPr/>
                </a:pPr>
                <a:r>
                  <a:rPr lang="tr-TR" sz="1050" dirty="0">
                    <a:solidFill>
                      <a:schemeClr val="tx1"/>
                    </a:solidFill>
                    <a:latin typeface="Georgia" pitchFamily="18" charset="0"/>
                    <a:cs typeface="Arial" pitchFamily="34" charset="0"/>
                  </a:rPr>
                  <a:t>GSYİH 0,4 trilyon $</a:t>
                </a:r>
              </a:p>
              <a:p>
                <a:pPr algn="ctr" eaLnBrk="1" hangingPunct="1">
                  <a:defRPr/>
                </a:pPr>
                <a:r>
                  <a:rPr lang="tr-TR" sz="1200" dirty="0">
                    <a:solidFill>
                      <a:schemeClr val="tx1"/>
                    </a:solidFill>
                    <a:latin typeface="Georgia" pitchFamily="18" charset="0"/>
                    <a:cs typeface="Arial" pitchFamily="34" charset="0"/>
                  </a:rPr>
                  <a:t>Nüfus 82 milyon</a:t>
                </a:r>
              </a:p>
              <a:p>
                <a:pPr algn="ctr" eaLnBrk="1" hangingPunct="1">
                  <a:defRPr/>
                </a:pPr>
                <a:r>
                  <a:rPr lang="tr-TR" sz="1050" b="1" dirty="0">
                    <a:solidFill>
                      <a:schemeClr val="tx1"/>
                    </a:solidFill>
                    <a:latin typeface="Georgia" pitchFamily="18" charset="0"/>
                    <a:cs typeface="Arial" pitchFamily="34" charset="0"/>
                  </a:rPr>
                  <a:t>İlaç ithalatı 2 milyar $</a:t>
                </a:r>
              </a:p>
            </p:txBody>
          </p:sp>
          <p:cxnSp>
            <p:nvCxnSpPr>
              <p:cNvPr id="128" name="Straight Connector 127"/>
              <p:cNvCxnSpPr>
                <a:stCxn id="127" idx="0"/>
              </p:cNvCxnSpPr>
              <p:nvPr/>
            </p:nvCxnSpPr>
            <p:spPr>
              <a:xfrm flipH="1" flipV="1">
                <a:off x="6625453" y="3275480"/>
                <a:ext cx="1295324" cy="1752526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533400" y="3380913"/>
              <a:ext cx="2396334" cy="197738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</a:ln>
          </p:spPr>
          <p:txBody>
            <a:bodyPr tIns="91440" bIns="9144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tr-TR" altLang="en-US" sz="1100" b="1">
                  <a:latin typeface="Georgia" panose="02040502050405020303" pitchFamily="18" charset="0"/>
                </a:rPr>
                <a:t>İlaç sektörü, ilaç ve hizmet ihracatı ile dış ticaret açığının kapanmasında etkili olabilir:</a:t>
              </a:r>
            </a:p>
            <a:p>
              <a:pPr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tr-TR" altLang="en-US" sz="1200">
                  <a:latin typeface="Georgia" panose="02040502050405020303" pitchFamily="18" charset="0"/>
                </a:rPr>
                <a:t>Temel &amp; Klinik Araştırma Hizmet İhracatı: </a:t>
              </a:r>
              <a:r>
                <a:rPr lang="tr-TR" altLang="en-US" sz="1200" b="1">
                  <a:latin typeface="Georgia" panose="02040502050405020303" pitchFamily="18" charset="0"/>
                </a:rPr>
                <a:t>1 milyar $</a:t>
              </a:r>
              <a:endParaRPr lang="tr-TR" altLang="en-US" sz="1200">
                <a:latin typeface="Georgia" panose="02040502050405020303" pitchFamily="18" charset="0"/>
              </a:endParaRPr>
            </a:p>
            <a:p>
              <a:pPr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tr-TR" altLang="en-US" sz="1200">
                  <a:latin typeface="Georgia" panose="02040502050405020303" pitchFamily="18" charset="0"/>
                </a:rPr>
                <a:t>Katma değerli üretim ihracatı: </a:t>
              </a:r>
              <a:r>
                <a:rPr lang="tr-TR" altLang="en-US" sz="1200" b="1">
                  <a:latin typeface="Georgia" panose="02040502050405020303" pitchFamily="18" charset="0"/>
                </a:rPr>
                <a:t>7,3 milyar</a:t>
              </a:r>
              <a:r>
                <a:rPr lang="tr-TR" altLang="en-US" sz="1200">
                  <a:latin typeface="Georgia" panose="02040502050405020303" pitchFamily="18" charset="0"/>
                </a:rPr>
                <a:t> </a:t>
              </a:r>
              <a:r>
                <a:rPr lang="tr-TR" altLang="en-US" sz="1200" b="1">
                  <a:latin typeface="Georgia" panose="02040502050405020303" pitchFamily="18" charset="0"/>
                </a:rPr>
                <a:t>$</a:t>
              </a:r>
              <a:endParaRPr lang="tr-TR" altLang="en-US" sz="1200">
                <a:latin typeface="Georgia" panose="02040502050405020303" pitchFamily="18" charset="0"/>
              </a:endParaRPr>
            </a:p>
            <a:p>
              <a:pPr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tr-TR" altLang="en-US" sz="1200">
                  <a:latin typeface="Georgia" panose="02040502050405020303" pitchFamily="18" charset="0"/>
                </a:rPr>
                <a:t>Yönetim merkezi olma &amp; ortak hizmet ihracatı</a:t>
              </a:r>
            </a:p>
          </p:txBody>
        </p:sp>
        <p:sp>
          <p:nvSpPr>
            <p:cNvPr id="22" name="TextBox 21"/>
            <p:cNvSpPr txBox="1"/>
            <p:nvPr/>
          </p:nvSpPr>
          <p:spPr bwMode="auto">
            <a:xfrm>
              <a:off x="837556" y="2069354"/>
              <a:ext cx="1826411" cy="1016497"/>
            </a:xfrm>
            <a:prstGeom prst="rect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91440" bIns="91440">
              <a:spAutoFit/>
            </a:bodyPr>
            <a:lstStyle/>
            <a:p>
              <a:pPr algn="ctr" eaLnBrk="1" hangingPunct="1">
                <a:defRPr/>
              </a:pPr>
              <a:r>
                <a:rPr lang="tr-TR" sz="1050" b="1" dirty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TOPLAM</a:t>
              </a:r>
              <a:endParaRPr lang="tr-TR" sz="1200" b="1" dirty="0">
                <a:solidFill>
                  <a:schemeClr val="tx1"/>
                </a:solidFill>
                <a:latin typeface="Georgia" pitchFamily="18" charset="0"/>
                <a:cs typeface="Arial" pitchFamily="34" charset="0"/>
              </a:endParaRPr>
            </a:p>
            <a:p>
              <a:pPr algn="ctr" eaLnBrk="1" hangingPunct="1">
                <a:defRPr/>
              </a:pPr>
              <a:r>
                <a:rPr lang="tr-TR" sz="1050" dirty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GSYİH  25,5 trilyon$ </a:t>
              </a:r>
            </a:p>
            <a:p>
              <a:pPr algn="ctr" eaLnBrk="1" hangingPunct="1">
                <a:defRPr/>
              </a:pPr>
              <a:r>
                <a:rPr lang="tr-TR" sz="1200" dirty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Nüfus 1.5 milyar</a:t>
              </a:r>
            </a:p>
            <a:p>
              <a:pPr algn="ctr" eaLnBrk="1" hangingPunct="1">
                <a:defRPr/>
              </a:pPr>
              <a:r>
                <a:rPr lang="tr-TR" sz="1050" b="1" dirty="0">
                  <a:solidFill>
                    <a:schemeClr val="tx1"/>
                  </a:solidFill>
                  <a:latin typeface="Georgia" pitchFamily="18" charset="0"/>
                  <a:cs typeface="Arial" pitchFamily="34" charset="0"/>
                </a:rPr>
                <a:t>İlaç ithalatı 291 milyar $</a:t>
              </a:r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914333" y="2993161"/>
              <a:ext cx="1711245" cy="109683"/>
            </a:xfrm>
            <a:prstGeom prst="triangle">
              <a:avLst/>
            </a:prstGeom>
            <a:solidFill>
              <a:schemeClr val="accent5"/>
            </a:solidFill>
            <a:ln w="25400">
              <a:solidFill>
                <a:schemeClr val="accent5"/>
              </a:solidFill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tr-TR" sz="12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08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etin kutusu"/>
          <p:cNvSpPr txBox="1"/>
          <p:nvPr/>
        </p:nvSpPr>
        <p:spPr>
          <a:xfrm>
            <a:off x="0" y="1268760"/>
            <a:ext cx="9144000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FFFFFF"/>
                </a:solidFill>
              </a:rPr>
              <a:t>Kişi başına düşen </a:t>
            </a:r>
            <a:r>
              <a:rPr lang="tr-TR" sz="1600" b="1" dirty="0" err="1" smtClean="0">
                <a:solidFill>
                  <a:srgbClr val="FFFFFF"/>
                </a:solidFill>
              </a:rPr>
              <a:t>GSYH’ının</a:t>
            </a:r>
            <a:r>
              <a:rPr lang="tr-TR" sz="1600" b="1" dirty="0" smtClean="0">
                <a:solidFill>
                  <a:srgbClr val="FFFFFF"/>
                </a:solidFill>
              </a:rPr>
              <a:t> ABD kişi başı </a:t>
            </a:r>
            <a:r>
              <a:rPr lang="tr-TR" sz="1600" b="1" dirty="0" err="1" smtClean="0">
                <a:solidFill>
                  <a:srgbClr val="FFFFFF"/>
                </a:solidFill>
              </a:rPr>
              <a:t>GSYH’ına</a:t>
            </a:r>
            <a:r>
              <a:rPr lang="tr-TR" sz="1600" b="1" dirty="0" smtClean="0">
                <a:solidFill>
                  <a:srgbClr val="FFFFFF"/>
                </a:solidFill>
              </a:rPr>
              <a:t> oranı (1965-2013)</a:t>
            </a:r>
            <a:endParaRPr lang="en-US" sz="16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5 Grafik"/>
          <p:cNvGraphicFramePr/>
          <p:nvPr/>
        </p:nvGraphicFramePr>
        <p:xfrm>
          <a:off x="0" y="1700808"/>
          <a:ext cx="9144000" cy="1930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987008" cy="864096"/>
          </a:xfrm>
        </p:spPr>
        <p:txBody>
          <a:bodyPr>
            <a:noAutofit/>
          </a:bodyPr>
          <a:lstStyle/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Türkiye Ekonomisi’nde Yeni Bir Yapısal Dönüşüm Gerekli</a:t>
            </a:r>
            <a:endParaRPr lang="tr-TR" sz="2800" dirty="0">
              <a:solidFill>
                <a:schemeClr val="bg1"/>
              </a:solidFill>
            </a:endParaRPr>
          </a:p>
        </p:txBody>
      </p:sp>
      <p:graphicFrame>
        <p:nvGraphicFramePr>
          <p:cNvPr id="10" name="4 Tablo"/>
          <p:cNvGraphicFramePr>
            <a:graphicFrameLocks noGrp="1"/>
          </p:cNvGraphicFramePr>
          <p:nvPr>
            <p:ph idx="1"/>
            <p:extLst/>
          </p:nvPr>
        </p:nvGraphicFramePr>
        <p:xfrm>
          <a:off x="395537" y="4057400"/>
          <a:ext cx="7992887" cy="2367324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534467"/>
                <a:gridCol w="3211956"/>
                <a:gridCol w="3246464"/>
              </a:tblGrid>
              <a:tr h="21796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İlk On Ekonomi ve Türkiye’de Çalışan başına düşen üretim(bin USD)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17" marR="9317" marT="9317" marB="0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17" marR="9317" marT="9317" marB="0" anchor="b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317" marR="9317" marT="9317" marB="0" anchor="b" horzOverflow="overflow"/>
                </a:tc>
              </a:tr>
              <a:tr h="17442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ABD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104.9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</a:tr>
              <a:tr h="17442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Çin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</a:tr>
              <a:tr h="17442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Japonya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87.9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</a:tr>
              <a:tr h="17442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Almanya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85.4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</a:tr>
              <a:tr h="17442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Fransa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99.5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</a:tr>
              <a:tr h="17442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Birleşik Krallık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77.6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</a:tr>
              <a:tr h="17442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Brezilya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94.8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</a:tr>
              <a:tr h="17442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Italya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89.7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</a:tr>
              <a:tr h="17442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Hindistan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4.1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</a:tr>
              <a:tr h="17442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Kanada</a:t>
                      </a:r>
                      <a:endParaRPr kumimoji="0" lang="tr-T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92.4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</a:tr>
              <a:tr h="19830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Türkiye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32.5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marL="9317" marR="9317" marT="9317" marB="0" anchor="b" horzOverflow="overflow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04248" y="2060848"/>
            <a:ext cx="1296144" cy="36004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6804248" y="1700808"/>
            <a:ext cx="1393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Orta Gelir Tuzağı</a:t>
            </a:r>
            <a:endParaRPr lang="tr-TR" sz="1400" dirty="0"/>
          </a:p>
        </p:txBody>
      </p:sp>
      <p:sp>
        <p:nvSpPr>
          <p:cNvPr id="12" name="Rectangle 11"/>
          <p:cNvSpPr/>
          <p:nvPr/>
        </p:nvSpPr>
        <p:spPr>
          <a:xfrm>
            <a:off x="323528" y="3717032"/>
            <a:ext cx="828092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Ekonominin Mevcut Yapısı Türkiye’nin Yüksek gelirli ülkelere Yakınsamasını Sağlamıyor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14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5987008" cy="864096"/>
          </a:xfrm>
        </p:spPr>
        <p:txBody>
          <a:bodyPr>
            <a:noAutofit/>
          </a:bodyPr>
          <a:lstStyle/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Orta Gelir Tuzağından Çıkış Ancak Yapısal Dönüşümle Mümkün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6 Metin Yer Tutucusu"/>
          <p:cNvSpPr txBox="1">
            <a:spLocks/>
          </p:cNvSpPr>
          <p:nvPr/>
        </p:nvSpPr>
        <p:spPr bwMode="auto">
          <a:xfrm>
            <a:off x="0" y="3649662"/>
            <a:ext cx="9144000" cy="3780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Benzer Dönüşümü Kore Gerçekleştirdi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9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4950"/>
            <a:ext cx="8519864" cy="2172970"/>
          </a:xfrm>
          <a:prstGeom prst="rect">
            <a:avLst/>
          </a:prstGeom>
          <a:noFill/>
        </p:spPr>
      </p:pic>
      <p:sp>
        <p:nvSpPr>
          <p:cNvPr id="10" name="65 Dikdörtgen"/>
          <p:cNvSpPr/>
          <p:nvPr/>
        </p:nvSpPr>
        <p:spPr bwMode="auto">
          <a:xfrm>
            <a:off x="8330952" y="4221088"/>
            <a:ext cx="417512" cy="2251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632A84-28B4-4201-BBEB-AB1EB15A2F22}" type="datetime'''''K''''''''''''''or''''e'''''''''''''''">
              <a:rPr lang="en-US" sz="1400" smtClean="0">
                <a:latin typeface="Tahoma"/>
                <a:sym typeface="Tahoma"/>
              </a:rPr>
              <a:pPr/>
              <a:t>Kore</a:t>
            </a:fld>
            <a:endParaRPr lang="tr-TR" sz="1400" strike="noStrike" cap="none" normalizeH="0" dirty="0" smtClean="0">
              <a:ln>
                <a:noFill/>
              </a:ln>
              <a:effectLst/>
              <a:latin typeface="Tahoma"/>
              <a:cs typeface="+mn-cs"/>
              <a:sym typeface="Tahoma"/>
            </a:endParaRPr>
          </a:p>
        </p:txBody>
      </p:sp>
      <p:sp>
        <p:nvSpPr>
          <p:cNvPr id="11" name="66 Dikdörtgen"/>
          <p:cNvSpPr/>
          <p:nvPr/>
        </p:nvSpPr>
        <p:spPr bwMode="auto">
          <a:xfrm>
            <a:off x="8266112" y="5301208"/>
            <a:ext cx="669925" cy="2251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DBA5B1-97B6-403F-AA0F-E076A022533C}" type="datetime'T''''''''''ü''rk''i''''''''''y''''''''e'''''''''''''''''''">
              <a:rPr lang="en-US" sz="1400" smtClean="0">
                <a:latin typeface="Tahoma"/>
                <a:sym typeface="Tahoma"/>
              </a:rPr>
              <a:pPr/>
              <a:t>Türkiye</a:t>
            </a:fld>
            <a:endParaRPr lang="tr-TR" sz="1400" strike="noStrike" cap="none" normalizeH="0" dirty="0" smtClean="0">
              <a:ln>
                <a:noFill/>
              </a:ln>
              <a:effectLst/>
              <a:latin typeface="Tahoma"/>
              <a:cs typeface="+mn-cs"/>
              <a:sym typeface="Taho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552" y="1196752"/>
            <a:ext cx="22322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Mevcut üretimimizde daha rekabetçi ülkeler var</a:t>
            </a:r>
            <a:endParaRPr lang="tr-TR" sz="1400" dirty="0"/>
          </a:p>
        </p:txBody>
      </p:sp>
      <p:sp>
        <p:nvSpPr>
          <p:cNvPr id="14" name="Rectangle 13"/>
          <p:cNvSpPr/>
          <p:nvPr/>
        </p:nvSpPr>
        <p:spPr>
          <a:xfrm>
            <a:off x="539552" y="1844824"/>
            <a:ext cx="22322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Gelişmiş ülkelerin rekabetçi olduğu ürünleri üretmiyoruz</a:t>
            </a:r>
            <a:endParaRPr lang="tr-TR" sz="1400" dirty="0"/>
          </a:p>
        </p:txBody>
      </p:sp>
      <p:sp>
        <p:nvSpPr>
          <p:cNvPr id="15" name="Rectangle 14"/>
          <p:cNvSpPr/>
          <p:nvPr/>
        </p:nvSpPr>
        <p:spPr>
          <a:xfrm>
            <a:off x="539552" y="2492896"/>
            <a:ext cx="22322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Üretimde katma değerimiz düşük</a:t>
            </a:r>
            <a:endParaRPr lang="tr-TR" sz="1400" dirty="0"/>
          </a:p>
        </p:txBody>
      </p:sp>
      <p:sp>
        <p:nvSpPr>
          <p:cNvPr id="16" name="Rectangle 15"/>
          <p:cNvSpPr/>
          <p:nvPr/>
        </p:nvSpPr>
        <p:spPr>
          <a:xfrm>
            <a:off x="3563888" y="1412776"/>
            <a:ext cx="22322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İmalat Sanayinde Nitelik Gelişimi</a:t>
            </a:r>
            <a:endParaRPr lang="tr-TR" dirty="0"/>
          </a:p>
        </p:txBody>
      </p:sp>
      <p:sp>
        <p:nvSpPr>
          <p:cNvPr id="17" name="Rectangle 16"/>
          <p:cNvSpPr/>
          <p:nvPr/>
        </p:nvSpPr>
        <p:spPr>
          <a:xfrm>
            <a:off x="3563888" y="2132856"/>
            <a:ext cx="22322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tr-TR" dirty="0" smtClean="0"/>
              <a:t>Ekonomide Katma Değer Yaratımı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63888" y="2852936"/>
            <a:ext cx="22322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tr-TR" dirty="0" smtClean="0"/>
              <a:t>İhracatta Artan Rekabetçilik</a:t>
            </a:r>
          </a:p>
        </p:txBody>
      </p:sp>
      <p:sp>
        <p:nvSpPr>
          <p:cNvPr id="19" name="Oval 18"/>
          <p:cNvSpPr/>
          <p:nvPr/>
        </p:nvSpPr>
        <p:spPr>
          <a:xfrm>
            <a:off x="6948264" y="1700808"/>
            <a:ext cx="165618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dirty="0" smtClean="0"/>
              <a:t>Yüksek Gelirli Ülkelere Yakınsama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9552" y="3068960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İhracat Performansı Zayıf</a:t>
            </a:r>
            <a:endParaRPr lang="tr-TR" sz="1400" dirty="0"/>
          </a:p>
        </p:txBody>
      </p:sp>
      <p:sp>
        <p:nvSpPr>
          <p:cNvPr id="21" name="Right Arrow 20"/>
          <p:cNvSpPr/>
          <p:nvPr/>
        </p:nvSpPr>
        <p:spPr>
          <a:xfrm>
            <a:off x="2915816" y="2132856"/>
            <a:ext cx="50405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Right Arrow 21"/>
          <p:cNvSpPr/>
          <p:nvPr/>
        </p:nvSpPr>
        <p:spPr>
          <a:xfrm>
            <a:off x="6084168" y="2132856"/>
            <a:ext cx="50405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827584" y="4149080"/>
            <a:ext cx="7007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Türkiye ve Kore’nin kişi başına </a:t>
            </a:r>
            <a:r>
              <a:rPr lang="tr-TR" dirty="0" err="1" smtClean="0"/>
              <a:t>GSYİH’sının</a:t>
            </a:r>
            <a:r>
              <a:rPr lang="tr-TR" dirty="0" smtClean="0"/>
              <a:t> ABD’ninkine oranı (1950-2010)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64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906328" cy="864096"/>
          </a:xfrm>
        </p:spPr>
        <p:txBody>
          <a:bodyPr>
            <a:noAutofit/>
          </a:bodyPr>
          <a:lstStyle/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Türkiye Yapısal Dönüşümü Planladı.</a:t>
            </a:r>
            <a:br>
              <a:rPr lang="tr-TR" sz="2800" dirty="0" smtClean="0">
                <a:solidFill>
                  <a:schemeClr val="bg1"/>
                </a:solidFill>
              </a:rPr>
            </a:br>
            <a:r>
              <a:rPr lang="tr-TR" sz="2800" dirty="0" smtClean="0">
                <a:solidFill>
                  <a:schemeClr val="bg1"/>
                </a:solidFill>
              </a:rPr>
              <a:t>İlaç Sektörü Dönüşümde Öncelikli Sektör</a:t>
            </a:r>
            <a:endParaRPr lang="tr-TR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4693920"/>
          <a:ext cx="8229600" cy="183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40756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10. Kalkınma Planı Dönüşüm Programları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Vizyon 2023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Orta Vadeli Ekonomik Program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Hükümet Programı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Yeni Teşvik Programı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BTYK Kararları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BTSB İlaç Sanayi Strateji Belgesi</a:t>
            </a:r>
            <a:endParaRPr lang="tr-TR" dirty="0"/>
          </a:p>
        </p:txBody>
      </p:sp>
      <p:sp>
        <p:nvSpPr>
          <p:cNvPr id="9" name="Rectangle 8"/>
          <p:cNvSpPr/>
          <p:nvPr/>
        </p:nvSpPr>
        <p:spPr>
          <a:xfrm>
            <a:off x="4932040" y="1484784"/>
            <a:ext cx="3744416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Kamu yönetimi topyekun olarak dönüşümü planladı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552" y="3789040"/>
            <a:ext cx="81369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err="1" smtClean="0"/>
              <a:t>Biyoteknoloji</a:t>
            </a:r>
            <a:r>
              <a:rPr lang="tr-TR" sz="2400" dirty="0" smtClean="0"/>
              <a:t> ve ilaç sektörü dönüşüm için isabetli bir şekilde önceliklendirildi</a:t>
            </a:r>
          </a:p>
        </p:txBody>
      </p:sp>
    </p:spTree>
    <p:extLst>
      <p:ext uri="{BB962C8B-B14F-4D97-AF65-F5344CB8AC3E}">
        <p14:creationId xmlns:p14="http://schemas.microsoft.com/office/powerpoint/2010/main" val="11657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120680" cy="864096"/>
          </a:xfrm>
        </p:spPr>
        <p:txBody>
          <a:bodyPr>
            <a:noAutofit/>
          </a:bodyPr>
          <a:lstStyle/>
          <a:p>
            <a:pPr algn="l"/>
            <a:r>
              <a:rPr lang="tr-TR" sz="2800" dirty="0" smtClean="0">
                <a:solidFill>
                  <a:schemeClr val="bg1"/>
                </a:solidFill>
              </a:rPr>
              <a:t>İlaç Sektöründe Dönüşüm Üç Alanda Gerekli</a:t>
            </a:r>
            <a:endParaRPr lang="tr-TR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700808"/>
          <a:ext cx="830160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0" y="1267508"/>
            <a:ext cx="8643292" cy="378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innovativemedicine.ca/static/images/custom/red_pill_D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67" y="1747659"/>
            <a:ext cx="1705445" cy="145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2"/>
            <a:ext cx="9144000" cy="904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487" y="362633"/>
            <a:ext cx="7667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Yenilikçi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ilaçlar</a:t>
            </a:r>
            <a:r>
              <a:rPr lang="en-US" sz="2000" b="1" dirty="0" smtClean="0">
                <a:solidFill>
                  <a:schemeClr val="bg1"/>
                </a:solidFill>
              </a:rPr>
              <a:t>; </a:t>
            </a:r>
            <a:r>
              <a:rPr lang="en-US" sz="2000" b="1" dirty="0" err="1" smtClean="0">
                <a:solidFill>
                  <a:schemeClr val="bg1"/>
                </a:solidFill>
              </a:rPr>
              <a:t>Daha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uzun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daha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sağlıklı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daha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aktif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bir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ömür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Sevdiklerimizle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birlikte</a:t>
            </a:r>
            <a:r>
              <a:rPr lang="en-US" sz="2000" b="1" dirty="0" smtClean="0">
                <a:solidFill>
                  <a:schemeClr val="bg1"/>
                </a:solidFill>
              </a:rPr>
              <a:t>…</a:t>
            </a:r>
            <a:endParaRPr lang="tr-TR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6258" y="5164888"/>
            <a:ext cx="8711025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tr-TR" b="1" dirty="0" smtClean="0">
                <a:solidFill>
                  <a:srgbClr val="7030A0"/>
                </a:solidFill>
              </a:rPr>
              <a:t>Yaşam bilimleri ve yenilikçi ilaçlar konusundaki devrimsel gelişmeler sayesinde daha uzun bir ömrü, daha sağlıklı ve aktif kalarak yaşıyoruz…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874" y="6474260"/>
            <a:ext cx="6016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bg1">
                    <a:lumMod val="50000"/>
                  </a:schemeClr>
                </a:solidFill>
              </a:rPr>
              <a:t>Source: based </a:t>
            </a:r>
            <a:r>
              <a:rPr lang="en-US" sz="1200" b="1">
                <a:solidFill>
                  <a:schemeClr val="bg1">
                    <a:lumMod val="50000"/>
                  </a:schemeClr>
                </a:solidFill>
              </a:rPr>
              <a:t>on European Commission and Economic Policy Committee (2009) </a:t>
            </a:r>
            <a:endParaRPr lang="tr-T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95736" y="3140968"/>
            <a:ext cx="4322712" cy="2411837"/>
            <a:chOff x="2607928" y="2826129"/>
            <a:chExt cx="3842350" cy="2436520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928" y="2826129"/>
              <a:ext cx="3842350" cy="234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4037046" y="4840259"/>
              <a:ext cx="1069906" cy="4223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rgbClr val="5B9BD5">
                      <a:lumMod val="75000"/>
                    </a:srgbClr>
                  </a:solidFill>
                </a:rPr>
                <a:t>Daha </a:t>
              </a:r>
              <a:r>
                <a:rPr lang="en-US" sz="900" b="1" dirty="0" err="1" smtClean="0">
                  <a:solidFill>
                    <a:srgbClr val="5B9BD5">
                      <a:lumMod val="75000"/>
                    </a:srgbClr>
                  </a:solidFill>
                </a:rPr>
                <a:t>Yüksek</a:t>
              </a:r>
              <a:r>
                <a:rPr lang="en-US" sz="900" b="1" dirty="0" smtClean="0">
                  <a:solidFill>
                    <a:srgbClr val="5B9BD5">
                      <a:lumMod val="75000"/>
                    </a:srgbClr>
                  </a:solidFill>
                </a:rPr>
                <a:t> </a:t>
              </a:r>
              <a:r>
                <a:rPr lang="en-US" sz="900" b="1" dirty="0" err="1" smtClean="0">
                  <a:solidFill>
                    <a:srgbClr val="5B9BD5">
                      <a:lumMod val="75000"/>
                    </a:srgbClr>
                  </a:solidFill>
                </a:rPr>
                <a:t>Toplumsal</a:t>
              </a:r>
              <a:r>
                <a:rPr lang="en-US" sz="900" b="1" dirty="0" smtClean="0">
                  <a:solidFill>
                    <a:srgbClr val="5B9BD5">
                      <a:lumMod val="75000"/>
                    </a:srgbClr>
                  </a:solidFill>
                </a:rPr>
                <a:t> </a:t>
              </a:r>
              <a:r>
                <a:rPr lang="en-US" sz="900" b="1" dirty="0" err="1" smtClean="0">
                  <a:solidFill>
                    <a:srgbClr val="5B9BD5">
                      <a:lumMod val="75000"/>
                    </a:srgbClr>
                  </a:solidFill>
                </a:rPr>
                <a:t>Refah</a:t>
              </a:r>
              <a:endParaRPr lang="en-US" sz="900" b="1" dirty="0">
                <a:solidFill>
                  <a:srgbClr val="5B9BD5">
                    <a:lumMod val="75000"/>
                  </a:srgbClr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62"/>
            <a:ext cx="9144000" cy="904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487" y="424189"/>
            <a:ext cx="751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</a:rPr>
              <a:t>İnovasyon </a:t>
            </a:r>
            <a:r>
              <a:rPr lang="en-US" sz="2800" b="1" dirty="0" err="1" smtClean="0">
                <a:solidFill>
                  <a:prstClr val="white"/>
                </a:solidFill>
              </a:rPr>
              <a:t>Süreklilik</a:t>
            </a:r>
            <a:r>
              <a:rPr lang="en-US" sz="2800" b="1" dirty="0" smtClean="0">
                <a:solidFill>
                  <a:prstClr val="white"/>
                </a:solidFill>
              </a:rPr>
              <a:t> </a:t>
            </a:r>
            <a:r>
              <a:rPr lang="en-US" sz="2800" b="1" dirty="0" err="1" smtClean="0">
                <a:solidFill>
                  <a:prstClr val="white"/>
                </a:solidFill>
              </a:rPr>
              <a:t>Arz</a:t>
            </a:r>
            <a:r>
              <a:rPr lang="en-US" sz="2800" b="1" dirty="0" smtClean="0">
                <a:solidFill>
                  <a:prstClr val="white"/>
                </a:solidFill>
              </a:rPr>
              <a:t> Eden </a:t>
            </a:r>
            <a:r>
              <a:rPr lang="en-US" sz="2800" b="1" dirty="0">
                <a:solidFill>
                  <a:prstClr val="white"/>
                </a:solidFill>
              </a:rPr>
              <a:t>bir </a:t>
            </a:r>
            <a:r>
              <a:rPr lang="en-US" sz="2800" b="1" dirty="0" err="1" smtClean="0">
                <a:solidFill>
                  <a:prstClr val="white"/>
                </a:solidFill>
              </a:rPr>
              <a:t>Süreçtir</a:t>
            </a:r>
            <a:endParaRPr lang="tr-TR" sz="2800" b="1" dirty="0" smtClean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6487" y="5369719"/>
            <a:ext cx="8711025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İlaç </a:t>
            </a:r>
            <a:r>
              <a:rPr lang="en-US" sz="2400" b="1" dirty="0" err="1">
                <a:solidFill>
                  <a:srgbClr val="7030A0"/>
                </a:solidFill>
              </a:rPr>
              <a:t>sektöründe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inovasyon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problemin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değil</a:t>
            </a:r>
            <a:r>
              <a:rPr lang="en-US" sz="2400" b="1" dirty="0">
                <a:solidFill>
                  <a:srgbClr val="7030A0"/>
                </a:solidFill>
              </a:rPr>
              <a:t>, </a:t>
            </a:r>
            <a:r>
              <a:rPr lang="en-US" sz="2400" b="1" dirty="0" err="1">
                <a:solidFill>
                  <a:srgbClr val="7030A0"/>
                </a:solidFill>
              </a:rPr>
              <a:t>çözümün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bir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parçasıdır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16487" y="1267509"/>
            <a:ext cx="2673017" cy="3751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200000"/>
              <a:buFont typeface="Arial" panose="020B0604020202020204" pitchFamily="34" charset="0"/>
              <a:buNone/>
            </a:pPr>
            <a:endParaRPr lang="en-US" sz="1800" b="1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9485" y="1316985"/>
            <a:ext cx="8698027" cy="432000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>
                <a:solidFill>
                  <a:srgbClr val="7030A0"/>
                </a:solidFill>
              </a:rPr>
              <a:t>Yenilikçi ilaçlar toplam sağlık ve ilaç harcamalarının küçük bir kısmını oluşturmaktadır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6487" y="1936984"/>
            <a:ext cx="8711025" cy="432000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rgbClr val="7030A0"/>
                </a:solidFill>
              </a:rPr>
              <a:t>Yenilikçi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ilaçlar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hastalara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dirty="0" err="1">
                <a:solidFill>
                  <a:srgbClr val="7030A0"/>
                </a:solidFill>
              </a:rPr>
              <a:t>toplum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ve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ekonomiye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büyük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değer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katmaktadır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6487" y="2498256"/>
            <a:ext cx="8711025" cy="432000"/>
          </a:xfrm>
          <a:prstGeom prst="roundRect">
            <a:avLst/>
          </a:prstGeom>
          <a:solidFill>
            <a:schemeClr val="bg1"/>
          </a:solidFill>
          <a:ln>
            <a:solidFill>
              <a:srgbClr val="8C89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err="1">
                <a:solidFill>
                  <a:srgbClr val="7030A0"/>
                </a:solidFill>
              </a:rPr>
              <a:t>İlaçta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inovasyonun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daha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kapsamlı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değerlendirilmesine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ihtiyaç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vardır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434470" y="1318172"/>
            <a:ext cx="2148840" cy="1958427"/>
          </a:xfrm>
          <a:prstGeom prst="round2DiagRect">
            <a:avLst/>
          </a:prstGeom>
          <a:solidFill>
            <a:srgbClr val="0067AC"/>
          </a:solidFill>
          <a:ln w="19050">
            <a:solidFill>
              <a:srgbClr val="0067AC"/>
            </a:solidFill>
          </a:ln>
          <a:extLst/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solidFill>
                  <a:srgbClr val="C1CF23"/>
                </a:solidFill>
                <a:cs typeface="Arial" charset="0"/>
              </a:rPr>
              <a:t>Multiple </a:t>
            </a:r>
            <a:r>
              <a:rPr lang="en-US" sz="1200" b="1" dirty="0" err="1" smtClean="0">
                <a:solidFill>
                  <a:srgbClr val="C1CF23"/>
                </a:solidFill>
                <a:cs typeface="Arial" charset="0"/>
              </a:rPr>
              <a:t>Skleroz</a:t>
            </a:r>
            <a:r>
              <a:rPr lang="en-US" sz="1200" b="1" dirty="0" smtClean="0">
                <a:solidFill>
                  <a:srgbClr val="C1CF23"/>
                </a:solidFill>
                <a:cs typeface="Arial" charset="0"/>
              </a:rPr>
              <a:t> (MS)</a:t>
            </a:r>
            <a:endParaRPr lang="en-US" sz="1200" dirty="0" smtClean="0">
              <a:solidFill>
                <a:srgbClr val="C1CF23"/>
              </a:solidFill>
              <a:cs typeface="Arial" charset="0"/>
            </a:endParaRPr>
          </a:p>
          <a:p>
            <a:pPr eaLnBrk="1" hangingPunct="1"/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Son 15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yılda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onaylanan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Oral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ve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biyolojik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tedaviler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MS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hastalığını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dramatik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bir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biçimde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değiştirdi.MS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hastaları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için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hastalığın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ilerlemesine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bağlı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sekelleri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ve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relaps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/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atak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sayısında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azalmayı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sağladı</a:t>
            </a:r>
            <a:endParaRPr lang="en-US" sz="1200" baseline="30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54" y="2309171"/>
            <a:ext cx="2131379" cy="1736646"/>
          </a:xfrm>
          <a:prstGeom prst="round2DiagRect">
            <a:avLst/>
          </a:prstGeom>
          <a:solidFill>
            <a:srgbClr val="0067AC"/>
          </a:solidFill>
          <a:ln w="19050">
            <a:solidFill>
              <a:srgbClr val="0067A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1CD23"/>
                </a:solidFill>
                <a:latin typeface="Arial" pitchFamily="34" charset="0"/>
                <a:cs typeface="Arial" pitchFamily="34" charset="0"/>
              </a:rPr>
              <a:t>HIV/AIDS</a:t>
            </a:r>
            <a:r>
              <a:rPr lang="en-US" sz="1200" dirty="0" smtClean="0">
                <a:solidFill>
                  <a:srgbClr val="C1CD2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 20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yılda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tedavideki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gelişmeler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ölüm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oranlarında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%80 ‘den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fazla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düşüşe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hastalığı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Akut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ölümcül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hastalıktan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kronik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hastalığa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dönüştürmüştür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1285409" y="5638800"/>
            <a:ext cx="8422976" cy="510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smtClean="0"/>
              <a:t>İnovatif İlaçlar Bir Çok Zor Hastalığın Tedavisini Tamamen Değiştiriyor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142995"/>
            <a:ext cx="4318004" cy="51816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86200" y="6248400"/>
            <a:ext cx="476537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err="1" smtClean="0"/>
              <a:t>Kaynaklar</a:t>
            </a:r>
            <a:r>
              <a:rPr lang="en-US" sz="900" dirty="0" smtClean="0"/>
              <a:t>: </a:t>
            </a:r>
            <a:r>
              <a:rPr lang="en-US" sz="900" dirty="0"/>
              <a:t>National Multiple Sclerosis </a:t>
            </a:r>
            <a:r>
              <a:rPr lang="en-US" sz="900" dirty="0" smtClean="0"/>
              <a:t>Society</a:t>
            </a:r>
            <a:r>
              <a:rPr lang="en-US" sz="900" baseline="30000" dirty="0" smtClean="0"/>
              <a:t>5</a:t>
            </a:r>
            <a:r>
              <a:rPr lang="en-US" sz="900" dirty="0"/>
              <a:t>; Boston </a:t>
            </a:r>
            <a:r>
              <a:rPr lang="en-US" sz="900" dirty="0" smtClean="0"/>
              <a:t>Healthcare</a:t>
            </a:r>
            <a:r>
              <a:rPr lang="en-US" sz="900" baseline="30000" dirty="0" smtClean="0"/>
              <a:t>6</a:t>
            </a:r>
            <a:r>
              <a:rPr lang="en-US" sz="900" dirty="0" smtClean="0"/>
              <a:t>; CDC</a:t>
            </a:r>
            <a:r>
              <a:rPr lang="en-US" sz="900" baseline="30000" dirty="0" smtClean="0"/>
              <a:t>7</a:t>
            </a:r>
            <a:r>
              <a:rPr lang="en-US" sz="900" dirty="0" smtClean="0"/>
              <a:t>; </a:t>
            </a:r>
            <a:r>
              <a:rPr lang="en-US" sz="900" dirty="0"/>
              <a:t>American Cancer </a:t>
            </a:r>
            <a:r>
              <a:rPr lang="en-US" sz="900" dirty="0" smtClean="0"/>
              <a:t>Society</a:t>
            </a:r>
            <a:r>
              <a:rPr lang="en-US" sz="900" baseline="30000" dirty="0" smtClean="0"/>
              <a:t>8</a:t>
            </a:r>
            <a:endParaRPr lang="en-US" sz="900" baseline="30000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7200" y="4091265"/>
            <a:ext cx="2112264" cy="1940957"/>
          </a:xfrm>
          <a:prstGeom prst="round2DiagRect">
            <a:avLst/>
          </a:prstGeom>
          <a:solidFill>
            <a:srgbClr val="0067AC"/>
          </a:solidFill>
          <a:ln w="19050">
            <a:solidFill>
              <a:srgbClr val="0067AC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err="1" smtClean="0">
                <a:solidFill>
                  <a:srgbClr val="C1CF23"/>
                </a:solidFill>
                <a:cs typeface="Arial" charset="0"/>
              </a:rPr>
              <a:t>Kanser</a:t>
            </a:r>
            <a:endParaRPr lang="en-US" sz="1200" dirty="0" smtClean="0">
              <a:solidFill>
                <a:srgbClr val="C1CF23"/>
              </a:solidFill>
              <a:cs typeface="Arial" charset="0"/>
            </a:endParaRPr>
          </a:p>
          <a:p>
            <a:pPr eaLnBrk="1" hangingPunct="1"/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Yeni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tedaviler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1990dan </a:t>
            </a:r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itibaren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Kansere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bağlı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ölümlerde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%20’den </a:t>
            </a:r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fazla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düşüşe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neden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olmuştur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. </a:t>
            </a:r>
          </a:p>
          <a:p>
            <a:pPr eaLnBrk="1" hangingPunct="1"/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Çocuk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lösemileri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dahil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kür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ve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yaşam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beklentisinde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dramatik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artışlar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cs typeface="Arial" charset="0"/>
              </a:rPr>
              <a:t>kaydedilmiştir</a:t>
            </a:r>
            <a:r>
              <a:rPr lang="en-US" sz="1200" dirty="0">
                <a:solidFill>
                  <a:schemeClr val="bg1"/>
                </a:solidFill>
                <a:cs typeface="Arial" charset="0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00800" y="3673341"/>
            <a:ext cx="2148840" cy="2509242"/>
          </a:xfrm>
          <a:prstGeom prst="round2DiagRect">
            <a:avLst/>
          </a:prstGeom>
          <a:solidFill>
            <a:srgbClr val="0067AC"/>
          </a:solidFill>
          <a:ln w="19050">
            <a:solidFill>
              <a:srgbClr val="0067AC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err="1" smtClean="0">
                <a:solidFill>
                  <a:srgbClr val="C1CF23"/>
                </a:solidFill>
                <a:cs typeface="Arial" charset="0"/>
              </a:rPr>
              <a:t>Romatoid</a:t>
            </a:r>
            <a:r>
              <a:rPr lang="en-US" sz="1200" b="1" dirty="0" smtClean="0">
                <a:solidFill>
                  <a:srgbClr val="C1CF23"/>
                </a:solidFill>
                <a:cs typeface="Arial" charset="0"/>
              </a:rPr>
              <a:t> </a:t>
            </a:r>
            <a:r>
              <a:rPr lang="en-US" sz="1200" b="1" dirty="0" err="1" smtClean="0">
                <a:solidFill>
                  <a:srgbClr val="C1CF23"/>
                </a:solidFill>
                <a:cs typeface="Arial" charset="0"/>
              </a:rPr>
              <a:t>Artrit</a:t>
            </a:r>
            <a:r>
              <a:rPr lang="en-US" sz="1200" b="1" dirty="0" smtClean="0">
                <a:solidFill>
                  <a:srgbClr val="C1CF23"/>
                </a:solidFill>
                <a:cs typeface="Arial" charset="0"/>
              </a:rPr>
              <a:t> (RA)</a:t>
            </a:r>
          </a:p>
          <a:p>
            <a:pPr eaLnBrk="1" hangingPunct="1"/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Son 20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yılda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Terapötik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gelişmeler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RA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tedavi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paradigmalarını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tamamen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değiştirdi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Şimdi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Semptomlara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konsantre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olmak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yerine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hedef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hastalğın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ilerlemesini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yavaşlatmak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ve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hatta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hastalığı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geriletmek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ve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remisyona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sokmak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cs typeface="Arial" charset="0"/>
              </a:rPr>
              <a:t>olmuştur</a:t>
            </a:r>
            <a:r>
              <a:rPr lang="en-US" sz="1200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en-US" sz="1200" baseline="30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H="1">
            <a:off x="2588579" y="1752600"/>
            <a:ext cx="434187" cy="0"/>
          </a:xfrm>
          <a:prstGeom prst="line">
            <a:avLst/>
          </a:prstGeom>
          <a:noFill/>
          <a:ln w="28575">
            <a:solidFill>
              <a:srgbClr val="C1CD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H="1">
            <a:off x="2569464" y="3581400"/>
            <a:ext cx="1489620" cy="670560"/>
          </a:xfrm>
          <a:prstGeom prst="line">
            <a:avLst/>
          </a:prstGeom>
          <a:noFill/>
          <a:ln w="28575">
            <a:solidFill>
              <a:srgbClr val="C1CD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668688" y="1524000"/>
            <a:ext cx="1765782" cy="0"/>
          </a:xfrm>
          <a:prstGeom prst="line">
            <a:avLst/>
          </a:prstGeom>
          <a:noFill/>
          <a:ln w="28575">
            <a:solidFill>
              <a:srgbClr val="C1CD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Line 9"/>
          <p:cNvSpPr>
            <a:spLocks noChangeShapeType="1"/>
          </p:cNvSpPr>
          <p:nvPr/>
        </p:nvSpPr>
        <p:spPr bwMode="auto">
          <a:xfrm>
            <a:off x="5921225" y="4114800"/>
            <a:ext cx="479575" cy="0"/>
          </a:xfrm>
          <a:prstGeom prst="line">
            <a:avLst/>
          </a:prstGeom>
          <a:noFill/>
          <a:ln w="28575">
            <a:solidFill>
              <a:srgbClr val="C1CD2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811688" y="3124200"/>
            <a:ext cx="0" cy="838200"/>
          </a:xfrm>
          <a:prstGeom prst="line">
            <a:avLst/>
          </a:prstGeom>
          <a:ln w="28575">
            <a:solidFill>
              <a:srgbClr val="C1CD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3723670" y="1905000"/>
            <a:ext cx="467330" cy="381000"/>
          </a:xfrm>
          <a:prstGeom prst="line">
            <a:avLst/>
          </a:prstGeom>
          <a:ln w="28575">
            <a:solidFill>
              <a:srgbClr val="C1CD2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47" y="1316458"/>
            <a:ext cx="662541" cy="740942"/>
          </a:xfrm>
          <a:prstGeom prst="rect">
            <a:avLst/>
          </a:prstGeom>
          <a:ln>
            <a:solidFill>
              <a:srgbClr val="7EBF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250" y="3810000"/>
            <a:ext cx="658238" cy="1066800"/>
          </a:xfrm>
          <a:prstGeom prst="rect">
            <a:avLst/>
          </a:prstGeom>
          <a:ln>
            <a:solidFill>
              <a:srgbClr val="7EBFD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26" y="1371600"/>
            <a:ext cx="694944" cy="694944"/>
          </a:xfrm>
          <a:prstGeom prst="rect">
            <a:avLst/>
          </a:prstGeom>
          <a:ln>
            <a:solidFill>
              <a:srgbClr val="7EBFD9"/>
            </a:solidFill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14" y="3581400"/>
            <a:ext cx="758952" cy="685800"/>
          </a:xfrm>
          <a:prstGeom prst="rect">
            <a:avLst/>
          </a:prstGeom>
          <a:ln>
            <a:solidFill>
              <a:srgbClr val="7EBFD9"/>
            </a:solidFill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447642" y="1140011"/>
            <a:ext cx="2131379" cy="1123712"/>
          </a:xfrm>
          <a:prstGeom prst="round2DiagRect">
            <a:avLst/>
          </a:prstGeom>
          <a:solidFill>
            <a:srgbClr val="0067AC"/>
          </a:solidFill>
          <a:ln w="19050">
            <a:solidFill>
              <a:srgbClr val="0067A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rgbClr val="C1CD23"/>
                </a:solidFill>
                <a:latin typeface="Arial" pitchFamily="34" charset="0"/>
                <a:cs typeface="Arial" pitchFamily="34" charset="0"/>
              </a:rPr>
              <a:t>Hepatit</a:t>
            </a:r>
            <a:r>
              <a:rPr lang="en-US" sz="1200" b="1" dirty="0" smtClean="0">
                <a:solidFill>
                  <a:srgbClr val="C1CD23"/>
                </a:solidFill>
                <a:latin typeface="Arial" pitchFamily="34" charset="0"/>
                <a:cs typeface="Arial" pitchFamily="34" charset="0"/>
              </a:rPr>
              <a:t> C</a:t>
            </a:r>
            <a:endParaRPr lang="en-US" sz="1200" dirty="0" smtClean="0">
              <a:solidFill>
                <a:srgbClr val="C1CD2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Semptomatik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yaklaşımlardan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Total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Küre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giren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tedavilerle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yeni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döneme</a:t>
            </a: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girilmiştir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70B2-FBFA-4173-924C-A8F5B09DE5A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/>
              <a:t>Romatoid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Artrit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İnovatif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İlaçlar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Hastaların</a:t>
            </a:r>
            <a:r>
              <a:rPr lang="en-US" sz="2800" b="1" dirty="0" smtClean="0"/>
              <a:t> </a:t>
            </a:r>
            <a:r>
              <a:rPr lang="en-US" sz="2800" b="1" dirty="0" err="1"/>
              <a:t>H</a:t>
            </a:r>
            <a:r>
              <a:rPr lang="en-US" sz="2800" b="1" dirty="0" err="1" smtClean="0"/>
              <a:t>ayatlarını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Dönüştürüyor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7065" y="4343400"/>
            <a:ext cx="2971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8C2E5A"/>
                </a:solidFill>
              </a:rPr>
              <a:t>ÖNCE:</a:t>
            </a:r>
            <a:endParaRPr lang="en-US" sz="1400" b="1" dirty="0">
              <a:solidFill>
                <a:srgbClr val="8C2E5A"/>
              </a:solidFill>
            </a:endParaRPr>
          </a:p>
          <a:p>
            <a:r>
              <a:rPr lang="en-US" sz="1400" dirty="0" smtClean="0"/>
              <a:t>RA </a:t>
            </a:r>
            <a:r>
              <a:rPr lang="en-US" sz="1400" dirty="0" err="1" smtClean="0"/>
              <a:t>tedavileri</a:t>
            </a:r>
            <a:r>
              <a:rPr lang="en-US" sz="1400" dirty="0" smtClean="0"/>
              <a:t> </a:t>
            </a:r>
            <a:r>
              <a:rPr lang="en-US" sz="1400" dirty="0" err="1" smtClean="0"/>
              <a:t>eklem</a:t>
            </a:r>
            <a:r>
              <a:rPr lang="en-US" sz="1400" dirty="0" smtClean="0"/>
              <a:t> </a:t>
            </a:r>
            <a:r>
              <a:rPr lang="en-US" sz="1400" dirty="0" err="1" smtClean="0"/>
              <a:t>inflamasyonunu</a:t>
            </a:r>
            <a:r>
              <a:rPr lang="en-US" sz="1400" dirty="0" smtClean="0"/>
              <a:t> </a:t>
            </a:r>
            <a:r>
              <a:rPr lang="en-US" sz="1400" dirty="0" err="1" smtClean="0"/>
              <a:t>azaltmada</a:t>
            </a:r>
            <a:r>
              <a:rPr lang="en-US" sz="1400" dirty="0" smtClean="0"/>
              <a:t> </a:t>
            </a:r>
            <a:r>
              <a:rPr lang="en-US" sz="1400" dirty="0" err="1" smtClean="0"/>
              <a:t>etkiliydi</a:t>
            </a:r>
            <a:r>
              <a:rPr lang="en-US" sz="1400" dirty="0" smtClean="0"/>
              <a:t> </a:t>
            </a:r>
            <a:r>
              <a:rPr lang="en-US" sz="1400" dirty="0" err="1" smtClean="0"/>
              <a:t>fakat</a:t>
            </a:r>
            <a:r>
              <a:rPr lang="en-US" sz="1400" dirty="0" smtClean="0"/>
              <a:t> </a:t>
            </a:r>
            <a:r>
              <a:rPr lang="en-US" sz="1400" dirty="0" err="1" smtClean="0"/>
              <a:t>hastalığın</a:t>
            </a:r>
            <a:r>
              <a:rPr lang="en-US" sz="1400" dirty="0" smtClean="0"/>
              <a:t> </a:t>
            </a:r>
            <a:r>
              <a:rPr lang="en-US" sz="1400" dirty="0" err="1" smtClean="0"/>
              <a:t>semptomlarını</a:t>
            </a:r>
            <a:r>
              <a:rPr lang="en-US" sz="1400" dirty="0" smtClean="0"/>
              <a:t> </a:t>
            </a:r>
            <a:r>
              <a:rPr lang="en-US" sz="1400" dirty="0" err="1" smtClean="0"/>
              <a:t>tedavi</a:t>
            </a:r>
            <a:r>
              <a:rPr lang="en-US" sz="1400" dirty="0" smtClean="0"/>
              <a:t> </a:t>
            </a:r>
            <a:r>
              <a:rPr lang="en-US" sz="1400" dirty="0" err="1" smtClean="0"/>
              <a:t>etmekle</a:t>
            </a:r>
            <a:r>
              <a:rPr lang="en-US" sz="1400" dirty="0"/>
              <a:t> </a:t>
            </a:r>
            <a:r>
              <a:rPr lang="en-US" sz="1400" dirty="0" err="1" smtClean="0"/>
              <a:t>kısıtlıydı</a:t>
            </a:r>
            <a:r>
              <a:rPr lang="en-US" sz="1400" dirty="0" smtClean="0"/>
              <a:t>, </a:t>
            </a:r>
            <a:r>
              <a:rPr lang="en-US" sz="1400" dirty="0" err="1" smtClean="0"/>
              <a:t>hastalığın</a:t>
            </a:r>
            <a:r>
              <a:rPr lang="en-US" sz="1400" dirty="0" smtClean="0"/>
              <a:t> </a:t>
            </a:r>
            <a:r>
              <a:rPr lang="en-US" sz="1400" dirty="0" err="1" smtClean="0"/>
              <a:t>ileriemesine</a:t>
            </a:r>
            <a:r>
              <a:rPr lang="en-US" sz="1400" dirty="0" smtClean="0"/>
              <a:t> </a:t>
            </a:r>
            <a:r>
              <a:rPr lang="en-US" sz="1400" dirty="0" err="1" smtClean="0"/>
              <a:t>ve</a:t>
            </a:r>
            <a:r>
              <a:rPr lang="en-US" sz="1400" dirty="0" smtClean="0"/>
              <a:t> </a:t>
            </a:r>
            <a:r>
              <a:rPr lang="en-US" sz="1400" dirty="0" err="1" smtClean="0"/>
              <a:t>yıkıcı</a:t>
            </a:r>
            <a:r>
              <a:rPr lang="en-US" sz="1400" dirty="0" smtClean="0"/>
              <a:t> </a:t>
            </a:r>
            <a:r>
              <a:rPr lang="en-US" sz="1400" dirty="0" err="1" smtClean="0"/>
              <a:t>etkileri</a:t>
            </a:r>
            <a:r>
              <a:rPr lang="en-US" sz="1400" dirty="0" smtClean="0"/>
              <a:t> </a:t>
            </a:r>
            <a:r>
              <a:rPr lang="en-US" sz="1400" dirty="0" err="1" smtClean="0"/>
              <a:t>hızlı</a:t>
            </a:r>
            <a:r>
              <a:rPr lang="en-US" sz="1400" dirty="0" smtClean="0"/>
              <a:t> </a:t>
            </a:r>
            <a:r>
              <a:rPr lang="en-US" sz="1400" dirty="0" err="1" smtClean="0"/>
              <a:t>bir</a:t>
            </a:r>
            <a:r>
              <a:rPr lang="en-US" sz="1400" dirty="0" smtClean="0"/>
              <a:t> </a:t>
            </a:r>
            <a:r>
              <a:rPr lang="en-US" sz="1400" dirty="0" err="1" smtClean="0"/>
              <a:t>biçimde</a:t>
            </a:r>
            <a:r>
              <a:rPr lang="en-US" sz="1400" dirty="0" smtClean="0"/>
              <a:t> </a:t>
            </a:r>
            <a:r>
              <a:rPr lang="en-US" sz="1400" dirty="0" err="1" smtClean="0"/>
              <a:t>ilerlemekteydi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27428" y="4343400"/>
            <a:ext cx="2933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7A140"/>
                </a:solidFill>
              </a:rPr>
              <a:t>SONRA:</a:t>
            </a:r>
            <a:endParaRPr lang="en-US" sz="1400" b="1" dirty="0">
              <a:solidFill>
                <a:srgbClr val="77A140"/>
              </a:solidFill>
            </a:endParaRPr>
          </a:p>
          <a:p>
            <a:r>
              <a:rPr lang="en-US" sz="1400" dirty="0" err="1" smtClean="0"/>
              <a:t>Biyolojik</a:t>
            </a:r>
            <a:r>
              <a:rPr lang="en-US" sz="1400" dirty="0" smtClean="0"/>
              <a:t> </a:t>
            </a:r>
            <a:r>
              <a:rPr lang="en-US" sz="1400" dirty="0" err="1" smtClean="0"/>
              <a:t>hastalık</a:t>
            </a:r>
            <a:r>
              <a:rPr lang="en-US" sz="1400" dirty="0" smtClean="0"/>
              <a:t> </a:t>
            </a:r>
            <a:r>
              <a:rPr lang="en-US" sz="1400" dirty="0" err="1" smtClean="0"/>
              <a:t>modifiye</a:t>
            </a:r>
            <a:r>
              <a:rPr lang="en-US" sz="1400" dirty="0" smtClean="0"/>
              <a:t> </a:t>
            </a:r>
            <a:r>
              <a:rPr lang="en-US" sz="1400" dirty="0" err="1" smtClean="0"/>
              <a:t>eden</a:t>
            </a:r>
            <a:r>
              <a:rPr lang="en-US" sz="1400" dirty="0" smtClean="0"/>
              <a:t> </a:t>
            </a:r>
            <a:r>
              <a:rPr lang="en-US" sz="1400" dirty="0" err="1" smtClean="0"/>
              <a:t>antiromatoid</a:t>
            </a:r>
            <a:r>
              <a:rPr lang="en-US" sz="1400" dirty="0" smtClean="0"/>
              <a:t> (</a:t>
            </a:r>
            <a:r>
              <a:rPr lang="en-US" sz="1400" dirty="0"/>
              <a:t>DMARDs) </a:t>
            </a:r>
            <a:r>
              <a:rPr lang="en-US" sz="1400" dirty="0" err="1" smtClean="0"/>
              <a:t>hastalığın</a:t>
            </a:r>
            <a:r>
              <a:rPr lang="en-US" sz="1400" dirty="0" smtClean="0"/>
              <a:t> </a:t>
            </a:r>
            <a:r>
              <a:rPr lang="en-US" sz="1400" dirty="0" err="1" smtClean="0"/>
              <a:t>altında</a:t>
            </a:r>
            <a:r>
              <a:rPr lang="en-US" sz="1400" dirty="0" smtClean="0"/>
              <a:t> </a:t>
            </a:r>
            <a:r>
              <a:rPr lang="en-US" sz="1400" dirty="0" err="1" smtClean="0"/>
              <a:t>yatan</a:t>
            </a:r>
            <a:r>
              <a:rPr lang="en-US" sz="1400" dirty="0" smtClean="0"/>
              <a:t> </a:t>
            </a:r>
            <a:r>
              <a:rPr lang="en-US" sz="1400" dirty="0" err="1" smtClean="0"/>
              <a:t>enflamasyon</a:t>
            </a:r>
            <a:r>
              <a:rPr lang="en-US" sz="1400" dirty="0" smtClean="0"/>
              <a:t> </a:t>
            </a:r>
            <a:r>
              <a:rPr lang="en-US" sz="1400" dirty="0" err="1" smtClean="0"/>
              <a:t>kaynaklarını</a:t>
            </a:r>
            <a:r>
              <a:rPr lang="en-US" sz="1400" dirty="0" smtClean="0"/>
              <a:t> </a:t>
            </a:r>
            <a:r>
              <a:rPr lang="en-US" sz="1400" dirty="0" err="1" smtClean="0"/>
              <a:t>hedefleyebilir</a:t>
            </a:r>
            <a:r>
              <a:rPr lang="en-US" sz="1400" dirty="0" smtClean="0"/>
              <a:t> , </a:t>
            </a:r>
            <a:r>
              <a:rPr lang="en-US" sz="1400" dirty="0" err="1" smtClean="0"/>
              <a:t>ve</a:t>
            </a:r>
            <a:r>
              <a:rPr lang="en-US" sz="1400" dirty="0" smtClean="0"/>
              <a:t> </a:t>
            </a:r>
            <a:r>
              <a:rPr lang="en-US" sz="1400" dirty="0" err="1" smtClean="0"/>
              <a:t>bu</a:t>
            </a:r>
            <a:r>
              <a:rPr lang="en-US" sz="1400" dirty="0" smtClean="0"/>
              <a:t> </a:t>
            </a:r>
            <a:r>
              <a:rPr lang="en-US" sz="1400" dirty="0" err="1" smtClean="0"/>
              <a:t>şekilde</a:t>
            </a:r>
            <a:r>
              <a:rPr lang="en-US" sz="1400" dirty="0" smtClean="0"/>
              <a:t> </a:t>
            </a:r>
            <a:r>
              <a:rPr lang="en-US" sz="1400" dirty="0" err="1" smtClean="0"/>
              <a:t>fiziki</a:t>
            </a:r>
            <a:r>
              <a:rPr lang="en-US" sz="1400" dirty="0" smtClean="0"/>
              <a:t> </a:t>
            </a:r>
            <a:r>
              <a:rPr lang="en-US" sz="1400" dirty="0" err="1" smtClean="0"/>
              <a:t>fonksiyonları</a:t>
            </a:r>
            <a:r>
              <a:rPr lang="en-US" sz="1400" dirty="0" smtClean="0"/>
              <a:t> </a:t>
            </a:r>
            <a:r>
              <a:rPr lang="en-US" sz="1400" dirty="0" err="1" smtClean="0"/>
              <a:t>düzeltir</a:t>
            </a:r>
            <a:r>
              <a:rPr lang="en-US" sz="1400" dirty="0" smtClean="0"/>
              <a:t>, </a:t>
            </a:r>
            <a:r>
              <a:rPr lang="en-US" sz="1400" dirty="0" err="1" smtClean="0"/>
              <a:t>ve</a:t>
            </a:r>
            <a:r>
              <a:rPr lang="en-US" sz="1400" dirty="0" smtClean="0"/>
              <a:t> </a:t>
            </a:r>
            <a:r>
              <a:rPr lang="en-US" sz="1400" dirty="0" err="1" smtClean="0"/>
              <a:t>geri</a:t>
            </a:r>
            <a:r>
              <a:rPr lang="en-US" sz="1400" dirty="0" smtClean="0"/>
              <a:t> </a:t>
            </a:r>
            <a:r>
              <a:rPr lang="en-US" sz="1400" dirty="0" err="1" smtClean="0"/>
              <a:t>dönüşü</a:t>
            </a:r>
            <a:r>
              <a:rPr lang="en-US" sz="1400" dirty="0" smtClean="0"/>
              <a:t> </a:t>
            </a:r>
            <a:r>
              <a:rPr lang="en-US" sz="1400" dirty="0" err="1" smtClean="0"/>
              <a:t>olmayan</a:t>
            </a:r>
            <a:r>
              <a:rPr lang="en-US" sz="1400" dirty="0" smtClean="0"/>
              <a:t> </a:t>
            </a:r>
            <a:r>
              <a:rPr lang="en-US" sz="1400" dirty="0" err="1" smtClean="0"/>
              <a:t>eklem</a:t>
            </a:r>
            <a:r>
              <a:rPr lang="en-US" sz="1400" dirty="0" smtClean="0"/>
              <a:t> </a:t>
            </a:r>
            <a:r>
              <a:rPr lang="en-US" sz="1400" dirty="0" err="1" smtClean="0"/>
              <a:t>hasarına</a:t>
            </a:r>
            <a:r>
              <a:rPr lang="en-US" sz="1400" dirty="0" smtClean="0"/>
              <a:t> </a:t>
            </a:r>
            <a:r>
              <a:rPr lang="en-US" sz="1400" dirty="0" err="1" smtClean="0"/>
              <a:t>engel</a:t>
            </a:r>
            <a:r>
              <a:rPr lang="en-US" sz="1400" dirty="0" smtClean="0"/>
              <a:t> </a:t>
            </a:r>
            <a:r>
              <a:rPr lang="en-US" sz="1400" dirty="0" err="1" smtClean="0"/>
              <a:t>olarak</a:t>
            </a:r>
            <a:r>
              <a:rPr lang="en-US" sz="1400" dirty="0" smtClean="0"/>
              <a:t>, </a:t>
            </a:r>
            <a:r>
              <a:rPr lang="en-US" sz="1400" dirty="0" err="1" smtClean="0"/>
              <a:t>hastalık</a:t>
            </a:r>
            <a:r>
              <a:rPr lang="en-US" sz="1400" dirty="0" smtClean="0"/>
              <a:t> </a:t>
            </a:r>
            <a:r>
              <a:rPr lang="en-US" sz="1400" dirty="0" err="1" smtClean="0"/>
              <a:t>remisyonunu</a:t>
            </a:r>
            <a:r>
              <a:rPr lang="en-US" sz="1400" dirty="0" smtClean="0"/>
              <a:t> </a:t>
            </a:r>
            <a:r>
              <a:rPr lang="en-US" sz="1400" dirty="0" err="1" smtClean="0"/>
              <a:t>mümkün</a:t>
            </a:r>
            <a:r>
              <a:rPr lang="en-US" sz="1400" dirty="0" smtClean="0"/>
              <a:t> </a:t>
            </a:r>
            <a:r>
              <a:rPr lang="en-US" sz="1400" dirty="0" err="1" smtClean="0"/>
              <a:t>kılar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6172200"/>
            <a:ext cx="33528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</a:rPr>
              <a:t>Source: </a:t>
            </a:r>
            <a:r>
              <a:rPr lang="en-US" sz="900" dirty="0">
                <a:solidFill>
                  <a:schemeClr val="bg1"/>
                </a:solidFill>
              </a:rPr>
              <a:t>Boston </a:t>
            </a:r>
            <a:r>
              <a:rPr lang="en-US" sz="900" dirty="0" smtClean="0">
                <a:solidFill>
                  <a:schemeClr val="bg1"/>
                </a:solidFill>
              </a:rPr>
              <a:t>Healthcare</a:t>
            </a:r>
            <a:r>
              <a:rPr lang="en-US" sz="900" baseline="30000" dirty="0" smtClean="0">
                <a:solidFill>
                  <a:schemeClr val="bg1"/>
                </a:solidFill>
              </a:rPr>
              <a:t>9</a:t>
            </a:r>
            <a:endParaRPr lang="en-US" sz="900" baseline="30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39140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</a:rPr>
              <a:t>HEALTHY </a:t>
            </a:r>
            <a:r>
              <a:rPr lang="en-US" sz="1200" b="1" dirty="0" smtClean="0">
                <a:solidFill>
                  <a:srgbClr val="FFFFFF"/>
                </a:solidFill>
              </a:rPr>
              <a:t>JOINT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9140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HAND WITH RA</a:t>
            </a:r>
            <a:endParaRPr lang="en-US" sz="1200" b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9" y="1469711"/>
            <a:ext cx="8264581" cy="280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3" y="1221007"/>
            <a:ext cx="8201013" cy="51353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08899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Son 10 </a:t>
            </a:r>
            <a:r>
              <a:rPr lang="en-US" sz="2800" dirty="0" err="1" smtClean="0"/>
              <a:t>yıldaki</a:t>
            </a:r>
            <a:r>
              <a:rPr lang="en-US" sz="2800" dirty="0" smtClean="0"/>
              <a:t> </a:t>
            </a:r>
            <a:r>
              <a:rPr lang="en-US" sz="2800" dirty="0" err="1" smtClean="0"/>
              <a:t>gelişmeler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6282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cdCon.nUGVCIQYSXt2e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462"/>
  <p:tag name="DEFAULTHEIGHT" val="264"/>
  <p:tag name="DEFAULTTOP" val="198"/>
  <p:tag name="DEFAULTLEFT" val="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WRITE" val="{@Draft stamp}"/>
  <p:tag name="SMARTLOCKSHAP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5n94NUb0.h1uUy20l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U2QVZ_7EmThjlgZqjCq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TuHGrenkOCbScFy8TMZ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MWXY_1SECP_HLvCVSGDw"/>
</p:tagLst>
</file>

<file path=ppt/theme/theme1.xml><?xml version="1.0" encoding="utf-8"?>
<a:theme xmlns:a="http://schemas.openxmlformats.org/drawingml/2006/main" name="AIFD Theme Violet v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FD Theme Violet v1" id="{E404C601-E978-4706-8C38-58EF09BE21C8}" vid="{12495B8E-7C3E-4AA4-BD95-923B5E7DCD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wC Burgundy">
    <a:dk1>
      <a:srgbClr val="000000"/>
    </a:dk1>
    <a:lt1>
      <a:srgbClr val="FFFFFF"/>
    </a:lt1>
    <a:dk2>
      <a:srgbClr val="A32020"/>
    </a:dk2>
    <a:lt2>
      <a:srgbClr val="FFFFFF"/>
    </a:lt2>
    <a:accent1>
      <a:srgbClr val="A32020"/>
    </a:accent1>
    <a:accent2>
      <a:srgbClr val="E0301E"/>
    </a:accent2>
    <a:accent3>
      <a:srgbClr val="602320"/>
    </a:accent3>
    <a:accent4>
      <a:srgbClr val="DB536A"/>
    </a:accent4>
    <a:accent5>
      <a:srgbClr val="DC6900"/>
    </a:accent5>
    <a:accent6>
      <a:srgbClr val="FFB600"/>
    </a:accent6>
    <a:hlink>
      <a:srgbClr val="A32020"/>
    </a:hlink>
    <a:folHlink>
      <a:srgbClr val="A32020"/>
    </a:folHlink>
  </a:clrScheme>
  <a:fontScheme name="PwC">
    <a:majorFont>
      <a:latin typeface="Georgi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AIFD Theme Violet v1</Template>
  <TotalTime>6648</TotalTime>
  <Words>5292</Words>
  <Application>Microsoft Office PowerPoint</Application>
  <PresentationFormat>On-screen Show (4:3)</PresentationFormat>
  <Paragraphs>802</Paragraphs>
  <Slides>49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Calibri</vt:lpstr>
      <vt:lpstr>Calibri Light</vt:lpstr>
      <vt:lpstr>Georgia</vt:lpstr>
      <vt:lpstr>Symbol</vt:lpstr>
      <vt:lpstr>Tahoma</vt:lpstr>
      <vt:lpstr>Times New Roman</vt:lpstr>
      <vt:lpstr>Wingdings</vt:lpstr>
      <vt:lpstr>AIFD Theme Violet v1</vt:lpstr>
      <vt:lpstr>Microsoft Excel Chart</vt:lpstr>
      <vt:lpstr>Worksheet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İnovatif İlaçlar Bir Çok Zor Hastalığın Tedavisini Tamamen Değiştiriyor</vt:lpstr>
      <vt:lpstr>Romatoid Artrit: İnovatif  İlaçlar Hastaların Hayatlarını Dönüştürüyor</vt:lpstr>
      <vt:lpstr>Son 10 yıldaki gelişmeler</vt:lpstr>
      <vt:lpstr>PowerPoint Presentation</vt:lpstr>
      <vt:lpstr>PowerPoint Presentation</vt:lpstr>
      <vt:lpstr>PowerPoint Presentation</vt:lpstr>
      <vt:lpstr>PowerPoint Presentation</vt:lpstr>
      <vt:lpstr>İlaç Sektörünün Mevcut Durumu Hedeflerle Uyumlu Değil</vt:lpstr>
      <vt:lpstr>Yenilikçi İlaçlarda Mevcut Durum Uzun erişim süreleri ve sürdürülemez fiyat seviyeleri</vt:lpstr>
      <vt:lpstr>Mevcut Durum Finansal odaklı tedbirler yeni tedavilere erişimi geciktirebilmektedir</vt:lpstr>
      <vt:lpstr>Önerilerimiz (1) Sistematik ve bilimsel ölçütlere dayalı bir sistem için katkı sağlamaya hazırız.</vt:lpstr>
      <vt:lpstr>Önerilerimiz (2) Alternatif Geri Ödeme modelleri mevcut system yerine değerlendirilmeli</vt:lpstr>
      <vt:lpstr>Önerilerimiz (3) Karşılıklı veri ve görüş paylaşımı öngörülebilirliğin ve sürdürülebilirliğin artacağına inanıyoruz.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Back-Up</vt:lpstr>
      <vt:lpstr>Şeffaflığa ilişkin ülke uygulamaları - Kanada</vt:lpstr>
      <vt:lpstr>Şeffaflığa ilişkin ülke uygulamaları - Avusturalya</vt:lpstr>
      <vt:lpstr>Pazara Erişim Anlaşmaları (PEA)</vt:lpstr>
      <vt:lpstr>Pazara Erişim Anlaşması Türleri</vt:lpstr>
      <vt:lpstr>Terapötik alan bazında uygulanan PEA’lar</vt:lpstr>
      <vt:lpstr>Pazara Erişim Anlaşmaları İngiltere Uygulaması</vt:lpstr>
      <vt:lpstr>İngiltere Örneği  Hasta Erişim Şemaları</vt:lpstr>
      <vt:lpstr>İngiltere Örneği  Hasta Erişim Şemaları – Süreç Yönetimi</vt:lpstr>
      <vt:lpstr>Bazı ülkelerdeki pay-back uygulamaları</vt:lpstr>
      <vt:lpstr>Pazara Erişim Anlaşmalarının  temel avantaj ve dezavantajları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Türkiye Ekonomisi’nde Yeni Bir Yapısal Dönüşüm Gerekli</vt:lpstr>
      <vt:lpstr>Orta Gelir Tuzağından Çıkış Ancak Yapısal Dönüşümle Mümkün</vt:lpstr>
      <vt:lpstr>Türkiye Yapısal Dönüşümü Planladı. İlaç Sektörü Dönüşümde Öncelikli Sektör</vt:lpstr>
      <vt:lpstr>İlaç Sektöründe Dönüşüm Üç Alanda Gerekli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Hüseyin Emre Selvi</dc:creator>
  <cp:lastModifiedBy>Yavuz Silay</cp:lastModifiedBy>
  <cp:revision>421</cp:revision>
  <cp:lastPrinted>2014-11-29T11:03:48Z</cp:lastPrinted>
  <dcterms:created xsi:type="dcterms:W3CDTF">2014-08-11T11:58:37Z</dcterms:created>
  <dcterms:modified xsi:type="dcterms:W3CDTF">2014-12-05T07:11:12Z</dcterms:modified>
</cp:coreProperties>
</file>