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71" r:id="rId4"/>
    <p:sldId id="272" r:id="rId5"/>
    <p:sldId id="258" r:id="rId6"/>
    <p:sldId id="269" r:id="rId7"/>
    <p:sldId id="286" r:id="rId8"/>
    <p:sldId id="287" r:id="rId9"/>
    <p:sldId id="288" r:id="rId10"/>
    <p:sldId id="289" r:id="rId11"/>
    <p:sldId id="276" r:id="rId12"/>
    <p:sldId id="277" r:id="rId13"/>
    <p:sldId id="280" r:id="rId14"/>
    <p:sldId id="281" r:id="rId15"/>
    <p:sldId id="282" r:id="rId16"/>
    <p:sldId id="284" r:id="rId17"/>
    <p:sldId id="259" r:id="rId18"/>
    <p:sldId id="262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3616" y="-2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sa\Dropbox\PhD%20Thesis\Proposal\Final%20Proposal\Data\Health%20Expenditures%20-%20y&#305;ll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sa\Dropbox\PhD%20Thesis\Proposal\Final%20Proposal\Data\Infant%20Mortalit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sa\Dropbox\PhD%20Thesis\Proposal\Final%20Proposal\Data\Life%20Expectan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Australia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Sayfa1!$B$2:$AR$2</c:f>
              <c:numCache>
                <c:formatCode>General</c:formatCode>
                <c:ptCount val="43"/>
                <c:pt idx="1">
                  <c:v>222.5934</c:v>
                </c:pt>
                <c:pt idx="2">
                  <c:v>238.107</c:v>
                </c:pt>
                <c:pt idx="3">
                  <c:v>262.8587</c:v>
                </c:pt>
                <c:pt idx="4">
                  <c:v>320.8958999999999</c:v>
                </c:pt>
                <c:pt idx="5">
                  <c:v>400.0688</c:v>
                </c:pt>
                <c:pt idx="6">
                  <c:v>428.1644</c:v>
                </c:pt>
                <c:pt idx="7">
                  <c:v>470.8118999999999</c:v>
                </c:pt>
                <c:pt idx="8">
                  <c:v>508.4564999999999</c:v>
                </c:pt>
                <c:pt idx="9">
                  <c:v>552.2935</c:v>
                </c:pt>
                <c:pt idx="10">
                  <c:v>612.993</c:v>
                </c:pt>
                <c:pt idx="11">
                  <c:v>694.2589</c:v>
                </c:pt>
                <c:pt idx="12">
                  <c:v>728.6509</c:v>
                </c:pt>
                <c:pt idx="13">
                  <c:v>769.8235</c:v>
                </c:pt>
                <c:pt idx="14">
                  <c:v>814.678</c:v>
                </c:pt>
                <c:pt idx="15">
                  <c:v>881.5996</c:v>
                </c:pt>
                <c:pt idx="16">
                  <c:v>931.4591999999999</c:v>
                </c:pt>
                <c:pt idx="17">
                  <c:v>969.6917</c:v>
                </c:pt>
                <c:pt idx="18">
                  <c:v>1030.6501</c:v>
                </c:pt>
                <c:pt idx="19">
                  <c:v>1082.1298</c:v>
                </c:pt>
                <c:pt idx="20">
                  <c:v>1156.0903</c:v>
                </c:pt>
                <c:pt idx="21">
                  <c:v>1228.6043</c:v>
                </c:pt>
                <c:pt idx="22">
                  <c:v>1310.6046</c:v>
                </c:pt>
                <c:pt idx="23">
                  <c:v>1385.4697</c:v>
                </c:pt>
                <c:pt idx="24">
                  <c:v>1470.3153</c:v>
                </c:pt>
                <c:pt idx="25">
                  <c:v>1558.5376</c:v>
                </c:pt>
                <c:pt idx="26">
                  <c:v>1646.0796</c:v>
                </c:pt>
                <c:pt idx="27">
                  <c:v>1723.6676</c:v>
                </c:pt>
                <c:pt idx="28">
                  <c:v>1863.2574</c:v>
                </c:pt>
                <c:pt idx="29">
                  <c:v>1986.4151</c:v>
                </c:pt>
                <c:pt idx="30">
                  <c:v>2150.778</c:v>
                </c:pt>
                <c:pt idx="31">
                  <c:v>2274.19</c:v>
                </c:pt>
                <c:pt idx="32">
                  <c:v>2426.5057</c:v>
                </c:pt>
                <c:pt idx="33">
                  <c:v>2553.3622</c:v>
                </c:pt>
                <c:pt idx="34">
                  <c:v>2744.8355</c:v>
                </c:pt>
                <c:pt idx="35">
                  <c:v>2841.9697</c:v>
                </c:pt>
                <c:pt idx="36">
                  <c:v>3017.2147</c:v>
                </c:pt>
                <c:pt idx="37">
                  <c:v>3195.9572</c:v>
                </c:pt>
                <c:pt idx="38">
                  <c:v>3310.7524</c:v>
                </c:pt>
                <c:pt idx="39">
                  <c:v>3573.666099999999</c:v>
                </c:pt>
                <c:pt idx="40">
                  <c:v>3586.479</c:v>
                </c:pt>
                <c:pt idx="41">
                  <c:v>3764.1583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Sayfa1!$B$3:$AR$3</c:f>
              <c:numCache>
                <c:formatCode>General</c:formatCode>
                <c:ptCount val="43"/>
                <c:pt idx="0">
                  <c:v>281.0762999999999</c:v>
                </c:pt>
                <c:pt idx="1">
                  <c:v>316.8147</c:v>
                </c:pt>
                <c:pt idx="2">
                  <c:v>340.2149</c:v>
                </c:pt>
                <c:pt idx="3">
                  <c:v>360.4281999999999</c:v>
                </c:pt>
                <c:pt idx="4">
                  <c:v>394.1187</c:v>
                </c:pt>
                <c:pt idx="5">
                  <c:v>463.8558</c:v>
                </c:pt>
                <c:pt idx="6">
                  <c:v>510.8801</c:v>
                </c:pt>
                <c:pt idx="7">
                  <c:v>553.011</c:v>
                </c:pt>
                <c:pt idx="8">
                  <c:v>606.5744</c:v>
                </c:pt>
                <c:pt idx="9">
                  <c:v>663.2894</c:v>
                </c:pt>
                <c:pt idx="10">
                  <c:v>749.1718</c:v>
                </c:pt>
                <c:pt idx="11">
                  <c:v>862.8480999999999</c:v>
                </c:pt>
                <c:pt idx="12">
                  <c:v>974.4924999999998</c:v>
                </c:pt>
                <c:pt idx="13">
                  <c:v>1055.8407</c:v>
                </c:pt>
                <c:pt idx="14">
                  <c:v>1132.9638</c:v>
                </c:pt>
                <c:pt idx="15">
                  <c:v>1217.1892</c:v>
                </c:pt>
                <c:pt idx="16">
                  <c:v>1296.85</c:v>
                </c:pt>
                <c:pt idx="17">
                  <c:v>1357.8007</c:v>
                </c:pt>
                <c:pt idx="18">
                  <c:v>1449.1972</c:v>
                </c:pt>
                <c:pt idx="19">
                  <c:v>1555.9731</c:v>
                </c:pt>
                <c:pt idx="20">
                  <c:v>1679.3085</c:v>
                </c:pt>
                <c:pt idx="21">
                  <c:v>1816.9896</c:v>
                </c:pt>
                <c:pt idx="22">
                  <c:v>1907.3886</c:v>
                </c:pt>
                <c:pt idx="23">
                  <c:v>1955.4475</c:v>
                </c:pt>
                <c:pt idx="24">
                  <c:v>1991.2374</c:v>
                </c:pt>
                <c:pt idx="25">
                  <c:v>1994.9227</c:v>
                </c:pt>
                <c:pt idx="26">
                  <c:v>1998.4452</c:v>
                </c:pt>
                <c:pt idx="27">
                  <c:v>2092.9156</c:v>
                </c:pt>
                <c:pt idx="28">
                  <c:v>2245.563</c:v>
                </c:pt>
                <c:pt idx="29">
                  <c:v>2318.8256</c:v>
                </c:pt>
                <c:pt idx="30">
                  <c:v>2415.7716</c:v>
                </c:pt>
                <c:pt idx="31">
                  <c:v>2615.9499</c:v>
                </c:pt>
                <c:pt idx="32">
                  <c:v>2742.8664</c:v>
                </c:pt>
                <c:pt idx="33">
                  <c:v>2914.995</c:v>
                </c:pt>
                <c:pt idx="34">
                  <c:v>3079.3941</c:v>
                </c:pt>
                <c:pt idx="35">
                  <c:v>3282.164299999999</c:v>
                </c:pt>
                <c:pt idx="36">
                  <c:v>3494.2928</c:v>
                </c:pt>
                <c:pt idx="37">
                  <c:v>3660.9743</c:v>
                </c:pt>
                <c:pt idx="38">
                  <c:v>3799.0093</c:v>
                </c:pt>
                <c:pt idx="39">
                  <c:v>4080.9769</c:v>
                </c:pt>
                <c:pt idx="40">
                  <c:v>4184.3042</c:v>
                </c:pt>
                <c:pt idx="41">
                  <c:v>4273.4036</c:v>
                </c:pt>
                <c:pt idx="42">
                  <c:v>4380.3158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France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Sayfa1!$B$4:$AR$4</c:f>
              <c:numCache>
                <c:formatCode>General</c:formatCode>
                <c:ptCount val="43"/>
                <c:pt idx="0">
                  <c:v>191.868</c:v>
                </c:pt>
                <c:pt idx="5">
                  <c:v>364.8467999999999</c:v>
                </c:pt>
                <c:pt idx="10">
                  <c:v>654.6666999999999</c:v>
                </c:pt>
                <c:pt idx="15">
                  <c:v>1011.8021</c:v>
                </c:pt>
                <c:pt idx="20">
                  <c:v>1405.9049</c:v>
                </c:pt>
                <c:pt idx="21">
                  <c:v>1500.0569</c:v>
                </c:pt>
                <c:pt idx="22">
                  <c:v>1594.2852</c:v>
                </c:pt>
                <c:pt idx="23">
                  <c:v>1691.6142</c:v>
                </c:pt>
                <c:pt idx="24">
                  <c:v>1755.3067</c:v>
                </c:pt>
                <c:pt idx="25">
                  <c:v>2036.0676</c:v>
                </c:pt>
                <c:pt idx="26">
                  <c:v>2099.054</c:v>
                </c:pt>
                <c:pt idx="27">
                  <c:v>2164.6995</c:v>
                </c:pt>
                <c:pt idx="28">
                  <c:v>2248.8748</c:v>
                </c:pt>
                <c:pt idx="29">
                  <c:v>2336.1786</c:v>
                </c:pt>
                <c:pt idx="30">
                  <c:v>2486.5251</c:v>
                </c:pt>
                <c:pt idx="31">
                  <c:v>2658.0343</c:v>
                </c:pt>
                <c:pt idx="32">
                  <c:v>2852.5981</c:v>
                </c:pt>
                <c:pt idx="33">
                  <c:v>2824.8341</c:v>
                </c:pt>
                <c:pt idx="34">
                  <c:v>2945.3244</c:v>
                </c:pt>
                <c:pt idx="35">
                  <c:v>3100.9244</c:v>
                </c:pt>
                <c:pt idx="36">
                  <c:v>3272.0195</c:v>
                </c:pt>
                <c:pt idx="37">
                  <c:v>3422.6311</c:v>
                </c:pt>
                <c:pt idx="38">
                  <c:v>3579.4583</c:v>
                </c:pt>
                <c:pt idx="39">
                  <c:v>3806.5141</c:v>
                </c:pt>
                <c:pt idx="40">
                  <c:v>3881.2507</c:v>
                </c:pt>
                <c:pt idx="41">
                  <c:v>4025.6416</c:v>
                </c:pt>
                <c:pt idx="42">
                  <c:v>4121.1967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Sayfa1!$A$5</c:f>
              <c:strCache>
                <c:ptCount val="1"/>
                <c:pt idx="0">
                  <c:v>Germany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Sayfa1!$B$5:$AR$5</c:f>
              <c:numCache>
                <c:formatCode>General</c:formatCode>
                <c:ptCount val="43"/>
                <c:pt idx="0">
                  <c:v>258.7448</c:v>
                </c:pt>
                <c:pt idx="1">
                  <c:v>302.8449</c:v>
                </c:pt>
                <c:pt idx="2">
                  <c:v>344.5188999999999</c:v>
                </c:pt>
                <c:pt idx="3">
                  <c:v>397.379</c:v>
                </c:pt>
                <c:pt idx="4">
                  <c:v>469.8483</c:v>
                </c:pt>
                <c:pt idx="5">
                  <c:v>556.9077999999998</c:v>
                </c:pt>
                <c:pt idx="6">
                  <c:v>620.9522999999999</c:v>
                </c:pt>
                <c:pt idx="7">
                  <c:v>677.4904</c:v>
                </c:pt>
                <c:pt idx="8">
                  <c:v>754.6478999999999</c:v>
                </c:pt>
                <c:pt idx="9">
                  <c:v>834.6328</c:v>
                </c:pt>
                <c:pt idx="10">
                  <c:v>943.4008</c:v>
                </c:pt>
                <c:pt idx="11">
                  <c:v>1072.9097</c:v>
                </c:pt>
                <c:pt idx="12">
                  <c:v>1113.0947</c:v>
                </c:pt>
                <c:pt idx="13">
                  <c:v>1177.9793</c:v>
                </c:pt>
                <c:pt idx="14">
                  <c:v>1277.1431</c:v>
                </c:pt>
                <c:pt idx="15">
                  <c:v>1375.2976</c:v>
                </c:pt>
                <c:pt idx="16">
                  <c:v>1416.2518</c:v>
                </c:pt>
                <c:pt idx="17">
                  <c:v>1488.4058</c:v>
                </c:pt>
                <c:pt idx="18">
                  <c:v>1623.9085</c:v>
                </c:pt>
                <c:pt idx="19">
                  <c:v>1613.0237</c:v>
                </c:pt>
                <c:pt idx="20">
                  <c:v>1725.6764</c:v>
                </c:pt>
                <c:pt idx="22">
                  <c:v>1906.6314</c:v>
                </c:pt>
                <c:pt idx="23">
                  <c:v>1918.3016</c:v>
                </c:pt>
                <c:pt idx="24">
                  <c:v>2048.1087</c:v>
                </c:pt>
                <c:pt idx="25">
                  <c:v>2183.8461</c:v>
                </c:pt>
                <c:pt idx="26">
                  <c:v>2301.0295</c:v>
                </c:pt>
                <c:pt idx="27">
                  <c:v>2316.9475</c:v>
                </c:pt>
                <c:pt idx="28">
                  <c:v>2390.159</c:v>
                </c:pt>
                <c:pt idx="29">
                  <c:v>2485.0626</c:v>
                </c:pt>
                <c:pt idx="30">
                  <c:v>2576.1545</c:v>
                </c:pt>
                <c:pt idx="31">
                  <c:v>2694.8466</c:v>
                </c:pt>
                <c:pt idx="32">
                  <c:v>2824.63</c:v>
                </c:pt>
                <c:pt idx="33">
                  <c:v>2979.4499</c:v>
                </c:pt>
                <c:pt idx="34">
                  <c:v>3045.2812</c:v>
                </c:pt>
                <c:pt idx="35">
                  <c:v>3235.0495</c:v>
                </c:pt>
                <c:pt idx="36">
                  <c:v>3444.8707</c:v>
                </c:pt>
                <c:pt idx="37">
                  <c:v>3593.0504</c:v>
                </c:pt>
                <c:pt idx="38">
                  <c:v>3833.5072</c:v>
                </c:pt>
                <c:pt idx="39">
                  <c:v>4072.716899999999</c:v>
                </c:pt>
                <c:pt idx="40">
                  <c:v>4272.4552</c:v>
                </c:pt>
                <c:pt idx="41">
                  <c:v>4455.428</c:v>
                </c:pt>
                <c:pt idx="42">
                  <c:v>4650.8591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Sayfa1!$A$6</c:f>
              <c:strCache>
                <c:ptCount val="1"/>
                <c:pt idx="0">
                  <c:v>Japan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Sayfa1!$B$6:$AR$6</c:f>
              <c:numCache>
                <c:formatCode>General</c:formatCode>
                <c:ptCount val="43"/>
                <c:pt idx="25">
                  <c:v>1463.8213</c:v>
                </c:pt>
                <c:pt idx="26">
                  <c:v>1570.6147</c:v>
                </c:pt>
                <c:pt idx="27">
                  <c:v>1605.2005</c:v>
                </c:pt>
                <c:pt idx="28">
                  <c:v>1655.7692</c:v>
                </c:pt>
                <c:pt idx="29">
                  <c:v>1752.6383</c:v>
                </c:pt>
                <c:pt idx="30">
                  <c:v>1895.1792</c:v>
                </c:pt>
                <c:pt idx="31">
                  <c:v>1997.8434</c:v>
                </c:pt>
                <c:pt idx="32">
                  <c:v>2076.798</c:v>
                </c:pt>
                <c:pt idx="33">
                  <c:v>2169.9234</c:v>
                </c:pt>
                <c:pt idx="34">
                  <c:v>2295.764099999999</c:v>
                </c:pt>
                <c:pt idx="35">
                  <c:v>2434.0643</c:v>
                </c:pt>
                <c:pt idx="36">
                  <c:v>2559.5909</c:v>
                </c:pt>
                <c:pt idx="37">
                  <c:v>2704.1802</c:v>
                </c:pt>
                <c:pt idx="38">
                  <c:v>2862.35</c:v>
                </c:pt>
                <c:pt idx="39">
                  <c:v>3014.8493</c:v>
                </c:pt>
                <c:pt idx="40">
                  <c:v>3207.9049</c:v>
                </c:pt>
                <c:pt idx="41">
                  <c:v>3428.2786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Sayfa1!$A$7</c:f>
              <c:strCache>
                <c:ptCount val="1"/>
                <c:pt idx="0">
                  <c:v>Netherlands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Sayfa1!$B$7:$AR$7</c:f>
              <c:numCache>
                <c:formatCode>General</c:formatCode>
                <c:ptCount val="43"/>
                <c:pt idx="2">
                  <c:v>281.255</c:v>
                </c:pt>
                <c:pt idx="3">
                  <c:v>313.3877</c:v>
                </c:pt>
                <c:pt idx="4">
                  <c:v>365.5335999999999</c:v>
                </c:pt>
                <c:pt idx="5">
                  <c:v>419.3964999999999</c:v>
                </c:pt>
                <c:pt idx="6">
                  <c:v>455.3515</c:v>
                </c:pt>
                <c:pt idx="7">
                  <c:v>497.0399</c:v>
                </c:pt>
                <c:pt idx="8">
                  <c:v>551.1319</c:v>
                </c:pt>
                <c:pt idx="9">
                  <c:v>619.8159999999999</c:v>
                </c:pt>
                <c:pt idx="10">
                  <c:v>697.8955999999998</c:v>
                </c:pt>
                <c:pt idx="11">
                  <c:v>762.3311999999999</c:v>
                </c:pt>
                <c:pt idx="12">
                  <c:v>823.0321999999999</c:v>
                </c:pt>
                <c:pt idx="13">
                  <c:v>869.8631999999999</c:v>
                </c:pt>
                <c:pt idx="14">
                  <c:v>887.6130000000001</c:v>
                </c:pt>
                <c:pt idx="15">
                  <c:v>933.6844</c:v>
                </c:pt>
                <c:pt idx="16">
                  <c:v>986.481</c:v>
                </c:pt>
                <c:pt idx="17">
                  <c:v>1041.3408</c:v>
                </c:pt>
                <c:pt idx="18">
                  <c:v>1095.9398</c:v>
                </c:pt>
                <c:pt idx="19">
                  <c:v>1211.4671</c:v>
                </c:pt>
                <c:pt idx="20">
                  <c:v>1329.898</c:v>
                </c:pt>
                <c:pt idx="21">
                  <c:v>1431.9364</c:v>
                </c:pt>
                <c:pt idx="22">
                  <c:v>1521.0967</c:v>
                </c:pt>
                <c:pt idx="23">
                  <c:v>1587.0501</c:v>
                </c:pt>
                <c:pt idx="24">
                  <c:v>1632.8754</c:v>
                </c:pt>
                <c:pt idx="25">
                  <c:v>1689.7543</c:v>
                </c:pt>
                <c:pt idx="26">
                  <c:v>1759.7032</c:v>
                </c:pt>
                <c:pt idx="27">
                  <c:v>1824.6483</c:v>
                </c:pt>
                <c:pt idx="28">
                  <c:v>1963.8735</c:v>
                </c:pt>
                <c:pt idx="29">
                  <c:v>2076.1565</c:v>
                </c:pt>
                <c:pt idx="30">
                  <c:v>2226.8585</c:v>
                </c:pt>
                <c:pt idx="31">
                  <c:v>2441.3411</c:v>
                </c:pt>
                <c:pt idx="32">
                  <c:v>2700.5108</c:v>
                </c:pt>
                <c:pt idx="33">
                  <c:v>2849.765699999999</c:v>
                </c:pt>
                <c:pt idx="34">
                  <c:v>3014.9666</c:v>
                </c:pt>
                <c:pt idx="35">
                  <c:v>3542.5303</c:v>
                </c:pt>
                <c:pt idx="36">
                  <c:v>3799.7599</c:v>
                </c:pt>
                <c:pt idx="37">
                  <c:v>4052.1466</c:v>
                </c:pt>
                <c:pt idx="38">
                  <c:v>4379.4506</c:v>
                </c:pt>
                <c:pt idx="39">
                  <c:v>4554.3252</c:v>
                </c:pt>
                <c:pt idx="40">
                  <c:v>4656.4029</c:v>
                </c:pt>
                <c:pt idx="41">
                  <c:v>4843.0469</c:v>
                </c:pt>
                <c:pt idx="42">
                  <c:v>5099.0052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Sayfa1!$A$8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Sayfa1!$B$8:$AR$8</c:f>
              <c:numCache>
                <c:formatCode>General</c:formatCode>
                <c:ptCount val="43"/>
                <c:pt idx="0">
                  <c:v>132.4277</c:v>
                </c:pt>
                <c:pt idx="1">
                  <c:v>155.9425</c:v>
                </c:pt>
                <c:pt idx="2">
                  <c:v>184.9886</c:v>
                </c:pt>
                <c:pt idx="3">
                  <c:v>209.0761</c:v>
                </c:pt>
                <c:pt idx="4">
                  <c:v>235.4262</c:v>
                </c:pt>
                <c:pt idx="5">
                  <c:v>291.3315999999999</c:v>
                </c:pt>
                <c:pt idx="6">
                  <c:v>331.9590999999999</c:v>
                </c:pt>
                <c:pt idx="7">
                  <c:v>381.0565</c:v>
                </c:pt>
                <c:pt idx="8">
                  <c:v>463.5409</c:v>
                </c:pt>
                <c:pt idx="9">
                  <c:v>477.0353999999999</c:v>
                </c:pt>
                <c:pt idx="10">
                  <c:v>526.4316999999999</c:v>
                </c:pt>
                <c:pt idx="11">
                  <c:v>585.8955999999998</c:v>
                </c:pt>
                <c:pt idx="12">
                  <c:v>644.3134</c:v>
                </c:pt>
                <c:pt idx="13">
                  <c:v>716.494</c:v>
                </c:pt>
                <c:pt idx="14">
                  <c:v>738.559</c:v>
                </c:pt>
                <c:pt idx="15">
                  <c:v>802.2094</c:v>
                </c:pt>
                <c:pt idx="16">
                  <c:v>917.7094</c:v>
                </c:pt>
                <c:pt idx="17">
                  <c:v>991.4773</c:v>
                </c:pt>
                <c:pt idx="18">
                  <c:v>1040.719</c:v>
                </c:pt>
                <c:pt idx="19">
                  <c:v>1057.5723</c:v>
                </c:pt>
                <c:pt idx="20">
                  <c:v>1288.184</c:v>
                </c:pt>
                <c:pt idx="21">
                  <c:v>1419.114</c:v>
                </c:pt>
                <c:pt idx="22">
                  <c:v>1526.5943</c:v>
                </c:pt>
                <c:pt idx="23">
                  <c:v>1572.2272</c:v>
                </c:pt>
                <c:pt idx="24">
                  <c:v>1658.3248</c:v>
                </c:pt>
                <c:pt idx="25">
                  <c:v>1749.5457</c:v>
                </c:pt>
                <c:pt idx="26">
                  <c:v>1911.4221</c:v>
                </c:pt>
                <c:pt idx="27">
                  <c:v>2207.3211</c:v>
                </c:pt>
                <c:pt idx="28">
                  <c:v>2357.1145</c:v>
                </c:pt>
                <c:pt idx="29">
                  <c:v>2565.082899999999</c:v>
                </c:pt>
                <c:pt idx="30">
                  <c:v>2838.8179</c:v>
                </c:pt>
                <c:pt idx="31">
                  <c:v>3031.3032</c:v>
                </c:pt>
                <c:pt idx="32">
                  <c:v>3398.038</c:v>
                </c:pt>
                <c:pt idx="33">
                  <c:v>3590.4308</c:v>
                </c:pt>
                <c:pt idx="34">
                  <c:v>3809.245899999999</c:v>
                </c:pt>
                <c:pt idx="35">
                  <c:v>4029.4378</c:v>
                </c:pt>
                <c:pt idx="36">
                  <c:v>4334.1654</c:v>
                </c:pt>
                <c:pt idx="37">
                  <c:v>4574.437599999999</c:v>
                </c:pt>
                <c:pt idx="38">
                  <c:v>4973.286</c:v>
                </c:pt>
                <c:pt idx="39">
                  <c:v>5115.0515</c:v>
                </c:pt>
                <c:pt idx="40">
                  <c:v>5237.3866</c:v>
                </c:pt>
                <c:pt idx="41">
                  <c:v>5531.402700000001</c:v>
                </c:pt>
                <c:pt idx="42">
                  <c:v>5881.3446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Sayfa1!$A$9</c:f>
              <c:strCache>
                <c:ptCount val="1"/>
                <c:pt idx="0">
                  <c:v>Spain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Sayfa1!$B$9:$AR$9</c:f>
              <c:numCache>
                <c:formatCode>General</c:formatCode>
                <c:ptCount val="43"/>
                <c:pt idx="0">
                  <c:v>88.47170000000001</c:v>
                </c:pt>
                <c:pt idx="1">
                  <c:v>109.6284</c:v>
                </c:pt>
                <c:pt idx="2">
                  <c:v>129.3583</c:v>
                </c:pt>
                <c:pt idx="3">
                  <c:v>142.5214</c:v>
                </c:pt>
                <c:pt idx="4">
                  <c:v>176.9013</c:v>
                </c:pt>
                <c:pt idx="5">
                  <c:v>200.1252</c:v>
                </c:pt>
                <c:pt idx="6">
                  <c:v>240.0592</c:v>
                </c:pt>
                <c:pt idx="7">
                  <c:v>272.8845999999999</c:v>
                </c:pt>
                <c:pt idx="8">
                  <c:v>294.5079</c:v>
                </c:pt>
                <c:pt idx="9">
                  <c:v>312.8304</c:v>
                </c:pt>
                <c:pt idx="10">
                  <c:v>350.9945999999999</c:v>
                </c:pt>
                <c:pt idx="11">
                  <c:v>390.6594</c:v>
                </c:pt>
                <c:pt idx="12">
                  <c:v>425.3625</c:v>
                </c:pt>
                <c:pt idx="13">
                  <c:v>460.8930999999999</c:v>
                </c:pt>
                <c:pt idx="14">
                  <c:v>466.8125</c:v>
                </c:pt>
                <c:pt idx="15">
                  <c:v>480.0955999999999</c:v>
                </c:pt>
                <c:pt idx="16">
                  <c:v>500.2554</c:v>
                </c:pt>
                <c:pt idx="17">
                  <c:v>547.654</c:v>
                </c:pt>
                <c:pt idx="18">
                  <c:v>661.0677999999999</c:v>
                </c:pt>
                <c:pt idx="19">
                  <c:v>734.3021999999999</c:v>
                </c:pt>
                <c:pt idx="20">
                  <c:v>834.7016</c:v>
                </c:pt>
                <c:pt idx="21">
                  <c:v>909.4277999999999</c:v>
                </c:pt>
                <c:pt idx="22">
                  <c:v>991.5537</c:v>
                </c:pt>
                <c:pt idx="23">
                  <c:v>1047.2019</c:v>
                </c:pt>
                <c:pt idx="24">
                  <c:v>1080.4697</c:v>
                </c:pt>
                <c:pt idx="25">
                  <c:v>1156.236</c:v>
                </c:pt>
                <c:pt idx="26">
                  <c:v>1216.2337</c:v>
                </c:pt>
                <c:pt idx="27">
                  <c:v>1264.5513</c:v>
                </c:pt>
                <c:pt idx="28">
                  <c:v>1342.0627</c:v>
                </c:pt>
                <c:pt idx="29">
                  <c:v>1406.4498</c:v>
                </c:pt>
                <c:pt idx="30">
                  <c:v>1492.0545</c:v>
                </c:pt>
                <c:pt idx="31">
                  <c:v>1575.1749</c:v>
                </c:pt>
                <c:pt idx="32">
                  <c:v>1677.5407</c:v>
                </c:pt>
                <c:pt idx="33">
                  <c:v>1947.393</c:v>
                </c:pt>
                <c:pt idx="34">
                  <c:v>2058.2212</c:v>
                </c:pt>
                <c:pt idx="35">
                  <c:v>2185.784099999999</c:v>
                </c:pt>
                <c:pt idx="36">
                  <c:v>2443.8615</c:v>
                </c:pt>
                <c:pt idx="37">
                  <c:v>2611.6218</c:v>
                </c:pt>
                <c:pt idx="38">
                  <c:v>2837.4403</c:v>
                </c:pt>
                <c:pt idx="39">
                  <c:v>2990.4402</c:v>
                </c:pt>
                <c:pt idx="40">
                  <c:v>2941.5767</c:v>
                </c:pt>
                <c:pt idx="41">
                  <c:v>2938.2336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Sayfa1!$A$10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Sayfa1!$B$10:$AR$10</c:f>
              <c:numCache>
                <c:formatCode>General</c:formatCode>
                <c:ptCount val="43"/>
                <c:pt idx="15">
                  <c:v>1150.8928</c:v>
                </c:pt>
                <c:pt idx="16">
                  <c:v>1165.0916</c:v>
                </c:pt>
                <c:pt idx="17">
                  <c:v>1244.3571</c:v>
                </c:pt>
                <c:pt idx="18">
                  <c:v>1299.5836</c:v>
                </c:pt>
                <c:pt idx="19">
                  <c:v>1388.1869</c:v>
                </c:pt>
                <c:pt idx="20">
                  <c:v>1455.5155</c:v>
                </c:pt>
                <c:pt idx="21">
                  <c:v>1474.0021</c:v>
                </c:pt>
                <c:pt idx="22">
                  <c:v>1539.6456</c:v>
                </c:pt>
                <c:pt idx="23">
                  <c:v>1584.4053</c:v>
                </c:pt>
                <c:pt idx="24">
                  <c:v>1586.3453</c:v>
                </c:pt>
                <c:pt idx="25">
                  <c:v>1657.74</c:v>
                </c:pt>
                <c:pt idx="26">
                  <c:v>1769.755</c:v>
                </c:pt>
                <c:pt idx="27">
                  <c:v>1795.3491</c:v>
                </c:pt>
                <c:pt idx="28">
                  <c:v>1893.4506</c:v>
                </c:pt>
                <c:pt idx="29">
                  <c:v>2015.6243</c:v>
                </c:pt>
                <c:pt idx="30">
                  <c:v>2179.5961</c:v>
                </c:pt>
                <c:pt idx="31">
                  <c:v>2396.624699999999</c:v>
                </c:pt>
                <c:pt idx="32">
                  <c:v>2578.7154</c:v>
                </c:pt>
                <c:pt idx="33">
                  <c:v>2712.5145</c:v>
                </c:pt>
                <c:pt idx="34">
                  <c:v>2831.0076</c:v>
                </c:pt>
                <c:pt idx="35">
                  <c:v>2844.975</c:v>
                </c:pt>
                <c:pt idx="36">
                  <c:v>3071.71</c:v>
                </c:pt>
                <c:pt idx="37">
                  <c:v>3281.8621</c:v>
                </c:pt>
                <c:pt idx="38">
                  <c:v>3485.9668</c:v>
                </c:pt>
                <c:pt idx="39">
                  <c:v>3564.0978</c:v>
                </c:pt>
                <c:pt idx="40">
                  <c:v>3548.8485</c:v>
                </c:pt>
                <c:pt idx="41">
                  <c:v>3741.066899999999</c:v>
                </c:pt>
                <c:pt idx="42">
                  <c:v>3886.0389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Sayfa1!$A$11</c:f>
              <c:strCache>
                <c:ptCount val="1"/>
                <c:pt idx="0">
                  <c:v>Switzerland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Sayfa1!$B$11:$AR$11</c:f>
              <c:numCache>
                <c:formatCode>General</c:formatCode>
                <c:ptCount val="43"/>
                <c:pt idx="0">
                  <c:v>345.0535</c:v>
                </c:pt>
                <c:pt idx="1">
                  <c:v>392.1567999999999</c:v>
                </c:pt>
                <c:pt idx="2">
                  <c:v>416.2774999999999</c:v>
                </c:pt>
                <c:pt idx="3">
                  <c:v>455.5921999999999</c:v>
                </c:pt>
                <c:pt idx="4">
                  <c:v>535.165</c:v>
                </c:pt>
                <c:pt idx="5">
                  <c:v>618.0901</c:v>
                </c:pt>
                <c:pt idx="6">
                  <c:v>669.2601</c:v>
                </c:pt>
                <c:pt idx="7">
                  <c:v>729.9475999999999</c:v>
                </c:pt>
                <c:pt idx="8">
                  <c:v>785.548</c:v>
                </c:pt>
                <c:pt idx="9">
                  <c:v>882.0245</c:v>
                </c:pt>
                <c:pt idx="10">
                  <c:v>1006.8896</c:v>
                </c:pt>
                <c:pt idx="11">
                  <c:v>1122.4082</c:v>
                </c:pt>
                <c:pt idx="12">
                  <c:v>1193.5178</c:v>
                </c:pt>
                <c:pt idx="13">
                  <c:v>1309.4715</c:v>
                </c:pt>
                <c:pt idx="14">
                  <c:v>1345.3093</c:v>
                </c:pt>
                <c:pt idx="15">
                  <c:v>1433.6174</c:v>
                </c:pt>
                <c:pt idx="16">
                  <c:v>1518.7529</c:v>
                </c:pt>
                <c:pt idx="17">
                  <c:v>1617.2576</c:v>
                </c:pt>
                <c:pt idx="18">
                  <c:v>1727.3746</c:v>
                </c:pt>
                <c:pt idx="19">
                  <c:v>1863.2062</c:v>
                </c:pt>
                <c:pt idx="20">
                  <c:v>1966.5455</c:v>
                </c:pt>
                <c:pt idx="21">
                  <c:v>2151.1128</c:v>
                </c:pt>
                <c:pt idx="22">
                  <c:v>2276.1183</c:v>
                </c:pt>
                <c:pt idx="23">
                  <c:v>2327.4205</c:v>
                </c:pt>
                <c:pt idx="24">
                  <c:v>2409.1777</c:v>
                </c:pt>
                <c:pt idx="25">
                  <c:v>2559.9363</c:v>
                </c:pt>
                <c:pt idx="26">
                  <c:v>2730.5731</c:v>
                </c:pt>
                <c:pt idx="27">
                  <c:v>2843.8025</c:v>
                </c:pt>
                <c:pt idx="28">
                  <c:v>2981.1758</c:v>
                </c:pt>
                <c:pt idx="29">
                  <c:v>3073.2264</c:v>
                </c:pt>
                <c:pt idx="30">
                  <c:v>3224.8329</c:v>
                </c:pt>
                <c:pt idx="31">
                  <c:v>3429.571</c:v>
                </c:pt>
                <c:pt idx="32">
                  <c:v>3672.9237</c:v>
                </c:pt>
                <c:pt idx="33">
                  <c:v>3780.2566</c:v>
                </c:pt>
                <c:pt idx="34">
                  <c:v>3933.6619</c:v>
                </c:pt>
                <c:pt idx="35">
                  <c:v>4015.333</c:v>
                </c:pt>
                <c:pt idx="36">
                  <c:v>4256.0412</c:v>
                </c:pt>
                <c:pt idx="37">
                  <c:v>4563.6855</c:v>
                </c:pt>
                <c:pt idx="38">
                  <c:v>4933.101</c:v>
                </c:pt>
                <c:pt idx="39">
                  <c:v>5205.1172</c:v>
                </c:pt>
                <c:pt idx="40">
                  <c:v>5291.9497</c:v>
                </c:pt>
                <c:pt idx="41">
                  <c:v>5670.9005</c:v>
                </c:pt>
                <c:pt idx="42">
                  <c:v>6079.9688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Sayfa1!$A$12</c:f>
              <c:strCache>
                <c:ptCount val="1"/>
                <c:pt idx="0">
                  <c:v>UK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Sayfa1!$B$12:$AR$12</c:f>
              <c:numCache>
                <c:formatCode>General</c:formatCode>
                <c:ptCount val="43"/>
                <c:pt idx="0">
                  <c:v>147.8861</c:v>
                </c:pt>
                <c:pt idx="1">
                  <c:v>160.1578</c:v>
                </c:pt>
                <c:pt idx="2">
                  <c:v>175.3763</c:v>
                </c:pt>
                <c:pt idx="3">
                  <c:v>195.3607</c:v>
                </c:pt>
                <c:pt idx="4">
                  <c:v>239.9554</c:v>
                </c:pt>
                <c:pt idx="5">
                  <c:v>271.5104999999999</c:v>
                </c:pt>
                <c:pt idx="6">
                  <c:v>295.807</c:v>
                </c:pt>
                <c:pt idx="7">
                  <c:v>315.1866</c:v>
                </c:pt>
                <c:pt idx="8">
                  <c:v>347.7214999999999</c:v>
                </c:pt>
                <c:pt idx="9">
                  <c:v>383.4186999999999</c:v>
                </c:pt>
                <c:pt idx="10">
                  <c:v>437.9979999999999</c:v>
                </c:pt>
                <c:pt idx="11">
                  <c:v>496.5779999999999</c:v>
                </c:pt>
                <c:pt idx="12">
                  <c:v>521.6641</c:v>
                </c:pt>
                <c:pt idx="13">
                  <c:v>584.8153999999998</c:v>
                </c:pt>
                <c:pt idx="14">
                  <c:v>611.1002</c:v>
                </c:pt>
                <c:pt idx="15">
                  <c:v>641.0997</c:v>
                </c:pt>
                <c:pt idx="16">
                  <c:v>677.0326999999999</c:v>
                </c:pt>
                <c:pt idx="17">
                  <c:v>738.4188</c:v>
                </c:pt>
                <c:pt idx="18">
                  <c:v>791.2731</c:v>
                </c:pt>
                <c:pt idx="19">
                  <c:v>837.3314999999999</c:v>
                </c:pt>
                <c:pt idx="20">
                  <c:v>876.5428000000001</c:v>
                </c:pt>
                <c:pt idx="21">
                  <c:v>959.7991</c:v>
                </c:pt>
                <c:pt idx="22">
                  <c:v>1067.6556</c:v>
                </c:pt>
                <c:pt idx="23">
                  <c:v>1139.7391</c:v>
                </c:pt>
                <c:pt idx="24">
                  <c:v>1223.7469</c:v>
                </c:pt>
                <c:pt idx="25">
                  <c:v>1272.7668</c:v>
                </c:pt>
                <c:pt idx="26">
                  <c:v>1351.905</c:v>
                </c:pt>
                <c:pt idx="27">
                  <c:v>1400.4137</c:v>
                </c:pt>
                <c:pt idx="28">
                  <c:v>1472.2699</c:v>
                </c:pt>
                <c:pt idx="29">
                  <c:v>1573.5405</c:v>
                </c:pt>
                <c:pt idx="30">
                  <c:v>1739.2615</c:v>
                </c:pt>
                <c:pt idx="31">
                  <c:v>1925.0046</c:v>
                </c:pt>
                <c:pt idx="32">
                  <c:v>2087.3627</c:v>
                </c:pt>
                <c:pt idx="33">
                  <c:v>2227.6074</c:v>
                </c:pt>
                <c:pt idx="34">
                  <c:v>2421.6054</c:v>
                </c:pt>
                <c:pt idx="35">
                  <c:v>2576.9914</c:v>
                </c:pt>
                <c:pt idx="36">
                  <c:v>2796.6939</c:v>
                </c:pt>
                <c:pt idx="37">
                  <c:v>2863.759</c:v>
                </c:pt>
                <c:pt idx="38">
                  <c:v>2994.3413</c:v>
                </c:pt>
                <c:pt idx="39">
                  <c:v>3196.8479</c:v>
                </c:pt>
                <c:pt idx="40">
                  <c:v>3064.3719</c:v>
                </c:pt>
                <c:pt idx="41">
                  <c:v>3093.6755</c:v>
                </c:pt>
                <c:pt idx="42">
                  <c:v>3172.1926</c:v>
                </c:pt>
              </c:numCache>
            </c:numRef>
          </c:yVal>
          <c:smooth val="1"/>
        </c:ser>
        <c:ser>
          <c:idx val="11"/>
          <c:order val="11"/>
          <c:tx>
            <c:strRef>
              <c:f>Sayfa1!$A$13</c:f>
              <c:strCache>
                <c:ptCount val="1"/>
                <c:pt idx="0">
                  <c:v>US</c:v>
                </c:pt>
              </c:strCache>
            </c:strRef>
          </c:tx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Sayfa1!$B$13:$AR$13</c:f>
              <c:numCache>
                <c:formatCode>General</c:formatCode>
                <c:ptCount val="43"/>
                <c:pt idx="0">
                  <c:v>327.0897</c:v>
                </c:pt>
                <c:pt idx="1">
                  <c:v>358.1098</c:v>
                </c:pt>
                <c:pt idx="2">
                  <c:v>397.2248</c:v>
                </c:pt>
                <c:pt idx="3">
                  <c:v>439.4395</c:v>
                </c:pt>
                <c:pt idx="4">
                  <c:v>495.3082999999999</c:v>
                </c:pt>
                <c:pt idx="5">
                  <c:v>560.9967</c:v>
                </c:pt>
                <c:pt idx="6">
                  <c:v>639.1545</c:v>
                </c:pt>
                <c:pt idx="7">
                  <c:v>726.5236</c:v>
                </c:pt>
                <c:pt idx="8">
                  <c:v>809.203</c:v>
                </c:pt>
                <c:pt idx="9">
                  <c:v>909.3249</c:v>
                </c:pt>
                <c:pt idx="10">
                  <c:v>1037.2177</c:v>
                </c:pt>
                <c:pt idx="11">
                  <c:v>1192.5613</c:v>
                </c:pt>
                <c:pt idx="12">
                  <c:v>1330.7629</c:v>
                </c:pt>
                <c:pt idx="13">
                  <c:v>1453.1093</c:v>
                </c:pt>
                <c:pt idx="14">
                  <c:v>1592.3491</c:v>
                </c:pt>
                <c:pt idx="15">
                  <c:v>1737.3917</c:v>
                </c:pt>
                <c:pt idx="16">
                  <c:v>1850.5805</c:v>
                </c:pt>
                <c:pt idx="17">
                  <c:v>1994.0055</c:v>
                </c:pt>
                <c:pt idx="18">
                  <c:v>2214.8561</c:v>
                </c:pt>
                <c:pt idx="19">
                  <c:v>2445.0641</c:v>
                </c:pt>
                <c:pt idx="20">
                  <c:v>2706.4491</c:v>
                </c:pt>
                <c:pt idx="21">
                  <c:v>2923.0579</c:v>
                </c:pt>
                <c:pt idx="22">
                  <c:v>3122.684</c:v>
                </c:pt>
                <c:pt idx="23">
                  <c:v>3309.9252</c:v>
                </c:pt>
                <c:pt idx="24">
                  <c:v>3453.713</c:v>
                </c:pt>
                <c:pt idx="25">
                  <c:v>3611.1477</c:v>
                </c:pt>
                <c:pt idx="26">
                  <c:v>3764.403</c:v>
                </c:pt>
                <c:pt idx="27">
                  <c:v>3926.0892</c:v>
                </c:pt>
                <c:pt idx="28">
                  <c:v>4094.588299999999</c:v>
                </c:pt>
                <c:pt idx="29">
                  <c:v>4303.8671</c:v>
                </c:pt>
                <c:pt idx="30">
                  <c:v>4570.5315</c:v>
                </c:pt>
                <c:pt idx="31">
                  <c:v>4920.0904</c:v>
                </c:pt>
                <c:pt idx="32">
                  <c:v>5339.9756</c:v>
                </c:pt>
                <c:pt idx="33">
                  <c:v>5749.6423</c:v>
                </c:pt>
                <c:pt idx="34">
                  <c:v>6107.6129</c:v>
                </c:pt>
                <c:pt idx="35">
                  <c:v>6459.6668</c:v>
                </c:pt>
                <c:pt idx="36">
                  <c:v>6822.1332</c:v>
                </c:pt>
                <c:pt idx="37">
                  <c:v>7166.3974</c:v>
                </c:pt>
                <c:pt idx="38">
                  <c:v>7422.929700000001</c:v>
                </c:pt>
                <c:pt idx="39">
                  <c:v>7686.5267</c:v>
                </c:pt>
                <c:pt idx="40">
                  <c:v>7919.1588</c:v>
                </c:pt>
                <c:pt idx="41">
                  <c:v>8135.5552</c:v>
                </c:pt>
                <c:pt idx="42">
                  <c:v>8388.7916</c:v>
                </c:pt>
              </c:numCache>
            </c:numRef>
          </c:yVal>
          <c:smooth val="1"/>
        </c:ser>
        <c:ser>
          <c:idx val="12"/>
          <c:order val="12"/>
          <c:tx>
            <c:v>Turkey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Sayfa1!$B$1:$AR$1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Sayfa1!$B$14:$AR$14</c:f>
              <c:numCache>
                <c:formatCode>General</c:formatCode>
                <c:ptCount val="43"/>
                <c:pt idx="5">
                  <c:v>44.215</c:v>
                </c:pt>
                <c:pt idx="6">
                  <c:v>39.82060000000001</c:v>
                </c:pt>
                <c:pt idx="7">
                  <c:v>50.3125</c:v>
                </c:pt>
                <c:pt idx="8">
                  <c:v>59.8258</c:v>
                </c:pt>
                <c:pt idx="9">
                  <c:v>64.8236</c:v>
                </c:pt>
                <c:pt idx="10">
                  <c:v>69.3997</c:v>
                </c:pt>
                <c:pt idx="11">
                  <c:v>84.82289999999999</c:v>
                </c:pt>
                <c:pt idx="12">
                  <c:v>75.8803</c:v>
                </c:pt>
                <c:pt idx="13">
                  <c:v>82.5906</c:v>
                </c:pt>
                <c:pt idx="14">
                  <c:v>85.8866</c:v>
                </c:pt>
                <c:pt idx="15">
                  <c:v>67.9857</c:v>
                </c:pt>
                <c:pt idx="16">
                  <c:v>89.278</c:v>
                </c:pt>
                <c:pt idx="17">
                  <c:v>102.8817</c:v>
                </c:pt>
                <c:pt idx="18">
                  <c:v>116.2256</c:v>
                </c:pt>
                <c:pt idx="19">
                  <c:v>130.5253</c:v>
                </c:pt>
                <c:pt idx="20">
                  <c:v>157.737</c:v>
                </c:pt>
                <c:pt idx="21">
                  <c:v>171.018</c:v>
                </c:pt>
                <c:pt idx="22">
                  <c:v>179.9602</c:v>
                </c:pt>
                <c:pt idx="23">
                  <c:v>191.8105</c:v>
                </c:pt>
                <c:pt idx="24">
                  <c:v>177.4019</c:v>
                </c:pt>
                <c:pt idx="25">
                  <c:v>178.3282</c:v>
                </c:pt>
                <c:pt idx="26">
                  <c:v>222.6907</c:v>
                </c:pt>
                <c:pt idx="27">
                  <c:v>259.6881999999999</c:v>
                </c:pt>
                <c:pt idx="28">
                  <c:v>307.8919</c:v>
                </c:pt>
                <c:pt idx="29">
                  <c:v>389.3862999999999</c:v>
                </c:pt>
                <c:pt idx="30">
                  <c:v>453.9234999999999</c:v>
                </c:pt>
                <c:pt idx="31">
                  <c:v>444.5522000000001</c:v>
                </c:pt>
                <c:pt idx="32">
                  <c:v>464.2681999999999</c:v>
                </c:pt>
                <c:pt idx="33">
                  <c:v>469.4786999999999</c:v>
                </c:pt>
                <c:pt idx="34">
                  <c:v>545.8218999999999</c:v>
                </c:pt>
                <c:pt idx="35">
                  <c:v>620.8383</c:v>
                </c:pt>
                <c:pt idx="36">
                  <c:v>748.5879</c:v>
                </c:pt>
                <c:pt idx="37">
                  <c:v>838.8691999999999</c:v>
                </c:pt>
                <c:pt idx="38">
                  <c:v>905.7175</c:v>
                </c:pt>
                <c:pt idx="40">
                  <c:v>0.0</c:v>
                </c:pt>
                <c:pt idx="42">
                  <c:v>0.0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4588728"/>
        <c:axId val="-2134585624"/>
      </c:scatterChart>
      <c:valAx>
        <c:axId val="-2134588728"/>
        <c:scaling>
          <c:orientation val="minMax"/>
          <c:max val="2015.0"/>
          <c:min val="1970.0"/>
        </c:scaling>
        <c:delete val="0"/>
        <c:axPos val="b"/>
        <c:numFmt formatCode="General" sourceLinked="1"/>
        <c:majorTickMark val="none"/>
        <c:minorTickMark val="none"/>
        <c:tickLblPos val="nextTo"/>
        <c:crossAx val="-2134585624"/>
        <c:crosses val="autoZero"/>
        <c:crossBetween val="midCat"/>
      </c:valAx>
      <c:valAx>
        <c:axId val="-21345856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3458872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4"/>
          <c:order val="4"/>
          <c:tx>
            <c:strRef>
              <c:f>Sayfa1!$A$3</c:f>
              <c:strCache>
                <c:ptCount val="1"/>
                <c:pt idx="0">
                  <c:v>Australia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Sayfa1!$B$3:$AR$3</c:f>
              <c:numCache>
                <c:formatCode>General</c:formatCode>
                <c:ptCount val="43"/>
                <c:pt idx="0">
                  <c:v>17.9</c:v>
                </c:pt>
                <c:pt idx="1">
                  <c:v>17.3</c:v>
                </c:pt>
                <c:pt idx="2">
                  <c:v>16.7</c:v>
                </c:pt>
                <c:pt idx="3">
                  <c:v>16.5</c:v>
                </c:pt>
                <c:pt idx="4">
                  <c:v>16.1</c:v>
                </c:pt>
                <c:pt idx="5">
                  <c:v>14.3</c:v>
                </c:pt>
                <c:pt idx="6">
                  <c:v>13.8</c:v>
                </c:pt>
                <c:pt idx="7">
                  <c:v>12.5</c:v>
                </c:pt>
                <c:pt idx="8">
                  <c:v>12.2</c:v>
                </c:pt>
                <c:pt idx="9">
                  <c:v>11.4</c:v>
                </c:pt>
                <c:pt idx="10">
                  <c:v>10.7</c:v>
                </c:pt>
                <c:pt idx="11">
                  <c:v>10.0</c:v>
                </c:pt>
                <c:pt idx="12">
                  <c:v>10.3</c:v>
                </c:pt>
                <c:pt idx="13">
                  <c:v>9.6</c:v>
                </c:pt>
                <c:pt idx="14">
                  <c:v>9.200000000000001</c:v>
                </c:pt>
                <c:pt idx="15">
                  <c:v>9.9</c:v>
                </c:pt>
                <c:pt idx="16">
                  <c:v>8.8</c:v>
                </c:pt>
                <c:pt idx="17">
                  <c:v>8.700000000000001</c:v>
                </c:pt>
                <c:pt idx="18">
                  <c:v>8.700000000000001</c:v>
                </c:pt>
                <c:pt idx="19">
                  <c:v>8.0</c:v>
                </c:pt>
                <c:pt idx="20">
                  <c:v>8.200000000000001</c:v>
                </c:pt>
                <c:pt idx="21">
                  <c:v>7.1</c:v>
                </c:pt>
                <c:pt idx="22">
                  <c:v>7.0</c:v>
                </c:pt>
                <c:pt idx="23">
                  <c:v>6.1</c:v>
                </c:pt>
                <c:pt idx="24">
                  <c:v>5.9</c:v>
                </c:pt>
                <c:pt idx="25">
                  <c:v>5.7</c:v>
                </c:pt>
                <c:pt idx="26">
                  <c:v>5.8</c:v>
                </c:pt>
                <c:pt idx="27">
                  <c:v>5.3</c:v>
                </c:pt>
                <c:pt idx="28">
                  <c:v>5.0</c:v>
                </c:pt>
                <c:pt idx="29">
                  <c:v>5.7</c:v>
                </c:pt>
                <c:pt idx="30">
                  <c:v>5.2</c:v>
                </c:pt>
                <c:pt idx="31">
                  <c:v>5.3</c:v>
                </c:pt>
                <c:pt idx="32">
                  <c:v>5.0</c:v>
                </c:pt>
                <c:pt idx="33">
                  <c:v>4.8</c:v>
                </c:pt>
                <c:pt idx="34">
                  <c:v>4.7</c:v>
                </c:pt>
                <c:pt idx="35">
                  <c:v>5.0</c:v>
                </c:pt>
                <c:pt idx="36">
                  <c:v>4.7</c:v>
                </c:pt>
                <c:pt idx="37">
                  <c:v>4.2</c:v>
                </c:pt>
                <c:pt idx="38">
                  <c:v>4.1</c:v>
                </c:pt>
                <c:pt idx="39">
                  <c:v>4.3</c:v>
                </c:pt>
                <c:pt idx="40">
                  <c:v>4.1</c:v>
                </c:pt>
                <c:pt idx="41">
                  <c:v>3.8</c:v>
                </c:pt>
                <c:pt idx="42">
                  <c:v>3.3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Sayfa1!$A$4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Sayfa1!$B$4:$AR$4</c:f>
              <c:numCache>
                <c:formatCode>General</c:formatCode>
                <c:ptCount val="43"/>
                <c:pt idx="0">
                  <c:v>18.8</c:v>
                </c:pt>
                <c:pt idx="1">
                  <c:v>17.5</c:v>
                </c:pt>
                <c:pt idx="2">
                  <c:v>17.1</c:v>
                </c:pt>
                <c:pt idx="3">
                  <c:v>15.5</c:v>
                </c:pt>
                <c:pt idx="4">
                  <c:v>15.0</c:v>
                </c:pt>
                <c:pt idx="5">
                  <c:v>14.3</c:v>
                </c:pt>
                <c:pt idx="6">
                  <c:v>13.5</c:v>
                </c:pt>
                <c:pt idx="7">
                  <c:v>12.4</c:v>
                </c:pt>
                <c:pt idx="8">
                  <c:v>12.0</c:v>
                </c:pt>
                <c:pt idx="9">
                  <c:v>10.9</c:v>
                </c:pt>
                <c:pt idx="10">
                  <c:v>10.4</c:v>
                </c:pt>
                <c:pt idx="11">
                  <c:v>9.6</c:v>
                </c:pt>
                <c:pt idx="12">
                  <c:v>9.1</c:v>
                </c:pt>
                <c:pt idx="13">
                  <c:v>8.5</c:v>
                </c:pt>
                <c:pt idx="14">
                  <c:v>8.1</c:v>
                </c:pt>
                <c:pt idx="15">
                  <c:v>8.0</c:v>
                </c:pt>
                <c:pt idx="16">
                  <c:v>7.9</c:v>
                </c:pt>
                <c:pt idx="17">
                  <c:v>7.3</c:v>
                </c:pt>
                <c:pt idx="18">
                  <c:v>7.2</c:v>
                </c:pt>
                <c:pt idx="19">
                  <c:v>7.1</c:v>
                </c:pt>
                <c:pt idx="20">
                  <c:v>6.8</c:v>
                </c:pt>
                <c:pt idx="21">
                  <c:v>6.4</c:v>
                </c:pt>
                <c:pt idx="22">
                  <c:v>6.3</c:v>
                </c:pt>
                <c:pt idx="23">
                  <c:v>6.8</c:v>
                </c:pt>
                <c:pt idx="24">
                  <c:v>6.3</c:v>
                </c:pt>
                <c:pt idx="25">
                  <c:v>6.1</c:v>
                </c:pt>
                <c:pt idx="26">
                  <c:v>5.6</c:v>
                </c:pt>
                <c:pt idx="27">
                  <c:v>5.5</c:v>
                </c:pt>
                <c:pt idx="28">
                  <c:v>5.3</c:v>
                </c:pt>
                <c:pt idx="29">
                  <c:v>5.3</c:v>
                </c:pt>
                <c:pt idx="30">
                  <c:v>5.3</c:v>
                </c:pt>
                <c:pt idx="31">
                  <c:v>5.2</c:v>
                </c:pt>
                <c:pt idx="32">
                  <c:v>5.4</c:v>
                </c:pt>
                <c:pt idx="33">
                  <c:v>5.3</c:v>
                </c:pt>
                <c:pt idx="34">
                  <c:v>5.3</c:v>
                </c:pt>
                <c:pt idx="35">
                  <c:v>5.4</c:v>
                </c:pt>
                <c:pt idx="36">
                  <c:v>5.0</c:v>
                </c:pt>
                <c:pt idx="37">
                  <c:v>5.1</c:v>
                </c:pt>
                <c:pt idx="38">
                  <c:v>5.1</c:v>
                </c:pt>
                <c:pt idx="39">
                  <c:v>4.9</c:v>
                </c:pt>
                <c:pt idx="40">
                  <c:v>5.0</c:v>
                </c:pt>
                <c:pt idx="41">
                  <c:v>4.8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Sayfa1!$A$5</c:f>
              <c:strCache>
                <c:ptCount val="1"/>
                <c:pt idx="0">
                  <c:v>France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Sayfa1!$B$5:$AR$5</c:f>
              <c:numCache>
                <c:formatCode>General</c:formatCode>
                <c:ptCount val="43"/>
                <c:pt idx="0">
                  <c:v>18.2</c:v>
                </c:pt>
                <c:pt idx="1">
                  <c:v>17.2</c:v>
                </c:pt>
                <c:pt idx="2">
                  <c:v>16.1</c:v>
                </c:pt>
                <c:pt idx="3">
                  <c:v>15.5</c:v>
                </c:pt>
                <c:pt idx="4">
                  <c:v>14.7</c:v>
                </c:pt>
                <c:pt idx="5">
                  <c:v>13.8</c:v>
                </c:pt>
                <c:pt idx="6">
                  <c:v>12.5</c:v>
                </c:pt>
                <c:pt idx="7">
                  <c:v>11.4</c:v>
                </c:pt>
                <c:pt idx="8">
                  <c:v>10.7</c:v>
                </c:pt>
                <c:pt idx="9">
                  <c:v>10.0</c:v>
                </c:pt>
                <c:pt idx="10">
                  <c:v>10.0</c:v>
                </c:pt>
                <c:pt idx="11">
                  <c:v>9.700000000000001</c:v>
                </c:pt>
                <c:pt idx="12">
                  <c:v>9.5</c:v>
                </c:pt>
                <c:pt idx="13">
                  <c:v>9.1</c:v>
                </c:pt>
                <c:pt idx="14">
                  <c:v>8.3</c:v>
                </c:pt>
                <c:pt idx="15">
                  <c:v>8.3</c:v>
                </c:pt>
                <c:pt idx="16">
                  <c:v>8.0</c:v>
                </c:pt>
                <c:pt idx="17">
                  <c:v>7.8</c:v>
                </c:pt>
                <c:pt idx="18">
                  <c:v>7.8</c:v>
                </c:pt>
                <c:pt idx="19">
                  <c:v>7.5</c:v>
                </c:pt>
                <c:pt idx="20">
                  <c:v>7.3</c:v>
                </c:pt>
                <c:pt idx="21">
                  <c:v>7.3</c:v>
                </c:pt>
                <c:pt idx="22">
                  <c:v>6.8</c:v>
                </c:pt>
                <c:pt idx="23">
                  <c:v>6.5</c:v>
                </c:pt>
                <c:pt idx="24">
                  <c:v>6.0</c:v>
                </c:pt>
                <c:pt idx="25">
                  <c:v>5.0</c:v>
                </c:pt>
                <c:pt idx="26">
                  <c:v>5.0</c:v>
                </c:pt>
                <c:pt idx="27">
                  <c:v>4.9</c:v>
                </c:pt>
                <c:pt idx="28">
                  <c:v>4.8</c:v>
                </c:pt>
                <c:pt idx="29">
                  <c:v>4.4</c:v>
                </c:pt>
                <c:pt idx="30">
                  <c:v>4.5</c:v>
                </c:pt>
                <c:pt idx="31">
                  <c:v>4.6</c:v>
                </c:pt>
                <c:pt idx="32">
                  <c:v>4.2</c:v>
                </c:pt>
                <c:pt idx="33">
                  <c:v>4.2</c:v>
                </c:pt>
                <c:pt idx="34">
                  <c:v>4.0</c:v>
                </c:pt>
                <c:pt idx="35">
                  <c:v>3.8</c:v>
                </c:pt>
                <c:pt idx="36">
                  <c:v>3.8</c:v>
                </c:pt>
                <c:pt idx="37">
                  <c:v>3.8</c:v>
                </c:pt>
                <c:pt idx="38">
                  <c:v>3.8</c:v>
                </c:pt>
                <c:pt idx="39">
                  <c:v>3.9</c:v>
                </c:pt>
                <c:pt idx="40">
                  <c:v>3.6</c:v>
                </c:pt>
                <c:pt idx="41">
                  <c:v>3.5</c:v>
                </c:pt>
                <c:pt idx="42">
                  <c:v>3.5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Sayfa1!$A$6</c:f>
              <c:strCache>
                <c:ptCount val="1"/>
                <c:pt idx="0">
                  <c:v>Germany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Sayfa1!$B$6:$AR$6</c:f>
              <c:numCache>
                <c:formatCode>General</c:formatCode>
                <c:ptCount val="43"/>
                <c:pt idx="0">
                  <c:v>22.5</c:v>
                </c:pt>
                <c:pt idx="1">
                  <c:v>22.1</c:v>
                </c:pt>
                <c:pt idx="2">
                  <c:v>21.6</c:v>
                </c:pt>
                <c:pt idx="3">
                  <c:v>21.3</c:v>
                </c:pt>
                <c:pt idx="4">
                  <c:v>20.0</c:v>
                </c:pt>
                <c:pt idx="5">
                  <c:v>18.9</c:v>
                </c:pt>
                <c:pt idx="6">
                  <c:v>16.6</c:v>
                </c:pt>
                <c:pt idx="7">
                  <c:v>14.8</c:v>
                </c:pt>
                <c:pt idx="8">
                  <c:v>14.3</c:v>
                </c:pt>
                <c:pt idx="9">
                  <c:v>13.3</c:v>
                </c:pt>
                <c:pt idx="10">
                  <c:v>12.4</c:v>
                </c:pt>
                <c:pt idx="11">
                  <c:v>11.8</c:v>
                </c:pt>
                <c:pt idx="12">
                  <c:v>11.1</c:v>
                </c:pt>
                <c:pt idx="13">
                  <c:v>10.4</c:v>
                </c:pt>
                <c:pt idx="14">
                  <c:v>9.8</c:v>
                </c:pt>
                <c:pt idx="15">
                  <c:v>9.1</c:v>
                </c:pt>
                <c:pt idx="16">
                  <c:v>8.700000000000001</c:v>
                </c:pt>
                <c:pt idx="17">
                  <c:v>8.4</c:v>
                </c:pt>
                <c:pt idx="18">
                  <c:v>7.6</c:v>
                </c:pt>
                <c:pt idx="19">
                  <c:v>7.5</c:v>
                </c:pt>
                <c:pt idx="20">
                  <c:v>7.0</c:v>
                </c:pt>
                <c:pt idx="21">
                  <c:v>6.9</c:v>
                </c:pt>
                <c:pt idx="22">
                  <c:v>6.2</c:v>
                </c:pt>
                <c:pt idx="23">
                  <c:v>5.8</c:v>
                </c:pt>
                <c:pt idx="24">
                  <c:v>5.6</c:v>
                </c:pt>
                <c:pt idx="25">
                  <c:v>5.3</c:v>
                </c:pt>
                <c:pt idx="26">
                  <c:v>5.0</c:v>
                </c:pt>
                <c:pt idx="27">
                  <c:v>4.9</c:v>
                </c:pt>
                <c:pt idx="28">
                  <c:v>4.7</c:v>
                </c:pt>
                <c:pt idx="29">
                  <c:v>4.5</c:v>
                </c:pt>
                <c:pt idx="30">
                  <c:v>4.4</c:v>
                </c:pt>
                <c:pt idx="31">
                  <c:v>4.3</c:v>
                </c:pt>
                <c:pt idx="32">
                  <c:v>4.2</c:v>
                </c:pt>
                <c:pt idx="33">
                  <c:v>4.2</c:v>
                </c:pt>
                <c:pt idx="34">
                  <c:v>4.1</c:v>
                </c:pt>
                <c:pt idx="35">
                  <c:v>3.9</c:v>
                </c:pt>
                <c:pt idx="36">
                  <c:v>3.8</c:v>
                </c:pt>
                <c:pt idx="37">
                  <c:v>3.9</c:v>
                </c:pt>
                <c:pt idx="38">
                  <c:v>3.5</c:v>
                </c:pt>
                <c:pt idx="39">
                  <c:v>3.5</c:v>
                </c:pt>
                <c:pt idx="40">
                  <c:v>3.4</c:v>
                </c:pt>
                <c:pt idx="41">
                  <c:v>3.6</c:v>
                </c:pt>
                <c:pt idx="42">
                  <c:v>3.3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Sayfa1!$A$8</c:f>
              <c:strCache>
                <c:ptCount val="1"/>
                <c:pt idx="0">
                  <c:v>Netherlands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Sayfa1!$B$8:$AR$8</c:f>
              <c:numCache>
                <c:formatCode>General</c:formatCode>
                <c:ptCount val="43"/>
                <c:pt idx="0">
                  <c:v>12.7</c:v>
                </c:pt>
                <c:pt idx="1">
                  <c:v>12.1</c:v>
                </c:pt>
                <c:pt idx="2">
                  <c:v>11.7</c:v>
                </c:pt>
                <c:pt idx="3">
                  <c:v>11.5</c:v>
                </c:pt>
                <c:pt idx="4">
                  <c:v>11.3</c:v>
                </c:pt>
                <c:pt idx="5">
                  <c:v>10.6</c:v>
                </c:pt>
                <c:pt idx="6">
                  <c:v>10.7</c:v>
                </c:pt>
                <c:pt idx="7">
                  <c:v>9.5</c:v>
                </c:pt>
                <c:pt idx="8">
                  <c:v>9.6</c:v>
                </c:pt>
                <c:pt idx="9">
                  <c:v>8.700000000000001</c:v>
                </c:pt>
                <c:pt idx="10">
                  <c:v>8.6</c:v>
                </c:pt>
                <c:pt idx="11">
                  <c:v>8.3</c:v>
                </c:pt>
                <c:pt idx="12">
                  <c:v>8.3</c:v>
                </c:pt>
                <c:pt idx="13">
                  <c:v>8.4</c:v>
                </c:pt>
                <c:pt idx="14">
                  <c:v>8.3</c:v>
                </c:pt>
                <c:pt idx="15">
                  <c:v>8.0</c:v>
                </c:pt>
                <c:pt idx="16">
                  <c:v>7.7</c:v>
                </c:pt>
                <c:pt idx="17">
                  <c:v>7.6</c:v>
                </c:pt>
                <c:pt idx="18">
                  <c:v>6.8</c:v>
                </c:pt>
                <c:pt idx="19">
                  <c:v>6.8</c:v>
                </c:pt>
                <c:pt idx="20">
                  <c:v>7.1</c:v>
                </c:pt>
                <c:pt idx="21">
                  <c:v>6.5</c:v>
                </c:pt>
                <c:pt idx="22">
                  <c:v>6.3</c:v>
                </c:pt>
                <c:pt idx="23">
                  <c:v>6.3</c:v>
                </c:pt>
                <c:pt idx="24">
                  <c:v>5.6</c:v>
                </c:pt>
                <c:pt idx="25">
                  <c:v>5.5</c:v>
                </c:pt>
                <c:pt idx="26">
                  <c:v>5.7</c:v>
                </c:pt>
                <c:pt idx="27">
                  <c:v>5.0</c:v>
                </c:pt>
                <c:pt idx="28">
                  <c:v>5.2</c:v>
                </c:pt>
                <c:pt idx="29">
                  <c:v>5.2</c:v>
                </c:pt>
                <c:pt idx="30">
                  <c:v>5.1</c:v>
                </c:pt>
                <c:pt idx="31">
                  <c:v>5.4</c:v>
                </c:pt>
                <c:pt idx="32">
                  <c:v>5.0</c:v>
                </c:pt>
                <c:pt idx="33">
                  <c:v>4.8</c:v>
                </c:pt>
                <c:pt idx="34">
                  <c:v>4.4</c:v>
                </c:pt>
                <c:pt idx="35">
                  <c:v>4.9</c:v>
                </c:pt>
                <c:pt idx="36">
                  <c:v>4.4</c:v>
                </c:pt>
                <c:pt idx="37">
                  <c:v>4.1</c:v>
                </c:pt>
                <c:pt idx="38">
                  <c:v>3.8</c:v>
                </c:pt>
                <c:pt idx="39">
                  <c:v>3.8</c:v>
                </c:pt>
                <c:pt idx="40">
                  <c:v>3.8</c:v>
                </c:pt>
                <c:pt idx="41">
                  <c:v>3.6</c:v>
                </c:pt>
                <c:pt idx="42">
                  <c:v>3.7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Sayfa1!$A$9</c:f>
              <c:strCache>
                <c:ptCount val="1"/>
                <c:pt idx="0">
                  <c:v>Norway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Sayfa1!$B$9:$AR$9</c:f>
              <c:numCache>
                <c:formatCode>General</c:formatCode>
                <c:ptCount val="43"/>
                <c:pt idx="0">
                  <c:v>11.3</c:v>
                </c:pt>
                <c:pt idx="1">
                  <c:v>11.3</c:v>
                </c:pt>
                <c:pt idx="2">
                  <c:v>10.5</c:v>
                </c:pt>
                <c:pt idx="3">
                  <c:v>10.4</c:v>
                </c:pt>
                <c:pt idx="4">
                  <c:v>9.200000000000001</c:v>
                </c:pt>
                <c:pt idx="5">
                  <c:v>9.5</c:v>
                </c:pt>
                <c:pt idx="6">
                  <c:v>8.8</c:v>
                </c:pt>
                <c:pt idx="7">
                  <c:v>8.200000000000001</c:v>
                </c:pt>
                <c:pt idx="8">
                  <c:v>7.7</c:v>
                </c:pt>
                <c:pt idx="9">
                  <c:v>7.6</c:v>
                </c:pt>
                <c:pt idx="10">
                  <c:v>8.1</c:v>
                </c:pt>
                <c:pt idx="11">
                  <c:v>7.5</c:v>
                </c:pt>
                <c:pt idx="12">
                  <c:v>8.1</c:v>
                </c:pt>
                <c:pt idx="13">
                  <c:v>7.9</c:v>
                </c:pt>
                <c:pt idx="14">
                  <c:v>8.3</c:v>
                </c:pt>
                <c:pt idx="15">
                  <c:v>8.5</c:v>
                </c:pt>
                <c:pt idx="16">
                  <c:v>7.8</c:v>
                </c:pt>
                <c:pt idx="17">
                  <c:v>8.4</c:v>
                </c:pt>
                <c:pt idx="18">
                  <c:v>8.0</c:v>
                </c:pt>
                <c:pt idx="19">
                  <c:v>7.8</c:v>
                </c:pt>
                <c:pt idx="20">
                  <c:v>6.9</c:v>
                </c:pt>
                <c:pt idx="21">
                  <c:v>6.2</c:v>
                </c:pt>
                <c:pt idx="22">
                  <c:v>5.8</c:v>
                </c:pt>
                <c:pt idx="23">
                  <c:v>5.0</c:v>
                </c:pt>
                <c:pt idx="24">
                  <c:v>5.2</c:v>
                </c:pt>
                <c:pt idx="25">
                  <c:v>4.0</c:v>
                </c:pt>
                <c:pt idx="26">
                  <c:v>4.0</c:v>
                </c:pt>
                <c:pt idx="27">
                  <c:v>4.1</c:v>
                </c:pt>
                <c:pt idx="28">
                  <c:v>4.0</c:v>
                </c:pt>
                <c:pt idx="29">
                  <c:v>3.9</c:v>
                </c:pt>
                <c:pt idx="30">
                  <c:v>3.8</c:v>
                </c:pt>
                <c:pt idx="31">
                  <c:v>3.9</c:v>
                </c:pt>
                <c:pt idx="32">
                  <c:v>3.5</c:v>
                </c:pt>
                <c:pt idx="33">
                  <c:v>3.3</c:v>
                </c:pt>
                <c:pt idx="34">
                  <c:v>3.2</c:v>
                </c:pt>
                <c:pt idx="35">
                  <c:v>3.1</c:v>
                </c:pt>
                <c:pt idx="36">
                  <c:v>3.2</c:v>
                </c:pt>
                <c:pt idx="37">
                  <c:v>3.1</c:v>
                </c:pt>
                <c:pt idx="38">
                  <c:v>2.7</c:v>
                </c:pt>
                <c:pt idx="39">
                  <c:v>3.1</c:v>
                </c:pt>
                <c:pt idx="40">
                  <c:v>2.8</c:v>
                </c:pt>
                <c:pt idx="41">
                  <c:v>2.4</c:v>
                </c:pt>
                <c:pt idx="42">
                  <c:v>2.5</c:v>
                </c:pt>
              </c:numCache>
            </c:numRef>
          </c:yVal>
          <c:smooth val="1"/>
        </c:ser>
        <c:ser>
          <c:idx val="0"/>
          <c:order val="0"/>
          <c:tx>
            <c:strRef>
              <c:f>Sayfa1!$A$10</c:f>
              <c:strCache>
                <c:ptCount val="1"/>
                <c:pt idx="0">
                  <c:v>Spain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Sayfa1!$B$10:$AR$10</c:f>
              <c:numCache>
                <c:formatCode>General</c:formatCode>
                <c:ptCount val="43"/>
                <c:pt idx="0">
                  <c:v>28.1</c:v>
                </c:pt>
                <c:pt idx="1">
                  <c:v>25.6</c:v>
                </c:pt>
                <c:pt idx="2">
                  <c:v>22.8</c:v>
                </c:pt>
                <c:pt idx="3">
                  <c:v>21.4</c:v>
                </c:pt>
                <c:pt idx="4">
                  <c:v>19.8</c:v>
                </c:pt>
                <c:pt idx="5">
                  <c:v>18.9</c:v>
                </c:pt>
                <c:pt idx="6">
                  <c:v>17.1</c:v>
                </c:pt>
                <c:pt idx="7">
                  <c:v>16.0</c:v>
                </c:pt>
                <c:pt idx="8">
                  <c:v>15.3</c:v>
                </c:pt>
                <c:pt idx="9">
                  <c:v>14.3</c:v>
                </c:pt>
                <c:pt idx="10">
                  <c:v>12.3</c:v>
                </c:pt>
                <c:pt idx="11">
                  <c:v>12.5</c:v>
                </c:pt>
                <c:pt idx="12">
                  <c:v>11.3</c:v>
                </c:pt>
                <c:pt idx="13">
                  <c:v>10.9</c:v>
                </c:pt>
                <c:pt idx="14">
                  <c:v>9.8</c:v>
                </c:pt>
                <c:pt idx="15">
                  <c:v>8.9</c:v>
                </c:pt>
                <c:pt idx="16">
                  <c:v>9.200000000000001</c:v>
                </c:pt>
                <c:pt idx="17">
                  <c:v>8.8</c:v>
                </c:pt>
                <c:pt idx="18">
                  <c:v>8.0</c:v>
                </c:pt>
                <c:pt idx="19">
                  <c:v>7.8</c:v>
                </c:pt>
                <c:pt idx="20">
                  <c:v>7.6</c:v>
                </c:pt>
                <c:pt idx="21">
                  <c:v>7.2</c:v>
                </c:pt>
                <c:pt idx="22">
                  <c:v>7.0</c:v>
                </c:pt>
                <c:pt idx="23">
                  <c:v>6.7</c:v>
                </c:pt>
                <c:pt idx="24">
                  <c:v>6.0</c:v>
                </c:pt>
                <c:pt idx="25">
                  <c:v>5.5</c:v>
                </c:pt>
                <c:pt idx="26">
                  <c:v>5.5</c:v>
                </c:pt>
                <c:pt idx="27">
                  <c:v>5.0</c:v>
                </c:pt>
                <c:pt idx="28">
                  <c:v>4.8</c:v>
                </c:pt>
                <c:pt idx="29">
                  <c:v>4.4</c:v>
                </c:pt>
                <c:pt idx="30">
                  <c:v>4.3</c:v>
                </c:pt>
                <c:pt idx="31">
                  <c:v>4.0</c:v>
                </c:pt>
                <c:pt idx="32">
                  <c:v>4.1</c:v>
                </c:pt>
                <c:pt idx="33">
                  <c:v>3.9</c:v>
                </c:pt>
                <c:pt idx="34">
                  <c:v>3.9</c:v>
                </c:pt>
                <c:pt idx="35">
                  <c:v>3.7</c:v>
                </c:pt>
                <c:pt idx="36">
                  <c:v>3.5</c:v>
                </c:pt>
                <c:pt idx="37">
                  <c:v>3.4</c:v>
                </c:pt>
                <c:pt idx="38">
                  <c:v>3.3</c:v>
                </c:pt>
                <c:pt idx="39">
                  <c:v>3.2</c:v>
                </c:pt>
                <c:pt idx="40">
                  <c:v>3.2</c:v>
                </c:pt>
                <c:pt idx="41">
                  <c:v>3.2</c:v>
                </c:pt>
                <c:pt idx="42">
                  <c:v>3.1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Sayfa1!$A$11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Sayfa1!$B$11:$AR$11</c:f>
              <c:numCache>
                <c:formatCode>General</c:formatCode>
                <c:ptCount val="43"/>
                <c:pt idx="0">
                  <c:v>11.0</c:v>
                </c:pt>
                <c:pt idx="1">
                  <c:v>11.1</c:v>
                </c:pt>
                <c:pt idx="2">
                  <c:v>10.8</c:v>
                </c:pt>
                <c:pt idx="3">
                  <c:v>9.9</c:v>
                </c:pt>
                <c:pt idx="4">
                  <c:v>9.6</c:v>
                </c:pt>
                <c:pt idx="5">
                  <c:v>8.6</c:v>
                </c:pt>
                <c:pt idx="6">
                  <c:v>8.3</c:v>
                </c:pt>
                <c:pt idx="7">
                  <c:v>8.0</c:v>
                </c:pt>
                <c:pt idx="8">
                  <c:v>7.8</c:v>
                </c:pt>
                <c:pt idx="9">
                  <c:v>7.5</c:v>
                </c:pt>
                <c:pt idx="10">
                  <c:v>6.9</c:v>
                </c:pt>
                <c:pt idx="11">
                  <c:v>6.9</c:v>
                </c:pt>
                <c:pt idx="12">
                  <c:v>6.8</c:v>
                </c:pt>
                <c:pt idx="13">
                  <c:v>7.0</c:v>
                </c:pt>
                <c:pt idx="14">
                  <c:v>6.4</c:v>
                </c:pt>
                <c:pt idx="15">
                  <c:v>6.8</c:v>
                </c:pt>
                <c:pt idx="16">
                  <c:v>5.9</c:v>
                </c:pt>
                <c:pt idx="17">
                  <c:v>6.1</c:v>
                </c:pt>
                <c:pt idx="18">
                  <c:v>5.8</c:v>
                </c:pt>
                <c:pt idx="19">
                  <c:v>5.8</c:v>
                </c:pt>
                <c:pt idx="20">
                  <c:v>6.0</c:v>
                </c:pt>
                <c:pt idx="21">
                  <c:v>6.2</c:v>
                </c:pt>
                <c:pt idx="22">
                  <c:v>5.3</c:v>
                </c:pt>
                <c:pt idx="23">
                  <c:v>4.8</c:v>
                </c:pt>
                <c:pt idx="24">
                  <c:v>4.4</c:v>
                </c:pt>
                <c:pt idx="25">
                  <c:v>4.1</c:v>
                </c:pt>
                <c:pt idx="26">
                  <c:v>4.0</c:v>
                </c:pt>
                <c:pt idx="27">
                  <c:v>3.6</c:v>
                </c:pt>
                <c:pt idx="28">
                  <c:v>3.5</c:v>
                </c:pt>
                <c:pt idx="29">
                  <c:v>3.4</c:v>
                </c:pt>
                <c:pt idx="30">
                  <c:v>3.4</c:v>
                </c:pt>
                <c:pt idx="31">
                  <c:v>3.7</c:v>
                </c:pt>
                <c:pt idx="32">
                  <c:v>3.3</c:v>
                </c:pt>
                <c:pt idx="33">
                  <c:v>3.1</c:v>
                </c:pt>
                <c:pt idx="34">
                  <c:v>3.1</c:v>
                </c:pt>
                <c:pt idx="35">
                  <c:v>2.4</c:v>
                </c:pt>
                <c:pt idx="36">
                  <c:v>2.8</c:v>
                </c:pt>
                <c:pt idx="37">
                  <c:v>2.5</c:v>
                </c:pt>
                <c:pt idx="38">
                  <c:v>2.5</c:v>
                </c:pt>
                <c:pt idx="39">
                  <c:v>2.5</c:v>
                </c:pt>
                <c:pt idx="40">
                  <c:v>2.5</c:v>
                </c:pt>
                <c:pt idx="41">
                  <c:v>2.1</c:v>
                </c:pt>
                <c:pt idx="42">
                  <c:v>2.6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Sayfa1!$A$12</c:f>
              <c:strCache>
                <c:ptCount val="1"/>
                <c:pt idx="0">
                  <c:v>Switzerland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Sayfa1!$B$12:$AR$12</c:f>
              <c:numCache>
                <c:formatCode>General</c:formatCode>
                <c:ptCount val="43"/>
                <c:pt idx="0">
                  <c:v>15.1</c:v>
                </c:pt>
                <c:pt idx="1">
                  <c:v>14.3</c:v>
                </c:pt>
                <c:pt idx="2">
                  <c:v>13.3</c:v>
                </c:pt>
                <c:pt idx="3">
                  <c:v>13.2</c:v>
                </c:pt>
                <c:pt idx="4">
                  <c:v>12.5</c:v>
                </c:pt>
                <c:pt idx="5">
                  <c:v>10.7</c:v>
                </c:pt>
                <c:pt idx="6">
                  <c:v>10.7</c:v>
                </c:pt>
                <c:pt idx="7">
                  <c:v>9.8</c:v>
                </c:pt>
                <c:pt idx="8">
                  <c:v>8.6</c:v>
                </c:pt>
                <c:pt idx="9">
                  <c:v>8.5</c:v>
                </c:pt>
                <c:pt idx="10">
                  <c:v>9.1</c:v>
                </c:pt>
                <c:pt idx="11">
                  <c:v>7.6</c:v>
                </c:pt>
                <c:pt idx="12">
                  <c:v>7.7</c:v>
                </c:pt>
                <c:pt idx="13">
                  <c:v>7.6</c:v>
                </c:pt>
                <c:pt idx="14">
                  <c:v>7.1</c:v>
                </c:pt>
                <c:pt idx="15">
                  <c:v>6.9</c:v>
                </c:pt>
                <c:pt idx="16">
                  <c:v>6.8</c:v>
                </c:pt>
                <c:pt idx="17">
                  <c:v>6.8</c:v>
                </c:pt>
                <c:pt idx="18">
                  <c:v>6.8</c:v>
                </c:pt>
                <c:pt idx="19">
                  <c:v>7.3</c:v>
                </c:pt>
                <c:pt idx="20">
                  <c:v>6.8</c:v>
                </c:pt>
                <c:pt idx="21">
                  <c:v>6.2</c:v>
                </c:pt>
                <c:pt idx="22">
                  <c:v>6.4</c:v>
                </c:pt>
                <c:pt idx="23">
                  <c:v>5.6</c:v>
                </c:pt>
                <c:pt idx="24">
                  <c:v>5.1</c:v>
                </c:pt>
                <c:pt idx="25">
                  <c:v>5.1</c:v>
                </c:pt>
                <c:pt idx="26">
                  <c:v>4.7</c:v>
                </c:pt>
                <c:pt idx="27">
                  <c:v>4.8</c:v>
                </c:pt>
                <c:pt idx="28">
                  <c:v>4.8</c:v>
                </c:pt>
                <c:pt idx="29">
                  <c:v>4.6</c:v>
                </c:pt>
                <c:pt idx="30">
                  <c:v>4.9</c:v>
                </c:pt>
                <c:pt idx="31">
                  <c:v>5.0</c:v>
                </c:pt>
                <c:pt idx="32">
                  <c:v>4.5</c:v>
                </c:pt>
                <c:pt idx="33">
                  <c:v>4.3</c:v>
                </c:pt>
                <c:pt idx="34">
                  <c:v>4.2</c:v>
                </c:pt>
                <c:pt idx="35">
                  <c:v>4.2</c:v>
                </c:pt>
                <c:pt idx="36">
                  <c:v>4.4</c:v>
                </c:pt>
                <c:pt idx="37">
                  <c:v>3.9</c:v>
                </c:pt>
                <c:pt idx="38">
                  <c:v>4.0</c:v>
                </c:pt>
                <c:pt idx="39">
                  <c:v>4.3</c:v>
                </c:pt>
                <c:pt idx="40">
                  <c:v>3.8</c:v>
                </c:pt>
                <c:pt idx="41">
                  <c:v>3.8</c:v>
                </c:pt>
                <c:pt idx="42">
                  <c:v>3.6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Sayfa1!$A$13</c:f>
              <c:strCache>
                <c:ptCount val="1"/>
                <c:pt idx="0">
                  <c:v>UK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Sayfa1!$B$13:$AR$13</c:f>
              <c:numCache>
                <c:formatCode>General</c:formatCode>
                <c:ptCount val="43"/>
                <c:pt idx="0">
                  <c:v>18.5</c:v>
                </c:pt>
                <c:pt idx="1">
                  <c:v>17.9</c:v>
                </c:pt>
                <c:pt idx="2">
                  <c:v>17.5</c:v>
                </c:pt>
                <c:pt idx="3">
                  <c:v>17.2</c:v>
                </c:pt>
                <c:pt idx="4">
                  <c:v>16.8</c:v>
                </c:pt>
                <c:pt idx="5">
                  <c:v>16.0</c:v>
                </c:pt>
                <c:pt idx="6">
                  <c:v>14.5</c:v>
                </c:pt>
                <c:pt idx="7">
                  <c:v>14.1</c:v>
                </c:pt>
                <c:pt idx="8">
                  <c:v>13.3</c:v>
                </c:pt>
                <c:pt idx="9">
                  <c:v>12.9</c:v>
                </c:pt>
                <c:pt idx="10">
                  <c:v>12.1</c:v>
                </c:pt>
                <c:pt idx="11">
                  <c:v>11.2</c:v>
                </c:pt>
                <c:pt idx="12">
                  <c:v>11.0</c:v>
                </c:pt>
                <c:pt idx="13">
                  <c:v>10.2</c:v>
                </c:pt>
                <c:pt idx="14">
                  <c:v>9.6</c:v>
                </c:pt>
                <c:pt idx="15">
                  <c:v>9.4</c:v>
                </c:pt>
                <c:pt idx="16">
                  <c:v>9.5</c:v>
                </c:pt>
                <c:pt idx="17">
                  <c:v>9.1</c:v>
                </c:pt>
                <c:pt idx="18">
                  <c:v>9.0</c:v>
                </c:pt>
                <c:pt idx="19">
                  <c:v>8.4</c:v>
                </c:pt>
                <c:pt idx="20">
                  <c:v>7.9</c:v>
                </c:pt>
                <c:pt idx="21">
                  <c:v>7.4</c:v>
                </c:pt>
                <c:pt idx="22">
                  <c:v>6.6</c:v>
                </c:pt>
                <c:pt idx="23">
                  <c:v>6.3</c:v>
                </c:pt>
                <c:pt idx="24">
                  <c:v>6.2</c:v>
                </c:pt>
                <c:pt idx="25">
                  <c:v>6.2</c:v>
                </c:pt>
                <c:pt idx="26">
                  <c:v>6.1</c:v>
                </c:pt>
                <c:pt idx="27">
                  <c:v>5.9</c:v>
                </c:pt>
                <c:pt idx="28">
                  <c:v>5.7</c:v>
                </c:pt>
                <c:pt idx="29">
                  <c:v>5.8</c:v>
                </c:pt>
                <c:pt idx="30">
                  <c:v>5.6</c:v>
                </c:pt>
                <c:pt idx="31">
                  <c:v>5.5</c:v>
                </c:pt>
                <c:pt idx="32">
                  <c:v>5.2</c:v>
                </c:pt>
                <c:pt idx="33">
                  <c:v>5.2</c:v>
                </c:pt>
                <c:pt idx="34">
                  <c:v>5.1</c:v>
                </c:pt>
                <c:pt idx="35">
                  <c:v>5.1</c:v>
                </c:pt>
                <c:pt idx="36">
                  <c:v>5.0</c:v>
                </c:pt>
                <c:pt idx="37">
                  <c:v>4.8</c:v>
                </c:pt>
                <c:pt idx="38">
                  <c:v>4.7</c:v>
                </c:pt>
                <c:pt idx="39">
                  <c:v>4.6</c:v>
                </c:pt>
                <c:pt idx="40">
                  <c:v>4.2</c:v>
                </c:pt>
                <c:pt idx="41">
                  <c:v>4.3</c:v>
                </c:pt>
                <c:pt idx="42">
                  <c:v>4.1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Sayfa1!$A$14</c:f>
              <c:strCache>
                <c:ptCount val="1"/>
                <c:pt idx="0">
                  <c:v>US</c:v>
                </c:pt>
              </c:strCache>
            </c:strRef>
          </c:tx>
          <c:marker>
            <c:symbol val="none"/>
          </c:marker>
          <c:xVal>
            <c:numRef>
              <c:f>Sayfa1!$B$2:$AR$2</c:f>
              <c:numCache>
                <c:formatCode>General</c:formatCode>
                <c:ptCount val="43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  <c:pt idx="42">
                  <c:v>2012.0</c:v>
                </c:pt>
              </c:numCache>
            </c:numRef>
          </c:xVal>
          <c:yVal>
            <c:numRef>
              <c:f>Sayfa1!$B$14:$AR$14</c:f>
              <c:numCache>
                <c:formatCode>General</c:formatCode>
                <c:ptCount val="43"/>
                <c:pt idx="0">
                  <c:v>20.0</c:v>
                </c:pt>
                <c:pt idx="1">
                  <c:v>19.1</c:v>
                </c:pt>
                <c:pt idx="2">
                  <c:v>18.5</c:v>
                </c:pt>
                <c:pt idx="3">
                  <c:v>17.7</c:v>
                </c:pt>
                <c:pt idx="4">
                  <c:v>16.7</c:v>
                </c:pt>
                <c:pt idx="5">
                  <c:v>16.1</c:v>
                </c:pt>
                <c:pt idx="6">
                  <c:v>15.2</c:v>
                </c:pt>
                <c:pt idx="7">
                  <c:v>14.1</c:v>
                </c:pt>
                <c:pt idx="8">
                  <c:v>13.8</c:v>
                </c:pt>
                <c:pt idx="9">
                  <c:v>13.1</c:v>
                </c:pt>
                <c:pt idx="10">
                  <c:v>12.6</c:v>
                </c:pt>
                <c:pt idx="11">
                  <c:v>11.9</c:v>
                </c:pt>
                <c:pt idx="12">
                  <c:v>11.5</c:v>
                </c:pt>
                <c:pt idx="13">
                  <c:v>11.2</c:v>
                </c:pt>
                <c:pt idx="14">
                  <c:v>10.8</c:v>
                </c:pt>
                <c:pt idx="15">
                  <c:v>10.6</c:v>
                </c:pt>
                <c:pt idx="16">
                  <c:v>10.4</c:v>
                </c:pt>
                <c:pt idx="17">
                  <c:v>10.1</c:v>
                </c:pt>
                <c:pt idx="18">
                  <c:v>10.0</c:v>
                </c:pt>
                <c:pt idx="19">
                  <c:v>9.8</c:v>
                </c:pt>
                <c:pt idx="20">
                  <c:v>9.200000000000001</c:v>
                </c:pt>
                <c:pt idx="21">
                  <c:v>8.9</c:v>
                </c:pt>
                <c:pt idx="22">
                  <c:v>8.5</c:v>
                </c:pt>
                <c:pt idx="23">
                  <c:v>8.4</c:v>
                </c:pt>
                <c:pt idx="24">
                  <c:v>8.0</c:v>
                </c:pt>
                <c:pt idx="25">
                  <c:v>7.6</c:v>
                </c:pt>
                <c:pt idx="26">
                  <c:v>7.3</c:v>
                </c:pt>
                <c:pt idx="27">
                  <c:v>7.2</c:v>
                </c:pt>
                <c:pt idx="28">
                  <c:v>7.2</c:v>
                </c:pt>
                <c:pt idx="29">
                  <c:v>7.1</c:v>
                </c:pt>
                <c:pt idx="30">
                  <c:v>6.9</c:v>
                </c:pt>
                <c:pt idx="31">
                  <c:v>6.8</c:v>
                </c:pt>
                <c:pt idx="32">
                  <c:v>7.0</c:v>
                </c:pt>
                <c:pt idx="33">
                  <c:v>6.8</c:v>
                </c:pt>
                <c:pt idx="34">
                  <c:v>6.8</c:v>
                </c:pt>
                <c:pt idx="35">
                  <c:v>6.9</c:v>
                </c:pt>
                <c:pt idx="36">
                  <c:v>6.7</c:v>
                </c:pt>
                <c:pt idx="37">
                  <c:v>6.8</c:v>
                </c:pt>
                <c:pt idx="38">
                  <c:v>6.6</c:v>
                </c:pt>
                <c:pt idx="39">
                  <c:v>6.4</c:v>
                </c:pt>
                <c:pt idx="40">
                  <c:v>6.1</c:v>
                </c:pt>
                <c:pt idx="41">
                  <c:v>6.1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1632216"/>
        <c:axId val="-2121629032"/>
      </c:scatterChart>
      <c:valAx>
        <c:axId val="-2121632216"/>
        <c:scaling>
          <c:orientation val="minMax"/>
          <c:max val="2010.0"/>
          <c:min val="1970.0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1629032"/>
        <c:crosses val="autoZero"/>
        <c:crossBetween val="midCat"/>
      </c:valAx>
      <c:valAx>
        <c:axId val="-21216290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1632216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6"/>
          <c:order val="0"/>
          <c:tx>
            <c:strRef>
              <c:f>Sheet1!$B$4</c:f>
              <c:strCache>
                <c:ptCount val="1"/>
                <c:pt idx="0">
                  <c:v>Australia</c:v>
                </c:pt>
              </c:strCache>
            </c:strRef>
          </c:tx>
          <c:xVal>
            <c:numRef>
              <c:f>Sheet1!$C$4:$G$4</c:f>
              <c:numCache>
                <c:formatCode>0</c:formatCode>
                <c:ptCount val="5"/>
                <c:pt idx="1">
                  <c:v>612.993</c:v>
                </c:pt>
                <c:pt idx="2">
                  <c:v>1156.0903</c:v>
                </c:pt>
                <c:pt idx="3">
                  <c:v>2150.778</c:v>
                </c:pt>
                <c:pt idx="4">
                  <c:v>3586.479</c:v>
                </c:pt>
              </c:numCache>
            </c:numRef>
          </c:xVal>
          <c:yVal>
            <c:numRef>
              <c:f>Sheet1!$J$4:$N$4</c:f>
              <c:numCache>
                <c:formatCode>General</c:formatCode>
                <c:ptCount val="5"/>
                <c:pt idx="0">
                  <c:v>70.8</c:v>
                </c:pt>
                <c:pt idx="1">
                  <c:v>74.6</c:v>
                </c:pt>
                <c:pt idx="2">
                  <c:v>77.0</c:v>
                </c:pt>
                <c:pt idx="3">
                  <c:v>79.3</c:v>
                </c:pt>
                <c:pt idx="4">
                  <c:v>81.8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Sheet1!$B$5</c:f>
              <c:strCache>
                <c:ptCount val="1"/>
                <c:pt idx="0">
                  <c:v>Canada</c:v>
                </c:pt>
              </c:strCache>
            </c:strRef>
          </c:tx>
          <c:xVal>
            <c:numRef>
              <c:f>Sheet1!$C$5:$G$5</c:f>
              <c:numCache>
                <c:formatCode>0</c:formatCode>
                <c:ptCount val="5"/>
                <c:pt idx="0">
                  <c:v>294.0</c:v>
                </c:pt>
                <c:pt idx="1">
                  <c:v>777.0</c:v>
                </c:pt>
                <c:pt idx="2">
                  <c:v>1735.0</c:v>
                </c:pt>
                <c:pt idx="3">
                  <c:v>2518.0</c:v>
                </c:pt>
                <c:pt idx="4">
                  <c:v>4445.0</c:v>
                </c:pt>
              </c:numCache>
            </c:numRef>
          </c:xVal>
          <c:yVal>
            <c:numRef>
              <c:f>Sheet1!$J$5:$N$5</c:f>
              <c:numCache>
                <c:formatCode>General</c:formatCode>
                <c:ptCount val="5"/>
                <c:pt idx="0">
                  <c:v>76.4</c:v>
                </c:pt>
                <c:pt idx="1">
                  <c:v>78.9</c:v>
                </c:pt>
                <c:pt idx="2">
                  <c:v>80.8</c:v>
                </c:pt>
                <c:pt idx="3">
                  <c:v>81.7</c:v>
                </c:pt>
              </c:numCache>
            </c:numRef>
          </c:yVal>
          <c:smooth val="0"/>
        </c:ser>
        <c:ser>
          <c:idx val="1"/>
          <c:order val="2"/>
          <c:tx>
            <c:strRef>
              <c:f>Sheet1!$B$6</c:f>
              <c:strCache>
                <c:ptCount val="1"/>
                <c:pt idx="0">
                  <c:v>France</c:v>
                </c:pt>
              </c:strCache>
            </c:strRef>
          </c:tx>
          <c:xVal>
            <c:numRef>
              <c:f>Sheet1!$C$6:$G$6</c:f>
              <c:numCache>
                <c:formatCode>0</c:formatCode>
                <c:ptCount val="5"/>
                <c:pt idx="0">
                  <c:v>191.868</c:v>
                </c:pt>
                <c:pt idx="1">
                  <c:v>654.6666999999999</c:v>
                </c:pt>
                <c:pt idx="2">
                  <c:v>1405.9049</c:v>
                </c:pt>
                <c:pt idx="3">
                  <c:v>2486.5251</c:v>
                </c:pt>
                <c:pt idx="4">
                  <c:v>3881.2507</c:v>
                </c:pt>
              </c:numCache>
            </c:numRef>
          </c:xVal>
          <c:yVal>
            <c:numRef>
              <c:f>Sheet1!$J$6:$N$6</c:f>
              <c:numCache>
                <c:formatCode>General</c:formatCode>
                <c:ptCount val="5"/>
                <c:pt idx="0">
                  <c:v>72.2</c:v>
                </c:pt>
                <c:pt idx="1">
                  <c:v>74.3</c:v>
                </c:pt>
                <c:pt idx="2">
                  <c:v>76.9</c:v>
                </c:pt>
                <c:pt idx="3">
                  <c:v>79.2</c:v>
                </c:pt>
                <c:pt idx="4">
                  <c:v>81.8</c:v>
                </c:pt>
              </c:numCache>
            </c:numRef>
          </c:yVal>
          <c:smooth val="0"/>
        </c:ser>
        <c:ser>
          <c:idx val="2"/>
          <c:order val="3"/>
          <c:tx>
            <c:strRef>
              <c:f>Sheet1!$B$7</c:f>
              <c:strCache>
                <c:ptCount val="1"/>
                <c:pt idx="0">
                  <c:v>Germany</c:v>
                </c:pt>
              </c:strCache>
            </c:strRef>
          </c:tx>
          <c:xVal>
            <c:numRef>
              <c:f>Sheet1!$C$7:$G$7</c:f>
              <c:numCache>
                <c:formatCode>0</c:formatCode>
                <c:ptCount val="5"/>
                <c:pt idx="0">
                  <c:v>268.0</c:v>
                </c:pt>
                <c:pt idx="1">
                  <c:v>974.0</c:v>
                </c:pt>
                <c:pt idx="2">
                  <c:v>1793.0</c:v>
                </c:pt>
                <c:pt idx="3">
                  <c:v>2677.0</c:v>
                </c:pt>
                <c:pt idx="4">
                  <c:v>4348.0</c:v>
                </c:pt>
              </c:numCache>
            </c:numRef>
          </c:xVal>
          <c:yVal>
            <c:numRef>
              <c:f>Sheet1!$J$7:$N$7</c:f>
              <c:numCache>
                <c:formatCode>General</c:formatCode>
                <c:ptCount val="5"/>
                <c:pt idx="0">
                  <c:v>73.6</c:v>
                </c:pt>
                <c:pt idx="1">
                  <c:v>76.2</c:v>
                </c:pt>
                <c:pt idx="2">
                  <c:v>78.5</c:v>
                </c:pt>
                <c:pt idx="3">
                  <c:v>81.2</c:v>
                </c:pt>
                <c:pt idx="4">
                  <c:v>83.0</c:v>
                </c:pt>
              </c:numCache>
            </c:numRef>
          </c:yVal>
          <c:smooth val="0"/>
        </c:ser>
        <c:ser>
          <c:idx val="3"/>
          <c:order val="4"/>
          <c:tx>
            <c:strRef>
              <c:f>Sheet1!$B$8</c:f>
              <c:strCache>
                <c:ptCount val="1"/>
                <c:pt idx="0">
                  <c:v>Japan</c:v>
                </c:pt>
              </c:strCache>
            </c:strRef>
          </c:tx>
          <c:xVal>
            <c:numRef>
              <c:f>Sheet1!$C$8:$G$8</c:f>
              <c:numCache>
                <c:formatCode>General</c:formatCode>
                <c:ptCount val="5"/>
                <c:pt idx="3" formatCode="0">
                  <c:v>1895.1792</c:v>
                </c:pt>
                <c:pt idx="4" formatCode="0">
                  <c:v>3207.9049</c:v>
                </c:pt>
              </c:numCache>
            </c:numRef>
          </c:xVal>
          <c:yVal>
            <c:numRef>
              <c:f>Sheet1!$J$8:$N$8</c:f>
              <c:numCache>
                <c:formatCode>General</c:formatCode>
                <c:ptCount val="5"/>
                <c:pt idx="0">
                  <c:v>72.0</c:v>
                </c:pt>
                <c:pt idx="1">
                  <c:v>76.1</c:v>
                </c:pt>
                <c:pt idx="2">
                  <c:v>78.9</c:v>
                </c:pt>
                <c:pt idx="3">
                  <c:v>81.2</c:v>
                </c:pt>
                <c:pt idx="4">
                  <c:v>82.9</c:v>
                </c:pt>
              </c:numCache>
            </c:numRef>
          </c:yVal>
          <c:smooth val="0"/>
        </c:ser>
        <c:ser>
          <c:idx val="4"/>
          <c:order val="5"/>
          <c:tx>
            <c:strRef>
              <c:f>Sheet1!$B$9</c:f>
              <c:strCache>
                <c:ptCount val="1"/>
                <c:pt idx="0">
                  <c:v>Netherlands</c:v>
                </c:pt>
              </c:strCache>
            </c:strRef>
          </c:tx>
          <c:xVal>
            <c:numRef>
              <c:f>Sheet1!$C$9:$G$9</c:f>
              <c:numCache>
                <c:formatCode>0</c:formatCode>
                <c:ptCount val="5"/>
                <c:pt idx="1">
                  <c:v>731.0</c:v>
                </c:pt>
                <c:pt idx="2">
                  <c:v>1410.0</c:v>
                </c:pt>
                <c:pt idx="3">
                  <c:v>2340.0</c:v>
                </c:pt>
                <c:pt idx="4">
                  <c:v>5028.0</c:v>
                </c:pt>
              </c:numCache>
            </c:numRef>
          </c:xVal>
          <c:yVal>
            <c:numRef>
              <c:f>Sheet1!$J$9:$N$9</c:f>
              <c:numCache>
                <c:formatCode>General</c:formatCode>
                <c:ptCount val="5"/>
                <c:pt idx="0">
                  <c:v>76.5</c:v>
                </c:pt>
                <c:pt idx="1">
                  <c:v>79.2</c:v>
                </c:pt>
                <c:pt idx="2">
                  <c:v>80.3</c:v>
                </c:pt>
                <c:pt idx="3">
                  <c:v>80.7</c:v>
                </c:pt>
                <c:pt idx="4">
                  <c:v>83.0</c:v>
                </c:pt>
              </c:numCache>
            </c:numRef>
          </c:yVal>
          <c:smooth val="0"/>
        </c:ser>
        <c:ser>
          <c:idx val="5"/>
          <c:order val="6"/>
          <c:tx>
            <c:strRef>
              <c:f>Sheet1!$B$10</c:f>
              <c:strCache>
                <c:ptCount val="1"/>
                <c:pt idx="0">
                  <c:v>Norway</c:v>
                </c:pt>
              </c:strCache>
            </c:strRef>
          </c:tx>
          <c:xVal>
            <c:numRef>
              <c:f>Sheet1!$C$10:$G$10</c:f>
              <c:numCache>
                <c:formatCode>0</c:formatCode>
                <c:ptCount val="5"/>
                <c:pt idx="0">
                  <c:v>143.0</c:v>
                </c:pt>
                <c:pt idx="1">
                  <c:v>664.0</c:v>
                </c:pt>
                <c:pt idx="2">
                  <c:v>1364.0</c:v>
                </c:pt>
                <c:pt idx="3">
                  <c:v>3043.0</c:v>
                </c:pt>
                <c:pt idx="4">
                  <c:v>5413.0</c:v>
                </c:pt>
              </c:numCache>
            </c:numRef>
          </c:xVal>
          <c:yVal>
            <c:numRef>
              <c:f>Sheet1!$J$10:$N$10</c:f>
              <c:numCache>
                <c:formatCode>General</c:formatCode>
                <c:ptCount val="5"/>
                <c:pt idx="0">
                  <c:v>77.5</c:v>
                </c:pt>
                <c:pt idx="1">
                  <c:v>79.3</c:v>
                </c:pt>
                <c:pt idx="2">
                  <c:v>79.9</c:v>
                </c:pt>
                <c:pt idx="3">
                  <c:v>81.5</c:v>
                </c:pt>
                <c:pt idx="4">
                  <c:v>83.3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Sheet1!$B$11</c:f>
              <c:strCache>
                <c:ptCount val="1"/>
                <c:pt idx="0">
                  <c:v>Spain</c:v>
                </c:pt>
              </c:strCache>
            </c:strRef>
          </c:tx>
          <c:xVal>
            <c:numRef>
              <c:f>Sheet1!$C$11:$G$11</c:f>
              <c:numCache>
                <c:formatCode>0</c:formatCode>
                <c:ptCount val="5"/>
                <c:pt idx="0">
                  <c:v>88.47170000000001</c:v>
                </c:pt>
                <c:pt idx="1">
                  <c:v>350.9945999999999</c:v>
                </c:pt>
                <c:pt idx="2">
                  <c:v>834.7016</c:v>
                </c:pt>
                <c:pt idx="3">
                  <c:v>1492.0545</c:v>
                </c:pt>
                <c:pt idx="4">
                  <c:v>2941.5767</c:v>
                </c:pt>
              </c:numCache>
            </c:numRef>
          </c:xVal>
          <c:yVal>
            <c:numRef>
              <c:f>Sheet1!$J$11:$N$11</c:f>
              <c:numCache>
                <c:formatCode>General</c:formatCode>
                <c:ptCount val="5"/>
                <c:pt idx="0">
                  <c:v>72.0</c:v>
                </c:pt>
                <c:pt idx="1">
                  <c:v>75.4</c:v>
                </c:pt>
                <c:pt idx="2">
                  <c:v>77.0</c:v>
                </c:pt>
                <c:pt idx="3">
                  <c:v>79.4</c:v>
                </c:pt>
                <c:pt idx="4">
                  <c:v>82.4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Sheet1!$B$12</c:f>
              <c:strCache>
                <c:ptCount val="1"/>
                <c:pt idx="0">
                  <c:v>Sweden</c:v>
                </c:pt>
              </c:strCache>
            </c:strRef>
          </c:tx>
          <c:xVal>
            <c:numRef>
              <c:f>Sheet1!$C$12:$G$12</c:f>
              <c:numCache>
                <c:formatCode>General</c:formatCode>
                <c:ptCount val="5"/>
                <c:pt idx="2" formatCode="0">
                  <c:v>1455.5155</c:v>
                </c:pt>
                <c:pt idx="3" formatCode="0">
                  <c:v>2179.5961</c:v>
                </c:pt>
                <c:pt idx="4" formatCode="0">
                  <c:v>3548.8485</c:v>
                </c:pt>
              </c:numCache>
            </c:numRef>
          </c:xVal>
          <c:yVal>
            <c:numRef>
              <c:f>Sheet1!$J$12:$N$12</c:f>
              <c:numCache>
                <c:formatCode>General</c:formatCode>
                <c:ptCount val="5"/>
                <c:pt idx="0">
                  <c:v>74.8</c:v>
                </c:pt>
                <c:pt idx="1">
                  <c:v>75.9</c:v>
                </c:pt>
                <c:pt idx="2">
                  <c:v>77.7</c:v>
                </c:pt>
                <c:pt idx="3">
                  <c:v>79.7</c:v>
                </c:pt>
                <c:pt idx="4">
                  <c:v>81.6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Sheet1!$B$13</c:f>
              <c:strCache>
                <c:ptCount val="1"/>
                <c:pt idx="0">
                  <c:v>Switzerland</c:v>
                </c:pt>
              </c:strCache>
            </c:strRef>
          </c:tx>
          <c:xVal>
            <c:numRef>
              <c:f>Sheet1!$C$13:$G$13</c:f>
              <c:numCache>
                <c:formatCode>0</c:formatCode>
                <c:ptCount val="5"/>
                <c:pt idx="0">
                  <c:v>345.0535</c:v>
                </c:pt>
                <c:pt idx="1">
                  <c:v>1006.8896</c:v>
                </c:pt>
                <c:pt idx="2">
                  <c:v>1966.5455</c:v>
                </c:pt>
                <c:pt idx="3">
                  <c:v>3224.8329</c:v>
                </c:pt>
                <c:pt idx="4">
                  <c:v>5291.9497</c:v>
                </c:pt>
              </c:numCache>
            </c:numRef>
          </c:xVal>
          <c:yVal>
            <c:numRef>
              <c:f>Sheet1!$J$13:$N$13</c:f>
              <c:numCache>
                <c:formatCode>General</c:formatCode>
                <c:ptCount val="5"/>
                <c:pt idx="0">
                  <c:v>73.1</c:v>
                </c:pt>
                <c:pt idx="1">
                  <c:v>75.7</c:v>
                </c:pt>
                <c:pt idx="2">
                  <c:v>77.5</c:v>
                </c:pt>
                <c:pt idx="3">
                  <c:v>79.9</c:v>
                </c:pt>
                <c:pt idx="4">
                  <c:v>82.6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Sheet1!$B$14</c:f>
              <c:strCache>
                <c:ptCount val="1"/>
                <c:pt idx="0">
                  <c:v>UK</c:v>
                </c:pt>
              </c:strCache>
            </c:strRef>
          </c:tx>
          <c:xVal>
            <c:numRef>
              <c:f>Sheet1!$C$14:$G$14</c:f>
              <c:numCache>
                <c:formatCode>0</c:formatCode>
                <c:ptCount val="5"/>
                <c:pt idx="0">
                  <c:v>159.0</c:v>
                </c:pt>
                <c:pt idx="1">
                  <c:v>467.0</c:v>
                </c:pt>
                <c:pt idx="2">
                  <c:v>959.0</c:v>
                </c:pt>
                <c:pt idx="3">
                  <c:v>1827.0</c:v>
                </c:pt>
                <c:pt idx="4">
                  <c:v>3422.0</c:v>
                </c:pt>
              </c:numCache>
            </c:numRef>
          </c:xVal>
          <c:yVal>
            <c:numRef>
              <c:f>Sheet1!$J$14:$N$14</c:f>
              <c:numCache>
                <c:formatCode>General</c:formatCode>
                <c:ptCount val="5"/>
                <c:pt idx="0">
                  <c:v>75.0</c:v>
                </c:pt>
                <c:pt idx="1">
                  <c:v>76.2</c:v>
                </c:pt>
                <c:pt idx="2">
                  <c:v>78.5</c:v>
                </c:pt>
                <c:pt idx="3">
                  <c:v>80.3</c:v>
                </c:pt>
                <c:pt idx="4">
                  <c:v>82.6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Sheet1!$B$15</c:f>
              <c:strCache>
                <c:ptCount val="1"/>
                <c:pt idx="0">
                  <c:v>US</c:v>
                </c:pt>
              </c:strCache>
            </c:strRef>
          </c:tx>
          <c:xVal>
            <c:numRef>
              <c:f>Sheet1!$C$15:$G$15</c:f>
              <c:numCache>
                <c:formatCode>0</c:formatCode>
                <c:ptCount val="5"/>
                <c:pt idx="0">
                  <c:v>356.0</c:v>
                </c:pt>
                <c:pt idx="1">
                  <c:v>1102.0</c:v>
                </c:pt>
                <c:pt idx="2">
                  <c:v>2851.0</c:v>
                </c:pt>
                <c:pt idx="3">
                  <c:v>4791.0</c:v>
                </c:pt>
                <c:pt idx="4">
                  <c:v>8247.0</c:v>
                </c:pt>
              </c:numCache>
            </c:numRef>
          </c:xVal>
          <c:yVal>
            <c:numRef>
              <c:f>Sheet1!$J$15:$N$15</c:f>
              <c:numCache>
                <c:formatCode>General</c:formatCode>
                <c:ptCount val="5"/>
                <c:pt idx="0">
                  <c:v>74.7</c:v>
                </c:pt>
                <c:pt idx="1">
                  <c:v>77.4</c:v>
                </c:pt>
                <c:pt idx="2">
                  <c:v>78.8</c:v>
                </c:pt>
                <c:pt idx="3">
                  <c:v>79.3</c:v>
                </c:pt>
                <c:pt idx="4">
                  <c:v>81.1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1805240"/>
        <c:axId val="-2121799560"/>
      </c:scatterChart>
      <c:valAx>
        <c:axId val="-2121805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tr-TR" sz="1800"/>
                  <a:t>Kişi başı sağlık harcamaları (US$ PPP)</a:t>
                </a: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1799560"/>
        <c:crosses val="autoZero"/>
        <c:crossBetween val="midCat"/>
      </c:valAx>
      <c:valAx>
        <c:axId val="-2121799560"/>
        <c:scaling>
          <c:orientation val="minMax"/>
          <c:min val="72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tr-TR" sz="1800"/>
                  <a:t>Doğuşta</a:t>
                </a:r>
                <a:r>
                  <a:rPr lang="tr-TR" sz="1800" baseline="0"/>
                  <a:t> beklenen yaşam süresi</a:t>
                </a:r>
                <a:endParaRPr lang="tr-TR" sz="180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1805240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4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2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1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6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0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4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5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8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3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2CA00-4049-114C-A8D3-77B9E209C648}" type="datetimeFigureOut">
              <a:rPr lang="en-US" smtClean="0"/>
              <a:t>08/12/14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DB566-FCF1-D34F-B411-86622F53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4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ecd.org/els/health-systems/health-data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2470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>Sağlık Harcamalarında Gözlenen Uzun Vadeli Artışın Dinamik Sebeplerinin Analizi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Nisa Önsel</a:t>
            </a:r>
          </a:p>
          <a:p>
            <a:r>
              <a:rPr lang="en-US" sz="2600" dirty="0" err="1" smtClean="0"/>
              <a:t>Boğaziçi</a:t>
            </a:r>
            <a:r>
              <a:rPr lang="en-US" sz="2600" dirty="0" smtClean="0"/>
              <a:t> </a:t>
            </a:r>
            <a:r>
              <a:rPr lang="en-US" sz="2600" dirty="0" err="1" smtClean="0"/>
              <a:t>Üniversitesi</a:t>
            </a:r>
            <a:r>
              <a:rPr lang="tr-TR" sz="2600" dirty="0"/>
              <a:t>,</a:t>
            </a:r>
            <a:r>
              <a:rPr lang="tr-TR" sz="2600" dirty="0" smtClean="0"/>
              <a:t> </a:t>
            </a:r>
            <a:r>
              <a:rPr lang="en-US" sz="2600" dirty="0" err="1" smtClean="0"/>
              <a:t>Endüstri</a:t>
            </a:r>
            <a:r>
              <a:rPr lang="en-US" sz="2600" dirty="0" smtClean="0"/>
              <a:t> </a:t>
            </a:r>
            <a:r>
              <a:rPr lang="en-US" sz="2600" dirty="0" err="1" smtClean="0"/>
              <a:t>Mühendisliği</a:t>
            </a:r>
            <a:endParaRPr lang="en-US" sz="2600" dirty="0" smtClean="0"/>
          </a:p>
          <a:p>
            <a:r>
              <a:rPr lang="en-US" sz="2400" dirty="0" smtClean="0"/>
              <a:t>05.12.2014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9662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237" y="1828800"/>
            <a:ext cx="3959259" cy="2947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478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542" y="1799295"/>
            <a:ext cx="4565979" cy="31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463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137" y="1796709"/>
            <a:ext cx="5118292" cy="4369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12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309" y="584046"/>
            <a:ext cx="6316205" cy="5558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494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409" y="653144"/>
            <a:ext cx="7137937" cy="547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69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58" y="536575"/>
            <a:ext cx="8161284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264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23" y="405132"/>
            <a:ext cx="8471177" cy="557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32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97" y="435430"/>
            <a:ext cx="8472625" cy="564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5740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Gelecek çalışmalar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tr-TR" dirty="0"/>
              <a:t>Birbirini etkileyen aktörler, çoklu hedefler, çatışan </a:t>
            </a:r>
            <a:r>
              <a:rPr lang="tr-TR" dirty="0" smtClean="0"/>
              <a:t>menfaatler var.</a:t>
            </a:r>
            <a:r>
              <a:rPr lang="en-US" dirty="0" smtClean="0"/>
              <a:t> </a:t>
            </a:r>
            <a:r>
              <a:rPr lang="tr-TR" dirty="0" smtClean="0"/>
              <a:t>Problemin yapısı dinamik ve kompleks. </a:t>
            </a:r>
          </a:p>
          <a:p>
            <a:r>
              <a:rPr lang="tr-TR" sz="2800" dirty="0" smtClean="0"/>
              <a:t>Simülasyon </a:t>
            </a:r>
            <a:r>
              <a:rPr lang="tr-TR" sz="2800" dirty="0"/>
              <a:t>modelleri </a:t>
            </a:r>
            <a:r>
              <a:rPr lang="tr-TR" sz="2800" dirty="0" smtClean="0"/>
              <a:t>ile analiz:</a:t>
            </a:r>
          </a:p>
          <a:p>
            <a:pPr lvl="1"/>
            <a:r>
              <a:rPr lang="tr-TR" sz="2400" dirty="0" smtClean="0"/>
              <a:t>Sistemi anlamak</a:t>
            </a:r>
          </a:p>
          <a:p>
            <a:pPr lvl="1"/>
            <a:r>
              <a:rPr lang="tr-TR" sz="2400" dirty="0"/>
              <a:t>U</a:t>
            </a:r>
            <a:r>
              <a:rPr lang="en-US" sz="2400" dirty="0" err="1" smtClean="0"/>
              <a:t>ygulanacak</a:t>
            </a:r>
            <a:r>
              <a:rPr lang="en-US" sz="2400" dirty="0" smtClean="0"/>
              <a:t> </a:t>
            </a:r>
            <a:r>
              <a:rPr lang="en-US" sz="2400" dirty="0" err="1"/>
              <a:t>politikaların</a:t>
            </a:r>
            <a:r>
              <a:rPr lang="tr-TR" sz="2400" dirty="0"/>
              <a:t>/reformların</a:t>
            </a:r>
            <a:r>
              <a:rPr lang="en-US" sz="2400" dirty="0"/>
              <a:t> </a:t>
            </a:r>
            <a:r>
              <a:rPr lang="tr-TR" sz="2400" dirty="0"/>
              <a:t>uzun vadede </a:t>
            </a:r>
            <a:r>
              <a:rPr lang="en-US" sz="2400" dirty="0"/>
              <a:t>ne </a:t>
            </a:r>
            <a:r>
              <a:rPr lang="en-US" sz="2400" dirty="0" err="1"/>
              <a:t>sonuç</a:t>
            </a:r>
            <a:r>
              <a:rPr lang="en-US" sz="2400" dirty="0"/>
              <a:t> </a:t>
            </a:r>
            <a:r>
              <a:rPr lang="en-US" sz="2400" dirty="0" err="1"/>
              <a:t>vereceğini</a:t>
            </a:r>
            <a:r>
              <a:rPr lang="tr-TR" sz="2400" dirty="0"/>
              <a:t> (harcamalar ve hedefler açısından) </a:t>
            </a:r>
            <a:r>
              <a:rPr lang="tr-TR" sz="2400" dirty="0" smtClean="0"/>
              <a:t>incelemek</a:t>
            </a:r>
          </a:p>
          <a:p>
            <a:pPr lvl="1"/>
            <a:r>
              <a:rPr lang="tr-TR" sz="2400" dirty="0"/>
              <a:t>B</a:t>
            </a:r>
            <a:r>
              <a:rPr lang="tr-TR" sz="2400" dirty="0" smtClean="0"/>
              <a:t>unların sürdürülebilir olup olmadıklarını görmek</a:t>
            </a:r>
          </a:p>
          <a:p>
            <a:r>
              <a:rPr lang="tr-TR" sz="2800" dirty="0"/>
              <a:t>Gerçek data ile validasyon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9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ambria"/>
                <a:ea typeface="ＭＳ 明朝"/>
                <a:cs typeface="Times New Roman"/>
              </a:rPr>
              <a:t>OECD Health Statistics 2014. </a:t>
            </a:r>
            <a:r>
              <a:rPr lang="en-US" dirty="0">
                <a:latin typeface="Cambria"/>
                <a:ea typeface="ＭＳ 明朝"/>
                <a:cs typeface="Times New Roman"/>
                <a:hlinkClick r:id="rId2"/>
              </a:rPr>
              <a:t>http://www.oecd.org/els/health-systems/health-data.htm</a:t>
            </a:r>
            <a:endParaRPr lang="tr-TR" dirty="0">
              <a:latin typeface="Cambria"/>
              <a:ea typeface="ＭＳ 明朝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46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2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tr-TR" sz="3600" b="1" dirty="0">
                <a:solidFill>
                  <a:prstClr val="black"/>
                </a:solidFill>
              </a:rPr>
              <a:t>Kişi başı sağlık harcamaları (US $ PPP)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264418"/>
              </p:ext>
            </p:extLst>
          </p:nvPr>
        </p:nvGraphicFramePr>
        <p:xfrm>
          <a:off x="992776" y="1319985"/>
          <a:ext cx="7097977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67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Bebek </a:t>
            </a:r>
            <a:r>
              <a:rPr lang="tr-TR" sz="3600" b="1" dirty="0" smtClean="0"/>
              <a:t>ölüm oranı </a:t>
            </a:r>
            <a:r>
              <a:rPr lang="tr-TR" sz="3600" b="1" dirty="0"/>
              <a:t>(1000 bebekte</a:t>
            </a:r>
            <a:r>
              <a:rPr lang="tr-TR" sz="3600" b="1" dirty="0" smtClean="0"/>
              <a:t>)</a:t>
            </a:r>
            <a:endParaRPr lang="tr-TR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046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02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/>
              <a:t>Beklenen yaşam süresi ile kişi başı sağlık harcamaları kıyaslaması (1970 - 2010</a:t>
            </a:r>
            <a:r>
              <a:rPr lang="tr-TR" sz="4000" b="1" dirty="0" smtClean="0"/>
              <a:t>)</a:t>
            </a:r>
            <a:endParaRPr lang="tr-TR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418803"/>
              </p:ext>
            </p:extLst>
          </p:nvPr>
        </p:nvGraphicFramePr>
        <p:xfrm>
          <a:off x="457200" y="180920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645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(</a:t>
            </a:r>
            <a:r>
              <a:rPr lang="en-US" sz="3600" b="1" dirty="0" err="1" smtClean="0"/>
              <a:t>Dünyada</a:t>
            </a:r>
            <a:r>
              <a:rPr lang="en-US" sz="3600" b="1" dirty="0" smtClean="0"/>
              <a:t>) </a:t>
            </a:r>
            <a:r>
              <a:rPr lang="en-US" sz="3600" b="1" dirty="0" err="1" smtClean="0"/>
              <a:t>Sağlık</a:t>
            </a:r>
            <a:r>
              <a:rPr lang="en-US" sz="3600" b="1" dirty="0" smtClean="0"/>
              <a:t> </a:t>
            </a:r>
            <a:r>
              <a:rPr lang="tr-TR" sz="3600" b="1" dirty="0" err="1"/>
              <a:t>h</a:t>
            </a:r>
            <a:r>
              <a:rPr lang="en-US" sz="3600" b="1" dirty="0" err="1" smtClean="0"/>
              <a:t>arcamalarındaki</a:t>
            </a:r>
            <a:r>
              <a:rPr lang="en-US" sz="3600" b="1" dirty="0" smtClean="0"/>
              <a:t> </a:t>
            </a:r>
            <a:r>
              <a:rPr lang="en-US" sz="3600" b="1" dirty="0" err="1"/>
              <a:t>artışın</a:t>
            </a:r>
            <a:r>
              <a:rPr lang="en-US" sz="3600" b="1" dirty="0"/>
              <a:t> </a:t>
            </a:r>
            <a:r>
              <a:rPr lang="en-US" sz="3600" b="1" dirty="0" err="1" smtClean="0"/>
              <a:t>nedenleri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71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Hastalar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Moral Hazard</a:t>
            </a:r>
            <a:r>
              <a:rPr lang="tr-TR" dirty="0" smtClean="0"/>
              <a:t> (Ahlaki çöküş)-&gt;Sigortam var, kullanayım!</a:t>
            </a:r>
            <a:endParaRPr lang="en-US" dirty="0" smtClean="0"/>
          </a:p>
          <a:p>
            <a:pPr lvl="1"/>
            <a:r>
              <a:rPr lang="tr-TR" dirty="0" smtClean="0"/>
              <a:t>Yeni sağlık teknolojileri</a:t>
            </a:r>
            <a:endParaRPr lang="en-US" dirty="0" smtClean="0"/>
          </a:p>
          <a:p>
            <a:pPr lvl="1"/>
            <a:r>
              <a:rPr lang="en-US" dirty="0" err="1" smtClean="0"/>
              <a:t>Yaşlanan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hastalıklar</a:t>
            </a:r>
            <a:endParaRPr lang="tr-TR" dirty="0" smtClean="0"/>
          </a:p>
          <a:p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tr-TR" dirty="0"/>
              <a:t>h</a:t>
            </a:r>
            <a:r>
              <a:rPr lang="en-US" dirty="0" err="1" smtClean="0"/>
              <a:t>izmetlerin</a:t>
            </a:r>
            <a:r>
              <a:rPr lang="tr-TR" dirty="0" smtClean="0"/>
              <a:t>in sunumu:</a:t>
            </a:r>
            <a:endParaRPr lang="en-US" dirty="0" smtClean="0"/>
          </a:p>
          <a:p>
            <a:pPr lvl="1"/>
            <a:r>
              <a:rPr lang="en-US" dirty="0" err="1" smtClean="0"/>
              <a:t>Fiyatlarda</a:t>
            </a:r>
            <a:r>
              <a:rPr lang="en-US" dirty="0" smtClean="0"/>
              <a:t> </a:t>
            </a:r>
            <a:r>
              <a:rPr lang="en-US" dirty="0" err="1" smtClean="0"/>
              <a:t>çeşitlilik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hastaneler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sigorta</a:t>
            </a:r>
            <a:r>
              <a:rPr lang="en-US" dirty="0" smtClean="0"/>
              <a:t> </a:t>
            </a:r>
            <a:r>
              <a:rPr lang="en-US" dirty="0" err="1" smtClean="0"/>
              <a:t>şirketleri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anlaşmalar</a:t>
            </a:r>
            <a:r>
              <a:rPr lang="en-US" dirty="0" smtClean="0"/>
              <a:t>)</a:t>
            </a:r>
            <a:endParaRPr lang="tr-TR" dirty="0" smtClean="0"/>
          </a:p>
          <a:p>
            <a:pPr lvl="1"/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kaygısıyla</a:t>
            </a:r>
            <a:r>
              <a:rPr lang="en-US" dirty="0"/>
              <a:t> </a:t>
            </a:r>
            <a:r>
              <a:rPr lang="en-US" dirty="0" err="1"/>
              <a:t>gereksiz</a:t>
            </a:r>
            <a:r>
              <a:rPr lang="en-US" dirty="0"/>
              <a:t>/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operasyon</a:t>
            </a:r>
            <a:r>
              <a:rPr lang="en-US" dirty="0"/>
              <a:t> </a:t>
            </a:r>
            <a:r>
              <a:rPr lang="en-US" dirty="0" err="1" smtClean="0"/>
              <a:t>yapılması</a:t>
            </a:r>
            <a:endParaRPr lang="en-US" dirty="0" smtClean="0"/>
          </a:p>
          <a:p>
            <a:r>
              <a:rPr lang="tr-TR" dirty="0" smtClean="0"/>
              <a:t>Hizmetlerin finansmanı, </a:t>
            </a:r>
            <a:r>
              <a:rPr lang="tr-TR" dirty="0"/>
              <a:t>s</a:t>
            </a:r>
            <a:r>
              <a:rPr lang="en-US" dirty="0" err="1" smtClean="0"/>
              <a:t>ağlık</a:t>
            </a:r>
            <a:r>
              <a:rPr lang="en-US" dirty="0" smtClean="0"/>
              <a:t> </a:t>
            </a:r>
            <a:r>
              <a:rPr lang="en-US" dirty="0" err="1" smtClean="0"/>
              <a:t>sigortası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5540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7115"/>
            <a:ext cx="8229600" cy="6019799"/>
          </a:xfrm>
        </p:spPr>
        <p:txBody>
          <a:bodyPr>
            <a:normAutofit/>
          </a:bodyPr>
          <a:lstStyle/>
          <a:p>
            <a:r>
              <a:rPr lang="tr-TR" dirty="0" smtClean="0"/>
              <a:t>Sağlık sisteminin hedefleri (Dünya Sağlık Örgütü, 2000):</a:t>
            </a:r>
          </a:p>
          <a:p>
            <a:pPr lvl="1"/>
            <a:r>
              <a:rPr lang="tr-TR" dirty="0" smtClean="0"/>
              <a:t>Kalite ve eşitlik</a:t>
            </a:r>
          </a:p>
          <a:p>
            <a:pPr lvl="1"/>
            <a:r>
              <a:rPr lang="tr-TR" dirty="0" smtClean="0"/>
              <a:t>Hastaların haklarına saygı</a:t>
            </a:r>
          </a:p>
          <a:p>
            <a:pPr lvl="1"/>
            <a:r>
              <a:rPr lang="tr-TR" dirty="0" smtClean="0"/>
              <a:t>Hizmetlerin finansmanında adalet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tr-TR" dirty="0" smtClean="0"/>
              <a:t>Harcamaları azaltırken bu hedeflerden sapmamak!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3096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304" y="1990019"/>
            <a:ext cx="2782589" cy="1130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008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182" y="1976313"/>
            <a:ext cx="3158703" cy="1534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7052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424" y="1898877"/>
            <a:ext cx="3351005" cy="2637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26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216</Words>
  <Application>Microsoft Macintosh PowerPoint</Application>
  <PresentationFormat>On-screen Show (4:3)</PresentationFormat>
  <Paragraphs>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Sağlık Harcamalarında Gözlenen Uzun Vadeli Artışın Dinamik Sebeplerinin Analizi </vt:lpstr>
      <vt:lpstr>Kişi başı sağlık harcamaları (US $ PPP)</vt:lpstr>
      <vt:lpstr>Bebek ölüm oranı (1000 bebekte)</vt:lpstr>
      <vt:lpstr>Beklenen yaşam süresi ile kişi başı sağlık harcamaları kıyaslaması (1970 - 2010)</vt:lpstr>
      <vt:lpstr>(Dünyada) Sağlık harcamalarındaki artışın nedenleri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Gelecek çalışmalar</vt:lpstr>
      <vt:lpstr>References</vt:lpstr>
    </vt:vector>
  </TitlesOfParts>
  <Company>Boğaziçi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Harcamalarında Gözlenen Uzun Vadeli Artışın Dinamik Sebeplerinin Analizi </dc:title>
  <dc:creator>Nisa Önsel</dc:creator>
  <cp:lastModifiedBy>Nisa Önsel</cp:lastModifiedBy>
  <cp:revision>108</cp:revision>
  <dcterms:created xsi:type="dcterms:W3CDTF">2014-11-06T13:51:07Z</dcterms:created>
  <dcterms:modified xsi:type="dcterms:W3CDTF">2014-12-08T09:44:48Z</dcterms:modified>
</cp:coreProperties>
</file>