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27"/>
  </p:notesMasterIdLst>
  <p:handoutMasterIdLst>
    <p:handoutMasterId r:id="rId28"/>
  </p:handoutMasterIdLst>
  <p:sldIdLst>
    <p:sldId id="276" r:id="rId3"/>
    <p:sldId id="399" r:id="rId4"/>
    <p:sldId id="375" r:id="rId5"/>
    <p:sldId id="393" r:id="rId6"/>
    <p:sldId id="394" r:id="rId7"/>
    <p:sldId id="395" r:id="rId8"/>
    <p:sldId id="397" r:id="rId9"/>
    <p:sldId id="398" r:id="rId10"/>
    <p:sldId id="396" r:id="rId11"/>
    <p:sldId id="400" r:id="rId12"/>
    <p:sldId id="407" r:id="rId13"/>
    <p:sldId id="403" r:id="rId14"/>
    <p:sldId id="402" r:id="rId15"/>
    <p:sldId id="408" r:id="rId16"/>
    <p:sldId id="391" r:id="rId17"/>
    <p:sldId id="325" r:id="rId18"/>
    <p:sldId id="308" r:id="rId19"/>
    <p:sldId id="309" r:id="rId20"/>
    <p:sldId id="320" r:id="rId21"/>
    <p:sldId id="409" r:id="rId22"/>
    <p:sldId id="382" r:id="rId23"/>
    <p:sldId id="383" r:id="rId24"/>
    <p:sldId id="387" r:id="rId25"/>
    <p:sldId id="297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5630" autoAdjust="0"/>
  </p:normalViewPr>
  <p:slideViewPr>
    <p:cSldViewPr>
      <p:cViewPr>
        <p:scale>
          <a:sx n="70" d="100"/>
          <a:sy n="70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C379A-D550-4839-B0FF-05D8FB800990}" type="doc">
      <dgm:prSet loTypeId="urn:microsoft.com/office/officeart/2005/8/layout/equatio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6E5045-AFCD-4AC0-B8BA-B12403B71568}">
      <dgm:prSet custT="1"/>
      <dgm:spPr/>
      <dgm:t>
        <a:bodyPr/>
        <a:lstStyle/>
        <a:p>
          <a:pPr rtl="0"/>
          <a:r>
            <a:rPr lang="tr-TR" sz="10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İlgili Branş </a:t>
          </a:r>
          <a:r>
            <a:rPr lang="tr-TR" sz="9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Derneğinden </a:t>
          </a:r>
          <a:r>
            <a:rPr lang="tr-TR" sz="10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Alınan Liste</a:t>
          </a:r>
          <a:endParaRPr lang="tr-TR" sz="1000" b="1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27475097-A328-483A-8BF6-ECFA939ECF5F}" type="parTrans" cxnId="{65D28AD5-7AAE-4891-B986-C9A3C018AE7B}">
      <dgm:prSet/>
      <dgm:spPr/>
      <dgm:t>
        <a:bodyPr/>
        <a:lstStyle/>
        <a:p>
          <a:endParaRPr lang="tr-TR" sz="1200" b="1"/>
        </a:p>
      </dgm:t>
    </dgm:pt>
    <dgm:pt modelId="{8B73326B-D991-4732-A6E8-A446E8713D51}" type="sibTrans" cxnId="{65D28AD5-7AAE-4891-B986-C9A3C018AE7B}">
      <dgm:prSet custT="1"/>
      <dgm:spPr>
        <a:solidFill>
          <a:srgbClr val="FF0000"/>
        </a:solidFill>
      </dgm:spPr>
      <dgm:t>
        <a:bodyPr/>
        <a:lstStyle/>
        <a:p>
          <a:endParaRPr lang="tr-TR" sz="1000" b="1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FCB3C84C-FECB-4972-BF67-F2A37149D663}">
      <dgm:prSet custT="1"/>
      <dgm:spPr/>
      <dgm:t>
        <a:bodyPr/>
        <a:lstStyle/>
        <a:p>
          <a:pPr rtl="0"/>
          <a:r>
            <a:rPr lang="tr-TR" sz="11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STK’lardan Gelen Bildirimler</a:t>
          </a:r>
          <a:endParaRPr lang="tr-TR" sz="1100" b="1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9C135E14-491A-4099-B868-4E7FB0C54193}" type="parTrans" cxnId="{CADD4EEA-9A37-4FD7-878C-A66100568164}">
      <dgm:prSet/>
      <dgm:spPr/>
      <dgm:t>
        <a:bodyPr/>
        <a:lstStyle/>
        <a:p>
          <a:endParaRPr lang="tr-TR" sz="1200" b="1"/>
        </a:p>
      </dgm:t>
    </dgm:pt>
    <dgm:pt modelId="{76B23099-190B-4195-85CA-C9B82A261BAC}" type="sibTrans" cxnId="{CADD4EEA-9A37-4FD7-878C-A66100568164}">
      <dgm:prSet custT="1"/>
      <dgm:spPr>
        <a:solidFill>
          <a:srgbClr val="FF0000"/>
        </a:solidFill>
      </dgm:spPr>
      <dgm:t>
        <a:bodyPr/>
        <a:lstStyle/>
        <a:p>
          <a:endParaRPr lang="tr-TR" sz="2000" b="1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09ED1B9A-B8B3-4430-A15B-BC301F6DB10B}">
      <dgm:prSet/>
      <dgm:spPr/>
      <dgm:t>
        <a:bodyPr/>
        <a:lstStyle/>
        <a:p>
          <a:r>
            <a:rPr lang="tr-TR" b="1" dirty="0" smtClean="0"/>
            <a:t>Bilimsel Komisyon</a:t>
          </a:r>
          <a:endParaRPr lang="tr-TR" b="1" dirty="0"/>
        </a:p>
      </dgm:t>
    </dgm:pt>
    <dgm:pt modelId="{98D4A3AB-C1F8-47FA-ACD5-990D81162DD6}" type="parTrans" cxnId="{A47D40D5-DDA1-4C3F-AC70-186000AF2053}">
      <dgm:prSet/>
      <dgm:spPr/>
      <dgm:t>
        <a:bodyPr/>
        <a:lstStyle/>
        <a:p>
          <a:endParaRPr lang="tr-TR" b="1"/>
        </a:p>
      </dgm:t>
    </dgm:pt>
    <dgm:pt modelId="{C904AFE6-B615-4DC8-8280-797FEC5F4A31}" type="sibTrans" cxnId="{A47D40D5-DDA1-4C3F-AC70-186000AF2053}">
      <dgm:prSet/>
      <dgm:spPr>
        <a:solidFill>
          <a:srgbClr val="FF0000"/>
        </a:solidFill>
      </dgm:spPr>
      <dgm:t>
        <a:bodyPr/>
        <a:lstStyle/>
        <a:p>
          <a:endParaRPr lang="tr-TR" b="1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C84D7F14-1628-4172-8EA6-B39FCB7B3185}">
      <dgm:prSet/>
      <dgm:spPr/>
      <dgm:t>
        <a:bodyPr/>
        <a:lstStyle/>
        <a:p>
          <a:r>
            <a:rPr lang="tr-TR" b="1" dirty="0" smtClean="0"/>
            <a:t>Sağlık Bakanlığı Görüşü</a:t>
          </a:r>
          <a:endParaRPr lang="tr-TR" b="1" dirty="0"/>
        </a:p>
      </dgm:t>
    </dgm:pt>
    <dgm:pt modelId="{DFF5CCAF-D172-4D0B-B1C0-D3FBA6742782}" type="parTrans" cxnId="{56CED829-B039-443D-AEDC-C439D2839A5A}">
      <dgm:prSet/>
      <dgm:spPr/>
      <dgm:t>
        <a:bodyPr/>
        <a:lstStyle/>
        <a:p>
          <a:endParaRPr lang="tr-TR" b="1"/>
        </a:p>
      </dgm:t>
    </dgm:pt>
    <dgm:pt modelId="{9403682E-B769-46EB-B1BE-A0846499CE97}" type="sibTrans" cxnId="{56CED829-B039-443D-AEDC-C439D2839A5A}">
      <dgm:prSet/>
      <dgm:spPr>
        <a:solidFill>
          <a:srgbClr val="FF0000"/>
        </a:solidFill>
      </dgm:spPr>
      <dgm:t>
        <a:bodyPr/>
        <a:lstStyle/>
        <a:p>
          <a:endParaRPr lang="tr-TR" b="1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EA818044-24D8-4784-90FE-9DB36F391982}">
      <dgm:prSet/>
      <dgm:spPr/>
      <dgm:t>
        <a:bodyPr/>
        <a:lstStyle/>
        <a:p>
          <a:r>
            <a:rPr lang="tr-TR" b="1" dirty="0" smtClean="0"/>
            <a:t>Fiyat Çalışması</a:t>
          </a:r>
          <a:endParaRPr lang="tr-TR" b="1" dirty="0"/>
        </a:p>
      </dgm:t>
    </dgm:pt>
    <dgm:pt modelId="{6EB9CE3F-1B1E-4AA9-9F42-A566F9B52C3F}" type="parTrans" cxnId="{BEF309FF-7277-4C30-8943-635D4C3D76F1}">
      <dgm:prSet/>
      <dgm:spPr/>
      <dgm:t>
        <a:bodyPr/>
        <a:lstStyle/>
        <a:p>
          <a:endParaRPr lang="tr-TR" b="1"/>
        </a:p>
      </dgm:t>
    </dgm:pt>
    <dgm:pt modelId="{F05FD251-EF01-4238-87C5-EA33FBD55C40}" type="sibTrans" cxnId="{BEF309FF-7277-4C30-8943-635D4C3D76F1}">
      <dgm:prSet/>
      <dgm:spPr>
        <a:solidFill>
          <a:srgbClr val="FF0000"/>
        </a:solidFill>
      </dgm:spPr>
      <dgm:t>
        <a:bodyPr/>
        <a:lstStyle/>
        <a:p>
          <a:endParaRPr lang="tr-TR" b="1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06D9FC8C-4762-46C0-AFDE-BC19A61243B6}">
      <dgm:prSet/>
      <dgm:spPr/>
      <dgm:t>
        <a:bodyPr/>
        <a:lstStyle/>
        <a:p>
          <a:r>
            <a:rPr lang="tr-TR" b="1" dirty="0" smtClean="0"/>
            <a:t>SHFK</a:t>
          </a:r>
          <a:endParaRPr lang="tr-TR" b="1" dirty="0"/>
        </a:p>
      </dgm:t>
    </dgm:pt>
    <dgm:pt modelId="{3BCFBA36-66E0-461E-A84C-7B5B7DFF070C}" type="parTrans" cxnId="{CE36F9C3-6942-4A9E-A108-333BDE7CFF0D}">
      <dgm:prSet/>
      <dgm:spPr/>
      <dgm:t>
        <a:bodyPr/>
        <a:lstStyle/>
        <a:p>
          <a:endParaRPr lang="tr-TR" b="1"/>
        </a:p>
      </dgm:t>
    </dgm:pt>
    <dgm:pt modelId="{7681D9A8-F2DA-47CE-9796-5A3ABB1BA4C4}" type="sibTrans" cxnId="{CE36F9C3-6942-4A9E-A108-333BDE7CFF0D}">
      <dgm:prSet/>
      <dgm:spPr>
        <a:solidFill>
          <a:srgbClr val="FF0000"/>
        </a:solidFill>
      </dgm:spPr>
      <dgm:t>
        <a:bodyPr/>
        <a:lstStyle/>
        <a:p>
          <a:endParaRPr lang="tr-TR" b="1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F563857A-79FC-4FE6-A649-C4BA54811F96}">
      <dgm:prSet/>
      <dgm:spPr/>
      <dgm:t>
        <a:bodyPr/>
        <a:lstStyle/>
        <a:p>
          <a:r>
            <a:rPr lang="tr-TR" b="1" dirty="0" smtClean="0"/>
            <a:t>SUT</a:t>
          </a:r>
          <a:endParaRPr lang="tr-TR" b="1" dirty="0"/>
        </a:p>
      </dgm:t>
    </dgm:pt>
    <dgm:pt modelId="{13C226FE-584C-4BE3-B0DA-C784EAB5B94C}" type="parTrans" cxnId="{2BE0EC2E-9EAF-4550-A151-9289496E059F}">
      <dgm:prSet/>
      <dgm:spPr/>
      <dgm:t>
        <a:bodyPr/>
        <a:lstStyle/>
        <a:p>
          <a:endParaRPr lang="tr-TR" b="1"/>
        </a:p>
      </dgm:t>
    </dgm:pt>
    <dgm:pt modelId="{FABF831B-9C69-471C-9D89-A380F7F72850}" type="sibTrans" cxnId="{2BE0EC2E-9EAF-4550-A151-9289496E059F}">
      <dgm:prSet/>
      <dgm:spPr>
        <a:solidFill>
          <a:srgbClr val="FF0000"/>
        </a:solidFill>
      </dgm:spPr>
      <dgm:t>
        <a:bodyPr/>
        <a:lstStyle/>
        <a:p>
          <a:endParaRPr lang="tr-TR" b="1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gm:t>
    </dgm:pt>
    <dgm:pt modelId="{FA9F1B7E-2783-488E-98A5-57AC63C5D7DE}" type="pres">
      <dgm:prSet presAssocID="{ABAC379A-D550-4839-B0FF-05D8FB8009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B69693-005F-49C7-94CF-1F32613B3B8A}" type="pres">
      <dgm:prSet presAssocID="{FF6E5045-AFCD-4AC0-B8BA-B12403B71568}" presName="node" presStyleLbl="node1" presStyleIdx="0" presStyleCnt="7" custScaleX="2000000" custScaleY="2000000" custLinFactX="823739" custLinFactY="940830" custLinFactNeighborX="900000" custLinFactNeighborY="10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34FACC-4F0B-4720-B573-AFEA47B0CCCD}" type="pres">
      <dgm:prSet presAssocID="{8B73326B-D991-4732-A6E8-A446E8713D51}" presName="spacerL" presStyleCnt="0"/>
      <dgm:spPr/>
      <dgm:t>
        <a:bodyPr/>
        <a:lstStyle/>
        <a:p>
          <a:endParaRPr lang="tr-TR"/>
        </a:p>
      </dgm:t>
    </dgm:pt>
    <dgm:pt modelId="{F3DCD0D1-2DB4-4828-927F-ED67F740B068}" type="pres">
      <dgm:prSet presAssocID="{8B73326B-D991-4732-A6E8-A446E8713D51}" presName="sibTrans" presStyleLbl="sibTrans2D1" presStyleIdx="0" presStyleCnt="6" custScaleX="619796" custScaleY="673760" custLinFactX="-302943" custLinFactY="100000" custLinFactNeighborX="-400000" custLinFactNeighborY="159411"/>
      <dgm:spPr/>
      <dgm:t>
        <a:bodyPr/>
        <a:lstStyle/>
        <a:p>
          <a:endParaRPr lang="tr-TR"/>
        </a:p>
      </dgm:t>
    </dgm:pt>
    <dgm:pt modelId="{195EE6A5-C30D-41BE-9B02-ADA375413E70}" type="pres">
      <dgm:prSet presAssocID="{8B73326B-D991-4732-A6E8-A446E8713D51}" presName="spacerR" presStyleCnt="0"/>
      <dgm:spPr/>
      <dgm:t>
        <a:bodyPr/>
        <a:lstStyle/>
        <a:p>
          <a:endParaRPr lang="tr-TR"/>
        </a:p>
      </dgm:t>
    </dgm:pt>
    <dgm:pt modelId="{3D6532FB-18D8-4968-A9BE-164C64A2B75B}" type="pres">
      <dgm:prSet presAssocID="{FCB3C84C-FECB-4972-BF67-F2A37149D663}" presName="node" presStyleLbl="node1" presStyleIdx="1" presStyleCnt="7" custScaleX="2000000" custScaleY="2000000" custLinFactX="-1311066" custLinFactY="-808210" custLinFactNeighborX="-1400000" custLinFactNeighborY="-9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F08B64-2142-47AC-9BD3-968C4B5846F1}" type="pres">
      <dgm:prSet presAssocID="{76B23099-190B-4195-85CA-C9B82A261BAC}" presName="spacerL" presStyleCnt="0"/>
      <dgm:spPr/>
      <dgm:t>
        <a:bodyPr/>
        <a:lstStyle/>
        <a:p>
          <a:endParaRPr lang="tr-TR"/>
        </a:p>
      </dgm:t>
    </dgm:pt>
    <dgm:pt modelId="{6837831D-564F-4B95-B4C9-81A91825711D}" type="pres">
      <dgm:prSet presAssocID="{76B23099-190B-4195-85CA-C9B82A261BAC}" presName="sibTrans" presStyleLbl="sibTrans2D1" presStyleIdx="1" presStyleCnt="6" custScaleX="1262380" custScaleY="1777418" custLinFactX="-2184132" custLinFactY="100000" custLinFactNeighborX="-2200000" custLinFactNeighborY="140192"/>
      <dgm:spPr>
        <a:prstGeom prst="notchedRightArrow">
          <a:avLst/>
        </a:prstGeom>
      </dgm:spPr>
      <dgm:t>
        <a:bodyPr/>
        <a:lstStyle/>
        <a:p>
          <a:endParaRPr lang="tr-TR"/>
        </a:p>
      </dgm:t>
    </dgm:pt>
    <dgm:pt modelId="{52DEA2BF-1DB7-41CE-8AE8-1157FC5B0388}" type="pres">
      <dgm:prSet presAssocID="{76B23099-190B-4195-85CA-C9B82A261BAC}" presName="spacerR" presStyleCnt="0"/>
      <dgm:spPr/>
      <dgm:t>
        <a:bodyPr/>
        <a:lstStyle/>
        <a:p>
          <a:endParaRPr lang="tr-TR"/>
        </a:p>
      </dgm:t>
    </dgm:pt>
    <dgm:pt modelId="{A2E5C79D-859E-48BE-8FBC-394127D26C87}" type="pres">
      <dgm:prSet presAssocID="{09ED1B9A-B8B3-4430-A15B-BC301F6DB10B}" presName="node" presStyleLbl="node1" presStyleIdx="2" presStyleCnt="7" custScaleX="2000000" custScaleY="2000000" custLinFactX="-1235038" custLinFactNeighborX="-1300000" custLinFactNeighborY="-293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58F9C0-C3BB-45D5-834E-CBD1EDDCFF98}" type="pres">
      <dgm:prSet presAssocID="{C904AFE6-B615-4DC8-8280-797FEC5F4A31}" presName="spacerL" presStyleCnt="0"/>
      <dgm:spPr/>
    </dgm:pt>
    <dgm:pt modelId="{F6E886CF-1BE3-4989-83EB-24107D7CBBD5}" type="pres">
      <dgm:prSet presAssocID="{C904AFE6-B615-4DC8-8280-797FEC5F4A31}" presName="sibTrans" presStyleLbl="sibTrans2D1" presStyleIdx="2" presStyleCnt="6" custScaleX="1262380" custScaleY="1777418" custLinFactX="-1900000" custLinFactNeighborX="-1940532" custLinFactNeighborY="-12386"/>
      <dgm:spPr>
        <a:prstGeom prst="notchedRightArrow">
          <a:avLst/>
        </a:prstGeom>
      </dgm:spPr>
      <dgm:t>
        <a:bodyPr/>
        <a:lstStyle/>
        <a:p>
          <a:endParaRPr lang="tr-TR"/>
        </a:p>
      </dgm:t>
    </dgm:pt>
    <dgm:pt modelId="{400903FB-2950-4429-ABE0-81531F1AF670}" type="pres">
      <dgm:prSet presAssocID="{C904AFE6-B615-4DC8-8280-797FEC5F4A31}" presName="spacerR" presStyleCnt="0"/>
      <dgm:spPr/>
    </dgm:pt>
    <dgm:pt modelId="{31628EBE-3F62-4D1B-B222-C7C48F8248F8}" type="pres">
      <dgm:prSet presAssocID="{C84D7F14-1628-4172-8EA6-B39FCB7B3185}" presName="node" presStyleLbl="node1" presStyleIdx="3" presStyleCnt="7" custScaleX="2000000" custScaleY="2000000" custLinFactX="-1013203" custLinFactNeighborX="-1100000" custLinFactNeighborY="-293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6BEB55-FDA3-4C22-AFEA-50CC10C20CE5}" type="pres">
      <dgm:prSet presAssocID="{9403682E-B769-46EB-B1BE-A0846499CE97}" presName="spacerL" presStyleCnt="0"/>
      <dgm:spPr/>
    </dgm:pt>
    <dgm:pt modelId="{873A05B5-4E77-4AD4-A769-06D236D72517}" type="pres">
      <dgm:prSet presAssocID="{9403682E-B769-46EB-B1BE-A0846499CE97}" presName="sibTrans" presStyleLbl="sibTrans2D1" presStyleIdx="3" presStyleCnt="6" custScaleX="1262380" custScaleY="1777418" custLinFactX="-1341951" custLinFactNeighborX="-1400000" custLinFactNeighborY="-12386"/>
      <dgm:spPr>
        <a:prstGeom prst="notchedRightArrow">
          <a:avLst/>
        </a:prstGeom>
      </dgm:spPr>
      <dgm:t>
        <a:bodyPr/>
        <a:lstStyle/>
        <a:p>
          <a:endParaRPr lang="tr-TR"/>
        </a:p>
      </dgm:t>
    </dgm:pt>
    <dgm:pt modelId="{B3E27C40-2552-4B77-8C99-91AF798EB019}" type="pres">
      <dgm:prSet presAssocID="{9403682E-B769-46EB-B1BE-A0846499CE97}" presName="spacerR" presStyleCnt="0"/>
      <dgm:spPr/>
    </dgm:pt>
    <dgm:pt modelId="{778C9987-C042-4A97-AC9B-E01417EE9AA0}" type="pres">
      <dgm:prSet presAssocID="{EA818044-24D8-4784-90FE-9DB36F391982}" presName="node" presStyleLbl="node1" presStyleIdx="4" presStyleCnt="7" custScaleX="2000000" custScaleY="2000000" custLinFactX="-740912" custLinFactNeighborX="-800000" custLinFactNeighborY="-19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B2F40A-C0F7-4EC9-B2A7-E0EBEF8AEB10}" type="pres">
      <dgm:prSet presAssocID="{F05FD251-EF01-4238-87C5-EA33FBD55C40}" presName="spacerL" presStyleCnt="0"/>
      <dgm:spPr/>
    </dgm:pt>
    <dgm:pt modelId="{C3D13B15-B43C-42AF-B66A-8264B57EE5FC}" type="pres">
      <dgm:prSet presAssocID="{F05FD251-EF01-4238-87C5-EA33FBD55C40}" presName="sibTrans" presStyleLbl="sibTrans2D1" presStyleIdx="4" presStyleCnt="6" custScaleX="1262380" custScaleY="1777418" custLinFactX="-950856" custLinFactNeighborX="-1000000" custLinFactNeighborY="-12386"/>
      <dgm:spPr>
        <a:prstGeom prst="notchedRightArrow">
          <a:avLst/>
        </a:prstGeom>
      </dgm:spPr>
      <dgm:t>
        <a:bodyPr/>
        <a:lstStyle/>
        <a:p>
          <a:endParaRPr lang="tr-TR"/>
        </a:p>
      </dgm:t>
    </dgm:pt>
    <dgm:pt modelId="{77217DA1-2882-4B1A-8AD3-90CF2C0BBB97}" type="pres">
      <dgm:prSet presAssocID="{F05FD251-EF01-4238-87C5-EA33FBD55C40}" presName="spacerR" presStyleCnt="0"/>
      <dgm:spPr/>
    </dgm:pt>
    <dgm:pt modelId="{DCCC68CF-8C3A-4EAA-8C71-6D92356AEB87}" type="pres">
      <dgm:prSet presAssocID="{06D9FC8C-4762-46C0-AFDE-BC19A61243B6}" presName="node" presStyleLbl="node1" presStyleIdx="5" presStyleCnt="7" custScaleX="2000000" custScaleY="2000000" custLinFactX="-436450" custLinFactNeighborX="-500000" custLinFactNeighborY="-293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77492F-1FC0-42BF-9868-34CE3858CACD}" type="pres">
      <dgm:prSet presAssocID="{7681D9A8-F2DA-47CE-9796-5A3ABB1BA4C4}" presName="spacerL" presStyleCnt="0"/>
      <dgm:spPr/>
    </dgm:pt>
    <dgm:pt modelId="{397FF78F-AA9C-4981-BBDF-B682C526DF41}" type="pres">
      <dgm:prSet presAssocID="{7681D9A8-F2DA-47CE-9796-5A3ABB1BA4C4}" presName="sibTrans" presStyleLbl="sibTrans2D1" presStyleIdx="5" presStyleCnt="6" custScaleX="1262380" custScaleY="1777418" custLinFactX="-596384" custLinFactNeighborX="-600000" custLinFactNeighborY="-12386"/>
      <dgm:spPr>
        <a:prstGeom prst="notchedRightArrow">
          <a:avLst/>
        </a:prstGeom>
      </dgm:spPr>
      <dgm:t>
        <a:bodyPr/>
        <a:lstStyle/>
        <a:p>
          <a:endParaRPr lang="tr-TR"/>
        </a:p>
      </dgm:t>
    </dgm:pt>
    <dgm:pt modelId="{FCB674DC-8066-48ED-A47B-E680F02EE0C4}" type="pres">
      <dgm:prSet presAssocID="{7681D9A8-F2DA-47CE-9796-5A3ABB1BA4C4}" presName="spacerR" presStyleCnt="0"/>
      <dgm:spPr/>
    </dgm:pt>
    <dgm:pt modelId="{2D28FDE7-203B-44E8-A051-7BE50D402986}" type="pres">
      <dgm:prSet presAssocID="{F563857A-79FC-4FE6-A649-C4BA54811F96}" presName="node" presStyleLbl="node1" presStyleIdx="6" presStyleCnt="7" custScaleX="2000000" custScaleY="2000000" custLinFactX="-174117" custLinFactNeighborX="-200000" custLinFactNeighborY="312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657FDA-1AAC-4381-A83E-598CD2F5A78D}" type="presOf" srcId="{F05FD251-EF01-4238-87C5-EA33FBD55C40}" destId="{C3D13B15-B43C-42AF-B66A-8264B57EE5FC}" srcOrd="0" destOrd="0" presId="urn:microsoft.com/office/officeart/2005/8/layout/equation1"/>
    <dgm:cxn modelId="{A47D40D5-DDA1-4C3F-AC70-186000AF2053}" srcId="{ABAC379A-D550-4839-B0FF-05D8FB800990}" destId="{09ED1B9A-B8B3-4430-A15B-BC301F6DB10B}" srcOrd="2" destOrd="0" parTransId="{98D4A3AB-C1F8-47FA-ACD5-990D81162DD6}" sibTransId="{C904AFE6-B615-4DC8-8280-797FEC5F4A31}"/>
    <dgm:cxn modelId="{FE6B186D-B096-45C1-B01C-896DBD105854}" type="presOf" srcId="{9403682E-B769-46EB-B1BE-A0846499CE97}" destId="{873A05B5-4E77-4AD4-A769-06D236D72517}" srcOrd="0" destOrd="0" presId="urn:microsoft.com/office/officeart/2005/8/layout/equation1"/>
    <dgm:cxn modelId="{CE36F9C3-6942-4A9E-A108-333BDE7CFF0D}" srcId="{ABAC379A-D550-4839-B0FF-05D8FB800990}" destId="{06D9FC8C-4762-46C0-AFDE-BC19A61243B6}" srcOrd="5" destOrd="0" parTransId="{3BCFBA36-66E0-461E-A84C-7B5B7DFF070C}" sibTransId="{7681D9A8-F2DA-47CE-9796-5A3ABB1BA4C4}"/>
    <dgm:cxn modelId="{CE9DA8F7-3891-4D09-A798-BAD929F49C50}" type="presOf" srcId="{F563857A-79FC-4FE6-A649-C4BA54811F96}" destId="{2D28FDE7-203B-44E8-A051-7BE50D402986}" srcOrd="0" destOrd="0" presId="urn:microsoft.com/office/officeart/2005/8/layout/equation1"/>
    <dgm:cxn modelId="{2BE0EC2E-9EAF-4550-A151-9289496E059F}" srcId="{ABAC379A-D550-4839-B0FF-05D8FB800990}" destId="{F563857A-79FC-4FE6-A649-C4BA54811F96}" srcOrd="6" destOrd="0" parTransId="{13C226FE-584C-4BE3-B0DA-C784EAB5B94C}" sibTransId="{FABF831B-9C69-471C-9D89-A380F7F72850}"/>
    <dgm:cxn modelId="{56CED829-B039-443D-AEDC-C439D2839A5A}" srcId="{ABAC379A-D550-4839-B0FF-05D8FB800990}" destId="{C84D7F14-1628-4172-8EA6-B39FCB7B3185}" srcOrd="3" destOrd="0" parTransId="{DFF5CCAF-D172-4D0B-B1C0-D3FBA6742782}" sibTransId="{9403682E-B769-46EB-B1BE-A0846499CE97}"/>
    <dgm:cxn modelId="{448B27A4-5D16-445D-A255-F7F58463C15D}" type="presOf" srcId="{09ED1B9A-B8B3-4430-A15B-BC301F6DB10B}" destId="{A2E5C79D-859E-48BE-8FBC-394127D26C87}" srcOrd="0" destOrd="0" presId="urn:microsoft.com/office/officeart/2005/8/layout/equation1"/>
    <dgm:cxn modelId="{72D5171C-418F-4657-AD90-B6A9B00F5A0F}" type="presOf" srcId="{C84D7F14-1628-4172-8EA6-B39FCB7B3185}" destId="{31628EBE-3F62-4D1B-B222-C7C48F8248F8}" srcOrd="0" destOrd="0" presId="urn:microsoft.com/office/officeart/2005/8/layout/equation1"/>
    <dgm:cxn modelId="{26D9A942-C34D-44CD-8FD5-65A922DB044C}" type="presOf" srcId="{76B23099-190B-4195-85CA-C9B82A261BAC}" destId="{6837831D-564F-4B95-B4C9-81A91825711D}" srcOrd="0" destOrd="0" presId="urn:microsoft.com/office/officeart/2005/8/layout/equation1"/>
    <dgm:cxn modelId="{BEF309FF-7277-4C30-8943-635D4C3D76F1}" srcId="{ABAC379A-D550-4839-B0FF-05D8FB800990}" destId="{EA818044-24D8-4784-90FE-9DB36F391982}" srcOrd="4" destOrd="0" parTransId="{6EB9CE3F-1B1E-4AA9-9F42-A566F9B52C3F}" sibTransId="{F05FD251-EF01-4238-87C5-EA33FBD55C40}"/>
    <dgm:cxn modelId="{B32C35AA-FFF1-44F3-AE85-46657D24B7D3}" type="presOf" srcId="{06D9FC8C-4762-46C0-AFDE-BC19A61243B6}" destId="{DCCC68CF-8C3A-4EAA-8C71-6D92356AEB87}" srcOrd="0" destOrd="0" presId="urn:microsoft.com/office/officeart/2005/8/layout/equation1"/>
    <dgm:cxn modelId="{ED323537-5D6C-4042-9564-A9657CFF3184}" type="presOf" srcId="{8B73326B-D991-4732-A6E8-A446E8713D51}" destId="{F3DCD0D1-2DB4-4828-927F-ED67F740B068}" srcOrd="0" destOrd="0" presId="urn:microsoft.com/office/officeart/2005/8/layout/equation1"/>
    <dgm:cxn modelId="{C9D8F850-46DC-42F0-9F93-5B10761A64B7}" type="presOf" srcId="{C904AFE6-B615-4DC8-8280-797FEC5F4A31}" destId="{F6E886CF-1BE3-4989-83EB-24107D7CBBD5}" srcOrd="0" destOrd="0" presId="urn:microsoft.com/office/officeart/2005/8/layout/equation1"/>
    <dgm:cxn modelId="{A645F2B7-9BB8-4D2A-8260-06A0F3769473}" type="presOf" srcId="{ABAC379A-D550-4839-B0FF-05D8FB800990}" destId="{FA9F1B7E-2783-488E-98A5-57AC63C5D7DE}" srcOrd="0" destOrd="0" presId="urn:microsoft.com/office/officeart/2005/8/layout/equation1"/>
    <dgm:cxn modelId="{F0260BED-F1A1-40CD-9026-99E40DA4C835}" type="presOf" srcId="{EA818044-24D8-4784-90FE-9DB36F391982}" destId="{778C9987-C042-4A97-AC9B-E01417EE9AA0}" srcOrd="0" destOrd="0" presId="urn:microsoft.com/office/officeart/2005/8/layout/equation1"/>
    <dgm:cxn modelId="{11BBDD94-D9DC-4370-AE46-8C475E0755BD}" type="presOf" srcId="{7681D9A8-F2DA-47CE-9796-5A3ABB1BA4C4}" destId="{397FF78F-AA9C-4981-BBDF-B682C526DF41}" srcOrd="0" destOrd="0" presId="urn:microsoft.com/office/officeart/2005/8/layout/equation1"/>
    <dgm:cxn modelId="{97180138-8219-4225-B278-52D80F7044F5}" type="presOf" srcId="{FCB3C84C-FECB-4972-BF67-F2A37149D663}" destId="{3D6532FB-18D8-4968-A9BE-164C64A2B75B}" srcOrd="0" destOrd="0" presId="urn:microsoft.com/office/officeart/2005/8/layout/equation1"/>
    <dgm:cxn modelId="{3AB925E2-BBC2-421E-8D5C-10725F6D3284}" type="presOf" srcId="{FF6E5045-AFCD-4AC0-B8BA-B12403B71568}" destId="{3CB69693-005F-49C7-94CF-1F32613B3B8A}" srcOrd="0" destOrd="0" presId="urn:microsoft.com/office/officeart/2005/8/layout/equation1"/>
    <dgm:cxn modelId="{CADD4EEA-9A37-4FD7-878C-A66100568164}" srcId="{ABAC379A-D550-4839-B0FF-05D8FB800990}" destId="{FCB3C84C-FECB-4972-BF67-F2A37149D663}" srcOrd="1" destOrd="0" parTransId="{9C135E14-491A-4099-B868-4E7FB0C54193}" sibTransId="{76B23099-190B-4195-85CA-C9B82A261BAC}"/>
    <dgm:cxn modelId="{65D28AD5-7AAE-4891-B986-C9A3C018AE7B}" srcId="{ABAC379A-D550-4839-B0FF-05D8FB800990}" destId="{FF6E5045-AFCD-4AC0-B8BA-B12403B71568}" srcOrd="0" destOrd="0" parTransId="{27475097-A328-483A-8BF6-ECFA939ECF5F}" sibTransId="{8B73326B-D991-4732-A6E8-A446E8713D51}"/>
    <dgm:cxn modelId="{C8147339-312C-43DF-892B-52DFC4877F1F}" type="presParOf" srcId="{FA9F1B7E-2783-488E-98A5-57AC63C5D7DE}" destId="{3CB69693-005F-49C7-94CF-1F32613B3B8A}" srcOrd="0" destOrd="0" presId="urn:microsoft.com/office/officeart/2005/8/layout/equation1"/>
    <dgm:cxn modelId="{6D87AE60-4B1B-4C5C-9806-63586CECD0E7}" type="presParOf" srcId="{FA9F1B7E-2783-488E-98A5-57AC63C5D7DE}" destId="{E234FACC-4F0B-4720-B573-AFEA47B0CCCD}" srcOrd="1" destOrd="0" presId="urn:microsoft.com/office/officeart/2005/8/layout/equation1"/>
    <dgm:cxn modelId="{52A6C183-BA7E-4820-B47C-56CB65620D88}" type="presParOf" srcId="{FA9F1B7E-2783-488E-98A5-57AC63C5D7DE}" destId="{F3DCD0D1-2DB4-4828-927F-ED67F740B068}" srcOrd="2" destOrd="0" presId="urn:microsoft.com/office/officeart/2005/8/layout/equation1"/>
    <dgm:cxn modelId="{9001E922-7E30-4718-8825-6584BD095F96}" type="presParOf" srcId="{FA9F1B7E-2783-488E-98A5-57AC63C5D7DE}" destId="{195EE6A5-C30D-41BE-9B02-ADA375413E70}" srcOrd="3" destOrd="0" presId="urn:microsoft.com/office/officeart/2005/8/layout/equation1"/>
    <dgm:cxn modelId="{CF0B2D67-8AD1-4F01-A1F7-D988B9EBF435}" type="presParOf" srcId="{FA9F1B7E-2783-488E-98A5-57AC63C5D7DE}" destId="{3D6532FB-18D8-4968-A9BE-164C64A2B75B}" srcOrd="4" destOrd="0" presId="urn:microsoft.com/office/officeart/2005/8/layout/equation1"/>
    <dgm:cxn modelId="{2DE05263-A3FE-40E3-A975-D6163C4D203E}" type="presParOf" srcId="{FA9F1B7E-2783-488E-98A5-57AC63C5D7DE}" destId="{94F08B64-2142-47AC-9BD3-968C4B5846F1}" srcOrd="5" destOrd="0" presId="urn:microsoft.com/office/officeart/2005/8/layout/equation1"/>
    <dgm:cxn modelId="{B8CB9607-0345-4C45-9A1A-C0B10C06A976}" type="presParOf" srcId="{FA9F1B7E-2783-488E-98A5-57AC63C5D7DE}" destId="{6837831D-564F-4B95-B4C9-81A91825711D}" srcOrd="6" destOrd="0" presId="urn:microsoft.com/office/officeart/2005/8/layout/equation1"/>
    <dgm:cxn modelId="{12EA045C-9D2D-437E-A8B2-7D6B19E6E5A2}" type="presParOf" srcId="{FA9F1B7E-2783-488E-98A5-57AC63C5D7DE}" destId="{52DEA2BF-1DB7-41CE-8AE8-1157FC5B0388}" srcOrd="7" destOrd="0" presId="urn:microsoft.com/office/officeart/2005/8/layout/equation1"/>
    <dgm:cxn modelId="{46642E30-5ED6-4529-929B-F32B841B97D1}" type="presParOf" srcId="{FA9F1B7E-2783-488E-98A5-57AC63C5D7DE}" destId="{A2E5C79D-859E-48BE-8FBC-394127D26C87}" srcOrd="8" destOrd="0" presId="urn:microsoft.com/office/officeart/2005/8/layout/equation1"/>
    <dgm:cxn modelId="{3376437A-F8AC-4A45-8A25-FE12F01C9216}" type="presParOf" srcId="{FA9F1B7E-2783-488E-98A5-57AC63C5D7DE}" destId="{1C58F9C0-C3BB-45D5-834E-CBD1EDDCFF98}" srcOrd="9" destOrd="0" presId="urn:microsoft.com/office/officeart/2005/8/layout/equation1"/>
    <dgm:cxn modelId="{DBF37B1D-3AAA-4BFC-87EE-18DBDEB13989}" type="presParOf" srcId="{FA9F1B7E-2783-488E-98A5-57AC63C5D7DE}" destId="{F6E886CF-1BE3-4989-83EB-24107D7CBBD5}" srcOrd="10" destOrd="0" presId="urn:microsoft.com/office/officeart/2005/8/layout/equation1"/>
    <dgm:cxn modelId="{B6990C32-C245-4F70-80F9-E38F82AF8940}" type="presParOf" srcId="{FA9F1B7E-2783-488E-98A5-57AC63C5D7DE}" destId="{400903FB-2950-4429-ABE0-81531F1AF670}" srcOrd="11" destOrd="0" presId="urn:microsoft.com/office/officeart/2005/8/layout/equation1"/>
    <dgm:cxn modelId="{F1B1BDF8-745F-4F40-8DC2-921C13EA4077}" type="presParOf" srcId="{FA9F1B7E-2783-488E-98A5-57AC63C5D7DE}" destId="{31628EBE-3F62-4D1B-B222-C7C48F8248F8}" srcOrd="12" destOrd="0" presId="urn:microsoft.com/office/officeart/2005/8/layout/equation1"/>
    <dgm:cxn modelId="{18E22B1C-79F9-4E8A-8E8D-1C36E57DED71}" type="presParOf" srcId="{FA9F1B7E-2783-488E-98A5-57AC63C5D7DE}" destId="{7A6BEB55-FDA3-4C22-AFEA-50CC10C20CE5}" srcOrd="13" destOrd="0" presId="urn:microsoft.com/office/officeart/2005/8/layout/equation1"/>
    <dgm:cxn modelId="{F73B404A-5E2A-40AA-816B-B65C6C23AA90}" type="presParOf" srcId="{FA9F1B7E-2783-488E-98A5-57AC63C5D7DE}" destId="{873A05B5-4E77-4AD4-A769-06D236D72517}" srcOrd="14" destOrd="0" presId="urn:microsoft.com/office/officeart/2005/8/layout/equation1"/>
    <dgm:cxn modelId="{A84A7C92-B36E-44D8-8C13-C82357C8587E}" type="presParOf" srcId="{FA9F1B7E-2783-488E-98A5-57AC63C5D7DE}" destId="{B3E27C40-2552-4B77-8C99-91AF798EB019}" srcOrd="15" destOrd="0" presId="urn:microsoft.com/office/officeart/2005/8/layout/equation1"/>
    <dgm:cxn modelId="{9999689E-E1D9-4299-8FFB-06674E990FD6}" type="presParOf" srcId="{FA9F1B7E-2783-488E-98A5-57AC63C5D7DE}" destId="{778C9987-C042-4A97-AC9B-E01417EE9AA0}" srcOrd="16" destOrd="0" presId="urn:microsoft.com/office/officeart/2005/8/layout/equation1"/>
    <dgm:cxn modelId="{FD342D60-724D-4F11-956D-5E2D3FB706DD}" type="presParOf" srcId="{FA9F1B7E-2783-488E-98A5-57AC63C5D7DE}" destId="{EDB2F40A-C0F7-4EC9-B2A7-E0EBEF8AEB10}" srcOrd="17" destOrd="0" presId="urn:microsoft.com/office/officeart/2005/8/layout/equation1"/>
    <dgm:cxn modelId="{44B98857-C0BA-4042-8381-9BA9EAD1B358}" type="presParOf" srcId="{FA9F1B7E-2783-488E-98A5-57AC63C5D7DE}" destId="{C3D13B15-B43C-42AF-B66A-8264B57EE5FC}" srcOrd="18" destOrd="0" presId="urn:microsoft.com/office/officeart/2005/8/layout/equation1"/>
    <dgm:cxn modelId="{3612B286-EF27-4472-A4F4-E9D585EB1632}" type="presParOf" srcId="{FA9F1B7E-2783-488E-98A5-57AC63C5D7DE}" destId="{77217DA1-2882-4B1A-8AD3-90CF2C0BBB97}" srcOrd="19" destOrd="0" presId="urn:microsoft.com/office/officeart/2005/8/layout/equation1"/>
    <dgm:cxn modelId="{3100454F-9430-4FBE-9D9C-C46B7B06D522}" type="presParOf" srcId="{FA9F1B7E-2783-488E-98A5-57AC63C5D7DE}" destId="{DCCC68CF-8C3A-4EAA-8C71-6D92356AEB87}" srcOrd="20" destOrd="0" presId="urn:microsoft.com/office/officeart/2005/8/layout/equation1"/>
    <dgm:cxn modelId="{5D6D7784-72A4-465E-ACAE-A4423886E98A}" type="presParOf" srcId="{FA9F1B7E-2783-488E-98A5-57AC63C5D7DE}" destId="{CF77492F-1FC0-42BF-9868-34CE3858CACD}" srcOrd="21" destOrd="0" presId="urn:microsoft.com/office/officeart/2005/8/layout/equation1"/>
    <dgm:cxn modelId="{633F494A-3BC8-4697-BDEF-47CA823951EF}" type="presParOf" srcId="{FA9F1B7E-2783-488E-98A5-57AC63C5D7DE}" destId="{397FF78F-AA9C-4981-BBDF-B682C526DF41}" srcOrd="22" destOrd="0" presId="urn:microsoft.com/office/officeart/2005/8/layout/equation1"/>
    <dgm:cxn modelId="{A2F911AB-343B-4680-8F5C-11F27D788995}" type="presParOf" srcId="{FA9F1B7E-2783-488E-98A5-57AC63C5D7DE}" destId="{FCB674DC-8066-48ED-A47B-E680F02EE0C4}" srcOrd="23" destOrd="0" presId="urn:microsoft.com/office/officeart/2005/8/layout/equation1"/>
    <dgm:cxn modelId="{82D69EB9-39C8-4C4E-8F26-D378C6489D92}" type="presParOf" srcId="{FA9F1B7E-2783-488E-98A5-57AC63C5D7DE}" destId="{2D28FDE7-203B-44E8-A051-7BE50D402986}" srcOrd="2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9FD0E-A919-40DD-B2F6-4A27F94BD639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A0E0CE7-BCDF-4FE1-B8FA-E3E2D9DAD6D6}">
      <dgm:prSet custT="1"/>
      <dgm:spPr/>
      <dgm:t>
        <a:bodyPr/>
        <a:lstStyle/>
        <a:p>
          <a:pPr rtl="0"/>
          <a:r>
            <a:rPr lang="tr-TR" sz="1100" b="1" dirty="0" smtClean="0"/>
            <a:t>Üniversiteler, Eğitim Araştırma ve Devlet Hastaneleri </a:t>
          </a:r>
          <a:endParaRPr lang="tr-TR" sz="1100" b="1" dirty="0"/>
        </a:p>
      </dgm:t>
    </dgm:pt>
    <dgm:pt modelId="{BDC95A7D-AD81-4E32-B939-DEDFE9F65EB0}" type="parTrans" cxnId="{836A1A87-5420-476D-88E3-8CC553DCF46B}">
      <dgm:prSet/>
      <dgm:spPr/>
      <dgm:t>
        <a:bodyPr/>
        <a:lstStyle/>
        <a:p>
          <a:endParaRPr lang="tr-TR" sz="2400" b="1"/>
        </a:p>
      </dgm:t>
    </dgm:pt>
    <dgm:pt modelId="{4C0EE38D-2001-4476-AE6C-FD0B8C48724B}" type="sibTrans" cxnId="{836A1A87-5420-476D-88E3-8CC553DCF46B}">
      <dgm:prSet/>
      <dgm:spPr/>
      <dgm:t>
        <a:bodyPr/>
        <a:lstStyle/>
        <a:p>
          <a:endParaRPr lang="tr-TR" sz="2400" b="1"/>
        </a:p>
      </dgm:t>
    </dgm:pt>
    <dgm:pt modelId="{D72DF6E1-3D68-4906-A922-EA9A17CFD947}">
      <dgm:prSet custT="1"/>
      <dgm:spPr/>
      <dgm:t>
        <a:bodyPr/>
        <a:lstStyle/>
        <a:p>
          <a:pPr rtl="0"/>
          <a:r>
            <a:rPr lang="tr-TR" sz="1100" b="1" dirty="0" smtClean="0"/>
            <a:t>İl Sağlık Sosyal </a:t>
          </a:r>
          <a:r>
            <a:rPr lang="tr-TR" sz="1100" b="1" smtClean="0"/>
            <a:t>Güvenlik Merkez Müdürlükleri</a:t>
          </a:r>
          <a:endParaRPr lang="tr-TR" sz="1100" b="1" dirty="0"/>
        </a:p>
      </dgm:t>
    </dgm:pt>
    <dgm:pt modelId="{B6A9CA87-E91F-4667-804B-A94E1E975024}" type="parTrans" cxnId="{CCE0FC15-021F-4BE8-88BA-10A6EBD959EA}">
      <dgm:prSet/>
      <dgm:spPr/>
      <dgm:t>
        <a:bodyPr/>
        <a:lstStyle/>
        <a:p>
          <a:endParaRPr lang="tr-TR" sz="2400" b="1"/>
        </a:p>
      </dgm:t>
    </dgm:pt>
    <dgm:pt modelId="{DB0EA0DB-A367-4896-B28B-5A1297787768}" type="sibTrans" cxnId="{CCE0FC15-021F-4BE8-88BA-10A6EBD959EA}">
      <dgm:prSet/>
      <dgm:spPr/>
      <dgm:t>
        <a:bodyPr/>
        <a:lstStyle/>
        <a:p>
          <a:endParaRPr lang="tr-TR" sz="2400" b="1"/>
        </a:p>
      </dgm:t>
    </dgm:pt>
    <dgm:pt modelId="{C5E6A6B9-173E-4965-AF9B-8EEB165FD060}">
      <dgm:prSet custT="1"/>
      <dgm:spPr/>
      <dgm:t>
        <a:bodyPr/>
        <a:lstStyle/>
        <a:p>
          <a:pPr rtl="0"/>
          <a:r>
            <a:rPr lang="tr-TR" sz="1100" b="1" dirty="0" smtClean="0"/>
            <a:t>İlgili Firma Talepleri</a:t>
          </a:r>
          <a:endParaRPr lang="tr-TR" sz="1100" b="1" dirty="0"/>
        </a:p>
      </dgm:t>
    </dgm:pt>
    <dgm:pt modelId="{16EC0362-C620-4767-A9B4-8689D8402BED}" type="parTrans" cxnId="{6AF80976-B80F-40E8-89F4-6DECBCA8F856}">
      <dgm:prSet/>
      <dgm:spPr/>
      <dgm:t>
        <a:bodyPr/>
        <a:lstStyle/>
        <a:p>
          <a:endParaRPr lang="tr-TR" sz="2400" b="1"/>
        </a:p>
      </dgm:t>
    </dgm:pt>
    <dgm:pt modelId="{A9FA0AF7-1391-4377-958C-5BE4BC2EE205}" type="sibTrans" cxnId="{6AF80976-B80F-40E8-89F4-6DECBCA8F856}">
      <dgm:prSet/>
      <dgm:spPr/>
      <dgm:t>
        <a:bodyPr/>
        <a:lstStyle/>
        <a:p>
          <a:endParaRPr lang="tr-TR" sz="2400" b="1"/>
        </a:p>
      </dgm:t>
    </dgm:pt>
    <dgm:pt modelId="{C82AF241-9C48-4406-B002-C0B44D2F7818}" type="pres">
      <dgm:prSet presAssocID="{46F9FD0E-A919-40DD-B2F6-4A27F94BD6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5E5F253-6D6D-4106-B379-5B5D9FE9388B}" type="pres">
      <dgm:prSet presAssocID="{EA0E0CE7-BCDF-4FE1-B8FA-E3E2D9DAD6D6}" presName="root" presStyleCnt="0"/>
      <dgm:spPr/>
    </dgm:pt>
    <dgm:pt modelId="{8ADAA844-3C65-430F-9ECA-B49B78587CEE}" type="pres">
      <dgm:prSet presAssocID="{EA0E0CE7-BCDF-4FE1-B8FA-E3E2D9DAD6D6}" presName="rootComposite" presStyleCnt="0"/>
      <dgm:spPr/>
    </dgm:pt>
    <dgm:pt modelId="{5938A21E-ADFE-4121-9014-7F70B1DA7EEB}" type="pres">
      <dgm:prSet presAssocID="{EA0E0CE7-BCDF-4FE1-B8FA-E3E2D9DAD6D6}" presName="rootText" presStyleLbl="node1" presStyleIdx="0" presStyleCnt="3" custScaleX="216147" custLinFactX="2740" custLinFactNeighborX="100000" custLinFactNeighborY="-69030"/>
      <dgm:spPr/>
      <dgm:t>
        <a:bodyPr/>
        <a:lstStyle/>
        <a:p>
          <a:endParaRPr lang="tr-TR"/>
        </a:p>
      </dgm:t>
    </dgm:pt>
    <dgm:pt modelId="{CA6FD3E3-904C-4103-87CF-22DA84204935}" type="pres">
      <dgm:prSet presAssocID="{EA0E0CE7-BCDF-4FE1-B8FA-E3E2D9DAD6D6}" presName="rootConnector" presStyleLbl="node1" presStyleIdx="0" presStyleCnt="3"/>
      <dgm:spPr/>
      <dgm:t>
        <a:bodyPr/>
        <a:lstStyle/>
        <a:p>
          <a:endParaRPr lang="tr-TR"/>
        </a:p>
      </dgm:t>
    </dgm:pt>
    <dgm:pt modelId="{106500DD-E175-40D3-A3BE-08C7E9C6382F}" type="pres">
      <dgm:prSet presAssocID="{EA0E0CE7-BCDF-4FE1-B8FA-E3E2D9DAD6D6}" presName="childShape" presStyleCnt="0"/>
      <dgm:spPr/>
    </dgm:pt>
    <dgm:pt modelId="{9EF531FD-F80D-417A-AE84-143688486D01}" type="pres">
      <dgm:prSet presAssocID="{D72DF6E1-3D68-4906-A922-EA9A17CFD947}" presName="root" presStyleCnt="0"/>
      <dgm:spPr/>
    </dgm:pt>
    <dgm:pt modelId="{5FBA3088-F659-47B0-A188-61B78AE1573B}" type="pres">
      <dgm:prSet presAssocID="{D72DF6E1-3D68-4906-A922-EA9A17CFD947}" presName="rootComposite" presStyleCnt="0"/>
      <dgm:spPr/>
    </dgm:pt>
    <dgm:pt modelId="{3FBCE114-43BF-4D20-A3CD-E2036E901243}" type="pres">
      <dgm:prSet presAssocID="{D72DF6E1-3D68-4906-A922-EA9A17CFD947}" presName="rootText" presStyleLbl="node1" presStyleIdx="1" presStyleCnt="3" custScaleX="216147" custLinFactNeighborX="-63564" custLinFactNeighborY="52566"/>
      <dgm:spPr/>
      <dgm:t>
        <a:bodyPr/>
        <a:lstStyle/>
        <a:p>
          <a:endParaRPr lang="tr-TR"/>
        </a:p>
      </dgm:t>
    </dgm:pt>
    <dgm:pt modelId="{4B5C5A22-8E07-44FA-8AE1-9929883EED5A}" type="pres">
      <dgm:prSet presAssocID="{D72DF6E1-3D68-4906-A922-EA9A17CFD947}" presName="rootConnector" presStyleLbl="node1" presStyleIdx="1" presStyleCnt="3"/>
      <dgm:spPr/>
      <dgm:t>
        <a:bodyPr/>
        <a:lstStyle/>
        <a:p>
          <a:endParaRPr lang="tr-TR"/>
        </a:p>
      </dgm:t>
    </dgm:pt>
    <dgm:pt modelId="{2ED79BF1-EEC4-484F-B3A2-4A5E43282866}" type="pres">
      <dgm:prSet presAssocID="{D72DF6E1-3D68-4906-A922-EA9A17CFD947}" presName="childShape" presStyleCnt="0"/>
      <dgm:spPr/>
    </dgm:pt>
    <dgm:pt modelId="{EB201E29-1283-418D-A7BC-CEA4C9E380EE}" type="pres">
      <dgm:prSet presAssocID="{C5E6A6B9-173E-4965-AF9B-8EEB165FD060}" presName="root" presStyleCnt="0"/>
      <dgm:spPr/>
    </dgm:pt>
    <dgm:pt modelId="{B86D729A-9F83-44D3-87CA-BC86B1EABC62}" type="pres">
      <dgm:prSet presAssocID="{C5E6A6B9-173E-4965-AF9B-8EEB165FD060}" presName="rootComposite" presStyleCnt="0"/>
      <dgm:spPr/>
    </dgm:pt>
    <dgm:pt modelId="{C3F247F9-8A5C-4855-AF29-A905BE9B8005}" type="pres">
      <dgm:prSet presAssocID="{C5E6A6B9-173E-4965-AF9B-8EEB165FD060}" presName="rootText" presStyleLbl="node1" presStyleIdx="2" presStyleCnt="3" custScaleX="216147" custLinFactX="-100000" custLinFactY="84294" custLinFactNeighborX="-132838" custLinFactNeighborY="100000"/>
      <dgm:spPr/>
      <dgm:t>
        <a:bodyPr/>
        <a:lstStyle/>
        <a:p>
          <a:endParaRPr lang="tr-TR"/>
        </a:p>
      </dgm:t>
    </dgm:pt>
    <dgm:pt modelId="{9F49ABFC-3FC5-4EF8-A704-A150F1561336}" type="pres">
      <dgm:prSet presAssocID="{C5E6A6B9-173E-4965-AF9B-8EEB165FD060}" presName="rootConnector" presStyleLbl="node1" presStyleIdx="2" presStyleCnt="3"/>
      <dgm:spPr/>
      <dgm:t>
        <a:bodyPr/>
        <a:lstStyle/>
        <a:p>
          <a:endParaRPr lang="tr-TR"/>
        </a:p>
      </dgm:t>
    </dgm:pt>
    <dgm:pt modelId="{5438560F-19C3-4887-A264-B31EACE12907}" type="pres">
      <dgm:prSet presAssocID="{C5E6A6B9-173E-4965-AF9B-8EEB165FD060}" presName="childShape" presStyleCnt="0"/>
      <dgm:spPr/>
    </dgm:pt>
  </dgm:ptLst>
  <dgm:cxnLst>
    <dgm:cxn modelId="{CA803C14-5E5F-44B3-B0EA-083BA3F1E352}" type="presOf" srcId="{EA0E0CE7-BCDF-4FE1-B8FA-E3E2D9DAD6D6}" destId="{CA6FD3E3-904C-4103-87CF-22DA84204935}" srcOrd="1" destOrd="0" presId="urn:microsoft.com/office/officeart/2005/8/layout/hierarchy3"/>
    <dgm:cxn modelId="{98AFCCC3-63BF-4DDE-A233-78C3C7158F49}" type="presOf" srcId="{D72DF6E1-3D68-4906-A922-EA9A17CFD947}" destId="{3FBCE114-43BF-4D20-A3CD-E2036E901243}" srcOrd="0" destOrd="0" presId="urn:microsoft.com/office/officeart/2005/8/layout/hierarchy3"/>
    <dgm:cxn modelId="{4C575531-DF29-4CCD-8F7D-25EB2215595E}" type="presOf" srcId="{C5E6A6B9-173E-4965-AF9B-8EEB165FD060}" destId="{9F49ABFC-3FC5-4EF8-A704-A150F1561336}" srcOrd="1" destOrd="0" presId="urn:microsoft.com/office/officeart/2005/8/layout/hierarchy3"/>
    <dgm:cxn modelId="{947EDC8B-E409-4506-BEF3-AD62AA6E5763}" type="presOf" srcId="{D72DF6E1-3D68-4906-A922-EA9A17CFD947}" destId="{4B5C5A22-8E07-44FA-8AE1-9929883EED5A}" srcOrd="1" destOrd="0" presId="urn:microsoft.com/office/officeart/2005/8/layout/hierarchy3"/>
    <dgm:cxn modelId="{ED617246-B691-4C13-AA8E-69693C0BC645}" type="presOf" srcId="{C5E6A6B9-173E-4965-AF9B-8EEB165FD060}" destId="{C3F247F9-8A5C-4855-AF29-A905BE9B8005}" srcOrd="0" destOrd="0" presId="urn:microsoft.com/office/officeart/2005/8/layout/hierarchy3"/>
    <dgm:cxn modelId="{836A1A87-5420-476D-88E3-8CC553DCF46B}" srcId="{46F9FD0E-A919-40DD-B2F6-4A27F94BD639}" destId="{EA0E0CE7-BCDF-4FE1-B8FA-E3E2D9DAD6D6}" srcOrd="0" destOrd="0" parTransId="{BDC95A7D-AD81-4E32-B939-DEDFE9F65EB0}" sibTransId="{4C0EE38D-2001-4476-AE6C-FD0B8C48724B}"/>
    <dgm:cxn modelId="{CCE0FC15-021F-4BE8-88BA-10A6EBD959EA}" srcId="{46F9FD0E-A919-40DD-B2F6-4A27F94BD639}" destId="{D72DF6E1-3D68-4906-A922-EA9A17CFD947}" srcOrd="1" destOrd="0" parTransId="{B6A9CA87-E91F-4667-804B-A94E1E975024}" sibTransId="{DB0EA0DB-A367-4896-B28B-5A1297787768}"/>
    <dgm:cxn modelId="{6AF80976-B80F-40E8-89F4-6DECBCA8F856}" srcId="{46F9FD0E-A919-40DD-B2F6-4A27F94BD639}" destId="{C5E6A6B9-173E-4965-AF9B-8EEB165FD060}" srcOrd="2" destOrd="0" parTransId="{16EC0362-C620-4767-A9B4-8689D8402BED}" sibTransId="{A9FA0AF7-1391-4377-958C-5BE4BC2EE205}"/>
    <dgm:cxn modelId="{5FF3A419-9294-4BF7-8247-16B425D10562}" type="presOf" srcId="{EA0E0CE7-BCDF-4FE1-B8FA-E3E2D9DAD6D6}" destId="{5938A21E-ADFE-4121-9014-7F70B1DA7EEB}" srcOrd="0" destOrd="0" presId="urn:microsoft.com/office/officeart/2005/8/layout/hierarchy3"/>
    <dgm:cxn modelId="{F61A7BAC-6660-4494-8409-3A98B5C65606}" type="presOf" srcId="{46F9FD0E-A919-40DD-B2F6-4A27F94BD639}" destId="{C82AF241-9C48-4406-B002-C0B44D2F7818}" srcOrd="0" destOrd="0" presId="urn:microsoft.com/office/officeart/2005/8/layout/hierarchy3"/>
    <dgm:cxn modelId="{2E9100D6-6EC1-467E-97E9-94450B72732B}" type="presParOf" srcId="{C82AF241-9C48-4406-B002-C0B44D2F7818}" destId="{D5E5F253-6D6D-4106-B379-5B5D9FE9388B}" srcOrd="0" destOrd="0" presId="urn:microsoft.com/office/officeart/2005/8/layout/hierarchy3"/>
    <dgm:cxn modelId="{83AA07A6-1BD3-43B8-9F27-34F8A8B47DFD}" type="presParOf" srcId="{D5E5F253-6D6D-4106-B379-5B5D9FE9388B}" destId="{8ADAA844-3C65-430F-9ECA-B49B78587CEE}" srcOrd="0" destOrd="0" presId="urn:microsoft.com/office/officeart/2005/8/layout/hierarchy3"/>
    <dgm:cxn modelId="{7C218448-0C44-4FFF-B63F-FF343DBD1522}" type="presParOf" srcId="{8ADAA844-3C65-430F-9ECA-B49B78587CEE}" destId="{5938A21E-ADFE-4121-9014-7F70B1DA7EEB}" srcOrd="0" destOrd="0" presId="urn:microsoft.com/office/officeart/2005/8/layout/hierarchy3"/>
    <dgm:cxn modelId="{89348FCF-2909-4D45-B76E-0EC3B891F378}" type="presParOf" srcId="{8ADAA844-3C65-430F-9ECA-B49B78587CEE}" destId="{CA6FD3E3-904C-4103-87CF-22DA84204935}" srcOrd="1" destOrd="0" presId="urn:microsoft.com/office/officeart/2005/8/layout/hierarchy3"/>
    <dgm:cxn modelId="{310033BF-948D-4D45-B47F-F93C63BDFBB7}" type="presParOf" srcId="{D5E5F253-6D6D-4106-B379-5B5D9FE9388B}" destId="{106500DD-E175-40D3-A3BE-08C7E9C6382F}" srcOrd="1" destOrd="0" presId="urn:microsoft.com/office/officeart/2005/8/layout/hierarchy3"/>
    <dgm:cxn modelId="{9D2A7DAE-6225-4B6D-8876-F5AFAC089EB4}" type="presParOf" srcId="{C82AF241-9C48-4406-B002-C0B44D2F7818}" destId="{9EF531FD-F80D-417A-AE84-143688486D01}" srcOrd="1" destOrd="0" presId="urn:microsoft.com/office/officeart/2005/8/layout/hierarchy3"/>
    <dgm:cxn modelId="{5D2CCB82-244A-45AC-816F-88E406D53972}" type="presParOf" srcId="{9EF531FD-F80D-417A-AE84-143688486D01}" destId="{5FBA3088-F659-47B0-A188-61B78AE1573B}" srcOrd="0" destOrd="0" presId="urn:microsoft.com/office/officeart/2005/8/layout/hierarchy3"/>
    <dgm:cxn modelId="{2B78AF82-4F8C-464B-AB2A-5DB5E198FBB1}" type="presParOf" srcId="{5FBA3088-F659-47B0-A188-61B78AE1573B}" destId="{3FBCE114-43BF-4D20-A3CD-E2036E901243}" srcOrd="0" destOrd="0" presId="urn:microsoft.com/office/officeart/2005/8/layout/hierarchy3"/>
    <dgm:cxn modelId="{82223E4F-D453-44B9-87E6-7143A6899F75}" type="presParOf" srcId="{5FBA3088-F659-47B0-A188-61B78AE1573B}" destId="{4B5C5A22-8E07-44FA-8AE1-9929883EED5A}" srcOrd="1" destOrd="0" presId="urn:microsoft.com/office/officeart/2005/8/layout/hierarchy3"/>
    <dgm:cxn modelId="{9E9D071E-1218-4DC5-AF35-F832AB9CCDB0}" type="presParOf" srcId="{9EF531FD-F80D-417A-AE84-143688486D01}" destId="{2ED79BF1-EEC4-484F-B3A2-4A5E43282866}" srcOrd="1" destOrd="0" presId="urn:microsoft.com/office/officeart/2005/8/layout/hierarchy3"/>
    <dgm:cxn modelId="{1192D39E-3C13-4858-AAA8-BB9354965EBA}" type="presParOf" srcId="{C82AF241-9C48-4406-B002-C0B44D2F7818}" destId="{EB201E29-1283-418D-A7BC-CEA4C9E380EE}" srcOrd="2" destOrd="0" presId="urn:microsoft.com/office/officeart/2005/8/layout/hierarchy3"/>
    <dgm:cxn modelId="{0DB1AB46-E9E1-44B3-92CD-FD044C3C01BF}" type="presParOf" srcId="{EB201E29-1283-418D-A7BC-CEA4C9E380EE}" destId="{B86D729A-9F83-44D3-87CA-BC86B1EABC62}" srcOrd="0" destOrd="0" presId="urn:microsoft.com/office/officeart/2005/8/layout/hierarchy3"/>
    <dgm:cxn modelId="{14BFDB29-A61A-42A4-8A49-28BEB186ECF4}" type="presParOf" srcId="{B86D729A-9F83-44D3-87CA-BC86B1EABC62}" destId="{C3F247F9-8A5C-4855-AF29-A905BE9B8005}" srcOrd="0" destOrd="0" presId="urn:microsoft.com/office/officeart/2005/8/layout/hierarchy3"/>
    <dgm:cxn modelId="{8683684B-8622-4856-9E36-B659209F3130}" type="presParOf" srcId="{B86D729A-9F83-44D3-87CA-BC86B1EABC62}" destId="{9F49ABFC-3FC5-4EF8-A704-A150F1561336}" srcOrd="1" destOrd="0" presId="urn:microsoft.com/office/officeart/2005/8/layout/hierarchy3"/>
    <dgm:cxn modelId="{E5756306-84E5-42C4-84AB-3621DF2E8F34}" type="presParOf" srcId="{EB201E29-1283-418D-A7BC-CEA4C9E380EE}" destId="{5438560F-19C3-4887-A264-B31EACE1290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86790-54A5-4A0E-A7C4-21FD54AF470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074702-11E1-47E6-8522-C19C6B27029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tr-TR" sz="1400" b="1" dirty="0" smtClean="0"/>
            <a:t>Hangi Endikasyonlarda Kullanılıyor?</a:t>
          </a:r>
          <a:endParaRPr lang="tr-TR" sz="1400" b="1" dirty="0"/>
        </a:p>
      </dgm:t>
    </dgm:pt>
    <dgm:pt modelId="{EE26471F-B5D5-4519-9EBA-51601B036070}" type="parTrans" cxnId="{8962ECDA-22AA-4226-930A-A66F3306B30D}">
      <dgm:prSet/>
      <dgm:spPr/>
      <dgm:t>
        <a:bodyPr/>
        <a:lstStyle/>
        <a:p>
          <a:endParaRPr lang="tr-TR"/>
        </a:p>
      </dgm:t>
    </dgm:pt>
    <dgm:pt modelId="{9579DB9B-AD74-4FF8-9E3A-F5C94FABFB53}" type="sibTrans" cxnId="{8962ECDA-22AA-4226-930A-A66F3306B30D}">
      <dgm:prSet/>
      <dgm:spPr/>
      <dgm:t>
        <a:bodyPr/>
        <a:lstStyle/>
        <a:p>
          <a:endParaRPr lang="tr-TR"/>
        </a:p>
      </dgm:t>
    </dgm:pt>
    <dgm:pt modelId="{AEED6F47-6A0F-4C97-A018-02A147063C2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tr-TR" sz="1400" b="1" dirty="0" smtClean="0"/>
            <a:t>Pratik uygulamada yer alıyor mu?</a:t>
          </a:r>
          <a:endParaRPr lang="tr-TR" sz="1400" b="1" dirty="0"/>
        </a:p>
      </dgm:t>
    </dgm:pt>
    <dgm:pt modelId="{6867F13B-E4B9-40D5-9E0A-E6EE99D227DE}" type="parTrans" cxnId="{C272DEEB-CCC4-4DA2-BC75-F526B041C95F}">
      <dgm:prSet/>
      <dgm:spPr/>
      <dgm:t>
        <a:bodyPr/>
        <a:lstStyle/>
        <a:p>
          <a:endParaRPr lang="tr-TR"/>
        </a:p>
      </dgm:t>
    </dgm:pt>
    <dgm:pt modelId="{A8758262-B2CF-4C6A-B5E0-F20B072F39E3}" type="sibTrans" cxnId="{C272DEEB-CCC4-4DA2-BC75-F526B041C95F}">
      <dgm:prSet/>
      <dgm:spPr/>
      <dgm:t>
        <a:bodyPr/>
        <a:lstStyle/>
        <a:p>
          <a:endParaRPr lang="tr-TR"/>
        </a:p>
      </dgm:t>
    </dgm:pt>
    <dgm:pt modelId="{768A1D2C-B3C7-495B-AA3B-0345DA1C087A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tr-TR" sz="1400" b="1" dirty="0" smtClean="0"/>
            <a:t>Standart tedavi yöntemi olarak kullanılıyor mu?</a:t>
          </a:r>
          <a:endParaRPr lang="tr-TR" sz="1400" b="1" dirty="0"/>
        </a:p>
      </dgm:t>
    </dgm:pt>
    <dgm:pt modelId="{CF8192B5-D3C9-44C8-9FA5-B22CA8990DEB}" type="parTrans" cxnId="{D413F8F8-5D8C-4FCD-AEA4-5740923DC557}">
      <dgm:prSet/>
      <dgm:spPr/>
      <dgm:t>
        <a:bodyPr/>
        <a:lstStyle/>
        <a:p>
          <a:endParaRPr lang="tr-TR"/>
        </a:p>
      </dgm:t>
    </dgm:pt>
    <dgm:pt modelId="{FB5E6BE6-927A-4BE9-9EF8-676EC8D17AC5}" type="sibTrans" cxnId="{D413F8F8-5D8C-4FCD-AEA4-5740923DC557}">
      <dgm:prSet/>
      <dgm:spPr/>
      <dgm:t>
        <a:bodyPr/>
        <a:lstStyle/>
        <a:p>
          <a:endParaRPr lang="tr-TR"/>
        </a:p>
      </dgm:t>
    </dgm:pt>
    <dgm:pt modelId="{E2580F79-C04F-474C-9828-6C032ACF86EA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tr-TR" sz="1400" b="1" dirty="0" smtClean="0"/>
            <a:t>Maliyet</a:t>
          </a:r>
        </a:p>
        <a:p>
          <a:pPr rtl="0"/>
          <a:r>
            <a:rPr lang="tr-TR" sz="1400" b="1" dirty="0" smtClean="0"/>
            <a:t>Etkili mi?</a:t>
          </a:r>
          <a:endParaRPr lang="tr-TR" sz="1400" b="1" dirty="0"/>
        </a:p>
      </dgm:t>
    </dgm:pt>
    <dgm:pt modelId="{27E2BA4E-7246-4C3C-9337-33BE8B2D199F}" type="parTrans" cxnId="{F06ECD12-D13B-4D43-B11C-C2203B4B2FE5}">
      <dgm:prSet/>
      <dgm:spPr/>
      <dgm:t>
        <a:bodyPr/>
        <a:lstStyle/>
        <a:p>
          <a:endParaRPr lang="tr-TR"/>
        </a:p>
      </dgm:t>
    </dgm:pt>
    <dgm:pt modelId="{F40083F3-9853-4180-910C-77F534A91589}" type="sibTrans" cxnId="{F06ECD12-D13B-4D43-B11C-C2203B4B2FE5}">
      <dgm:prSet/>
      <dgm:spPr/>
      <dgm:t>
        <a:bodyPr/>
        <a:lstStyle/>
        <a:p>
          <a:endParaRPr lang="tr-TR"/>
        </a:p>
      </dgm:t>
    </dgm:pt>
    <dgm:pt modelId="{CB8FC5C2-4324-4652-9B3E-AA5B8FC1205A}" type="pres">
      <dgm:prSet presAssocID="{81686790-54A5-4A0E-A7C4-21FD54AF470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BFC4CC-3664-4DEF-9752-D8F9F781D0BE}" type="pres">
      <dgm:prSet presAssocID="{81686790-54A5-4A0E-A7C4-21FD54AF4704}" presName="diamond" presStyleLbl="bgShp" presStyleIdx="0" presStyleCnt="1" custScaleX="110638" custScaleY="75457" custLinFactNeighborX="-952" custLinFactNeighborY="9"/>
      <dgm:spPr>
        <a:solidFill>
          <a:srgbClr val="00B050"/>
        </a:solidFill>
      </dgm:spPr>
    </dgm:pt>
    <dgm:pt modelId="{4B6DF42E-0CB2-4E82-9ABF-D0DD7425FC1D}" type="pres">
      <dgm:prSet presAssocID="{81686790-54A5-4A0E-A7C4-21FD54AF4704}" presName="quad1" presStyleLbl="node1" presStyleIdx="0" presStyleCnt="4" custScaleX="108295" custLinFactNeighborX="-12309" custLinFactNeighborY="-32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9FFCA3-9DFC-4B4F-834D-CBC2A2692916}" type="pres">
      <dgm:prSet presAssocID="{81686790-54A5-4A0E-A7C4-21FD54AF4704}" presName="quad2" presStyleLbl="node1" presStyleIdx="1" presStyleCnt="4" custScaleX="107692" custScaleY="96829" custLinFactNeighborX="10720" custLinFactNeighborY="-34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DBA06D-34B3-43EB-B170-D853870609F6}" type="pres">
      <dgm:prSet presAssocID="{81686790-54A5-4A0E-A7C4-21FD54AF4704}" presName="quad3" presStyleLbl="node1" presStyleIdx="2" presStyleCnt="4" custScaleX="107629" custLinFactNeighborX="-12642" custLinFactNeighborY="-27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2F178A-1AA8-4AC4-ABC0-FC524FA1AE9C}" type="pres">
      <dgm:prSet presAssocID="{81686790-54A5-4A0E-A7C4-21FD54AF4704}" presName="quad4" presStyleLbl="node1" presStyleIdx="3" presStyleCnt="4" custScaleX="107692" custLinFactNeighborX="12332" custLinFactNeighborY="-27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DBAA28-49C0-49C3-839D-93ACF62718C1}" type="presOf" srcId="{FF074702-11E1-47E6-8522-C19C6B270294}" destId="{4B6DF42E-0CB2-4E82-9ABF-D0DD7425FC1D}" srcOrd="0" destOrd="0" presId="urn:microsoft.com/office/officeart/2005/8/layout/matrix3"/>
    <dgm:cxn modelId="{516DC560-2602-4589-89B8-404D69E07C17}" type="presOf" srcId="{768A1D2C-B3C7-495B-AA3B-0345DA1C087A}" destId="{7BDBA06D-34B3-43EB-B170-D853870609F6}" srcOrd="0" destOrd="0" presId="urn:microsoft.com/office/officeart/2005/8/layout/matrix3"/>
    <dgm:cxn modelId="{8A0B9216-9751-4C94-9A0C-0C206D9712A9}" type="presOf" srcId="{AEED6F47-6A0F-4C97-A018-02A147063C28}" destId="{809FFCA3-9DFC-4B4F-834D-CBC2A2692916}" srcOrd="0" destOrd="0" presId="urn:microsoft.com/office/officeart/2005/8/layout/matrix3"/>
    <dgm:cxn modelId="{D413F8F8-5D8C-4FCD-AEA4-5740923DC557}" srcId="{81686790-54A5-4A0E-A7C4-21FD54AF4704}" destId="{768A1D2C-B3C7-495B-AA3B-0345DA1C087A}" srcOrd="2" destOrd="0" parTransId="{CF8192B5-D3C9-44C8-9FA5-B22CA8990DEB}" sibTransId="{FB5E6BE6-927A-4BE9-9EF8-676EC8D17AC5}"/>
    <dgm:cxn modelId="{57C6485E-D2C8-45AB-ABE5-54A6690EB5C9}" type="presOf" srcId="{81686790-54A5-4A0E-A7C4-21FD54AF4704}" destId="{CB8FC5C2-4324-4652-9B3E-AA5B8FC1205A}" srcOrd="0" destOrd="0" presId="urn:microsoft.com/office/officeart/2005/8/layout/matrix3"/>
    <dgm:cxn modelId="{F06ECD12-D13B-4D43-B11C-C2203B4B2FE5}" srcId="{81686790-54A5-4A0E-A7C4-21FD54AF4704}" destId="{E2580F79-C04F-474C-9828-6C032ACF86EA}" srcOrd="3" destOrd="0" parTransId="{27E2BA4E-7246-4C3C-9337-33BE8B2D199F}" sibTransId="{F40083F3-9853-4180-910C-77F534A91589}"/>
    <dgm:cxn modelId="{38525D0B-7212-4AD2-A4E6-A5649ED4822A}" type="presOf" srcId="{E2580F79-C04F-474C-9828-6C032ACF86EA}" destId="{072F178A-1AA8-4AC4-ABC0-FC524FA1AE9C}" srcOrd="0" destOrd="0" presId="urn:microsoft.com/office/officeart/2005/8/layout/matrix3"/>
    <dgm:cxn modelId="{8962ECDA-22AA-4226-930A-A66F3306B30D}" srcId="{81686790-54A5-4A0E-A7C4-21FD54AF4704}" destId="{FF074702-11E1-47E6-8522-C19C6B270294}" srcOrd="0" destOrd="0" parTransId="{EE26471F-B5D5-4519-9EBA-51601B036070}" sibTransId="{9579DB9B-AD74-4FF8-9E3A-F5C94FABFB53}"/>
    <dgm:cxn modelId="{C272DEEB-CCC4-4DA2-BC75-F526B041C95F}" srcId="{81686790-54A5-4A0E-A7C4-21FD54AF4704}" destId="{AEED6F47-6A0F-4C97-A018-02A147063C28}" srcOrd="1" destOrd="0" parTransId="{6867F13B-E4B9-40D5-9E0A-E6EE99D227DE}" sibTransId="{A8758262-B2CF-4C6A-B5E0-F20B072F39E3}"/>
    <dgm:cxn modelId="{5903FB13-2B2B-4F9B-913E-49220E1ED7E2}" type="presParOf" srcId="{CB8FC5C2-4324-4652-9B3E-AA5B8FC1205A}" destId="{A6BFC4CC-3664-4DEF-9752-D8F9F781D0BE}" srcOrd="0" destOrd="0" presId="urn:microsoft.com/office/officeart/2005/8/layout/matrix3"/>
    <dgm:cxn modelId="{A6C40336-1C33-4A71-B08B-12A9767AE627}" type="presParOf" srcId="{CB8FC5C2-4324-4652-9B3E-AA5B8FC1205A}" destId="{4B6DF42E-0CB2-4E82-9ABF-D0DD7425FC1D}" srcOrd="1" destOrd="0" presId="urn:microsoft.com/office/officeart/2005/8/layout/matrix3"/>
    <dgm:cxn modelId="{466A8B60-AAE9-4B10-A820-E2F2A006E062}" type="presParOf" srcId="{CB8FC5C2-4324-4652-9B3E-AA5B8FC1205A}" destId="{809FFCA3-9DFC-4B4F-834D-CBC2A2692916}" srcOrd="2" destOrd="0" presId="urn:microsoft.com/office/officeart/2005/8/layout/matrix3"/>
    <dgm:cxn modelId="{300D65E5-740B-453E-99AF-1F11D406293B}" type="presParOf" srcId="{CB8FC5C2-4324-4652-9B3E-AA5B8FC1205A}" destId="{7BDBA06D-34B3-43EB-B170-D853870609F6}" srcOrd="3" destOrd="0" presId="urn:microsoft.com/office/officeart/2005/8/layout/matrix3"/>
    <dgm:cxn modelId="{983B33FA-2949-4374-85B7-70B6732EFBD2}" type="presParOf" srcId="{CB8FC5C2-4324-4652-9B3E-AA5B8FC1205A}" destId="{072F178A-1AA8-4AC4-ABC0-FC524FA1AE9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A3802A-02DD-40CE-9D1F-DC895222A1CC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72E9D6-1FD2-42FA-84C5-9FE6883F573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tr-TR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Piyasa Araştırması </a:t>
          </a:r>
          <a:endParaRPr lang="tr-TR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96340118-01FB-430A-B8EF-946E2AFFD44A}" type="parTrans" cxnId="{B5838834-8EC4-427D-85BF-FCF1E42EC951}">
      <dgm:prSet/>
      <dgm:spPr/>
      <dgm:t>
        <a:bodyPr/>
        <a:lstStyle/>
        <a:p>
          <a:endParaRPr lang="tr-TR"/>
        </a:p>
      </dgm:t>
    </dgm:pt>
    <dgm:pt modelId="{333A4EBB-109E-438E-979F-2007782EF424}" type="sibTrans" cxnId="{B5838834-8EC4-427D-85BF-FCF1E42EC951}">
      <dgm:prSet/>
      <dgm:spPr/>
      <dgm:t>
        <a:bodyPr/>
        <a:lstStyle/>
        <a:p>
          <a:endParaRPr lang="tr-TR"/>
        </a:p>
      </dgm:t>
    </dgm:pt>
    <dgm:pt modelId="{2B562FD1-E402-4A2E-9CB2-D1321F2F61F0}">
      <dgm:prSet/>
      <dgm:spPr>
        <a:solidFill>
          <a:srgbClr val="92D050"/>
        </a:solidFill>
      </dgm:spPr>
      <dgm:t>
        <a:bodyPr/>
        <a:lstStyle/>
        <a:p>
          <a:pPr rtl="0"/>
          <a:r>
            <a:rPr lang="tr-TR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İlgili Malzemeye Ait Diğer Ülkelerdeki Geri Ödeme Fiyatları</a:t>
          </a:r>
          <a:endParaRPr lang="tr-TR" b="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D079B0D-90A0-4256-B6A3-CE38C6377E12}" type="parTrans" cxnId="{1574FA14-C36D-42B1-B79C-2EA1AFA40384}">
      <dgm:prSet/>
      <dgm:spPr/>
      <dgm:t>
        <a:bodyPr/>
        <a:lstStyle/>
        <a:p>
          <a:endParaRPr lang="tr-TR"/>
        </a:p>
      </dgm:t>
    </dgm:pt>
    <dgm:pt modelId="{F629F75A-C1B9-476F-B734-F7E4F9713066}" type="sibTrans" cxnId="{1574FA14-C36D-42B1-B79C-2EA1AFA40384}">
      <dgm:prSet/>
      <dgm:spPr/>
      <dgm:t>
        <a:bodyPr/>
        <a:lstStyle/>
        <a:p>
          <a:endParaRPr lang="tr-TR"/>
        </a:p>
      </dgm:t>
    </dgm:pt>
    <dgm:pt modelId="{4291D043-8477-4EF1-8A4F-830383BDB2A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Firmalardan Alınan Teklif Fiyatları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4B4779-A7A9-4F8A-B4A9-42B54EB35C30}" type="parTrans" cxnId="{CEBB9E99-0A19-472D-995A-A6D5FFE158A5}">
      <dgm:prSet/>
      <dgm:spPr/>
      <dgm:t>
        <a:bodyPr/>
        <a:lstStyle/>
        <a:p>
          <a:endParaRPr lang="tr-TR"/>
        </a:p>
      </dgm:t>
    </dgm:pt>
    <dgm:pt modelId="{10224E02-41A7-4EA3-A4AB-D00F2F186973}" type="sibTrans" cxnId="{CEBB9E99-0A19-472D-995A-A6D5FFE158A5}">
      <dgm:prSet/>
      <dgm:spPr/>
      <dgm:t>
        <a:bodyPr/>
        <a:lstStyle/>
        <a:p>
          <a:endParaRPr lang="tr-TR"/>
        </a:p>
      </dgm:t>
    </dgm:pt>
    <dgm:pt modelId="{0F59997C-EA34-4C8C-A5A1-69B2F6A84E7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Kamu İhale </a:t>
          </a:r>
          <a:r>
            <a:rPr lang="tr-TR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Kurumıu</a:t>
          </a:r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İhale Sonuç Sayfasındaki Fiyat Verileri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7A3AE-643C-403D-9060-018D044564FB}" type="parTrans" cxnId="{24580B15-54FD-42BB-94F8-B3828E1C7643}">
      <dgm:prSet/>
      <dgm:spPr/>
      <dgm:t>
        <a:bodyPr/>
        <a:lstStyle/>
        <a:p>
          <a:endParaRPr lang="tr-TR"/>
        </a:p>
      </dgm:t>
    </dgm:pt>
    <dgm:pt modelId="{96E10CDA-3B7D-46C0-9B80-C53926A81AA8}" type="sibTrans" cxnId="{24580B15-54FD-42BB-94F8-B3828E1C7643}">
      <dgm:prSet/>
      <dgm:spPr/>
      <dgm:t>
        <a:bodyPr/>
        <a:lstStyle/>
        <a:p>
          <a:endParaRPr lang="tr-TR"/>
        </a:p>
      </dgm:t>
    </dgm:pt>
    <dgm:pt modelId="{9153EF53-F40C-447A-99A4-2AC88C4425EE}" type="pres">
      <dgm:prSet presAssocID="{CCA3802A-02DD-40CE-9D1F-DC895222A1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C072B18-B841-4652-A983-D80E7254D04F}" type="pres">
      <dgm:prSet presAssocID="{7972E9D6-1FD2-42FA-84C5-9FE6883F5730}" presName="circ1" presStyleLbl="vennNode1" presStyleIdx="0" presStyleCnt="4"/>
      <dgm:spPr/>
      <dgm:t>
        <a:bodyPr/>
        <a:lstStyle/>
        <a:p>
          <a:endParaRPr lang="tr-TR"/>
        </a:p>
      </dgm:t>
    </dgm:pt>
    <dgm:pt modelId="{591765E4-9434-4A05-B361-0231147AA10C}" type="pres">
      <dgm:prSet presAssocID="{7972E9D6-1FD2-42FA-84C5-9FE6883F573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5C2BAE-4BD7-403A-AACD-D586E90EBDFC}" type="pres">
      <dgm:prSet presAssocID="{2B562FD1-E402-4A2E-9CB2-D1321F2F61F0}" presName="circ2" presStyleLbl="vennNode1" presStyleIdx="1" presStyleCnt="4" custScaleX="244734" custLinFactNeighborX="23074" custLinFactNeighborY="-522"/>
      <dgm:spPr/>
      <dgm:t>
        <a:bodyPr/>
        <a:lstStyle/>
        <a:p>
          <a:endParaRPr lang="tr-TR"/>
        </a:p>
      </dgm:t>
    </dgm:pt>
    <dgm:pt modelId="{4F7ABA93-4149-4562-99DD-69731F572EC5}" type="pres">
      <dgm:prSet presAssocID="{2B562FD1-E402-4A2E-9CB2-D1321F2F61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74E02A-3E92-4E80-A27B-031A3C660A94}" type="pres">
      <dgm:prSet presAssocID="{4291D043-8477-4EF1-8A4F-830383BDB2A4}" presName="circ3" presStyleLbl="vennNode1" presStyleIdx="2" presStyleCnt="4"/>
      <dgm:spPr/>
      <dgm:t>
        <a:bodyPr/>
        <a:lstStyle/>
        <a:p>
          <a:endParaRPr lang="tr-TR"/>
        </a:p>
      </dgm:t>
    </dgm:pt>
    <dgm:pt modelId="{B84DEBCD-C735-44DF-AD22-A1F9BCD4B751}" type="pres">
      <dgm:prSet presAssocID="{4291D043-8477-4EF1-8A4F-830383BDB2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71B75D-7B8D-49FF-88FC-0C1AF7E9CD66}" type="pres">
      <dgm:prSet presAssocID="{0F59997C-EA34-4C8C-A5A1-69B2F6A84E7B}" presName="circ4" presStyleLbl="vennNode1" presStyleIdx="3" presStyleCnt="4" custScaleX="224202" custLinFactNeighborX="-19435" custLinFactNeighborY="-522"/>
      <dgm:spPr/>
      <dgm:t>
        <a:bodyPr/>
        <a:lstStyle/>
        <a:p>
          <a:endParaRPr lang="tr-TR"/>
        </a:p>
      </dgm:t>
    </dgm:pt>
    <dgm:pt modelId="{CAFA6102-1585-4E87-9BC1-DB9A71B1CA28}" type="pres">
      <dgm:prSet presAssocID="{0F59997C-EA34-4C8C-A5A1-69B2F6A84E7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0195A9E-27B2-4036-BB32-9079B2F65677}" type="presOf" srcId="{7972E9D6-1FD2-42FA-84C5-9FE6883F5730}" destId="{DC072B18-B841-4652-A983-D80E7254D04F}" srcOrd="0" destOrd="0" presId="urn:microsoft.com/office/officeart/2005/8/layout/venn1"/>
    <dgm:cxn modelId="{BADE639F-5C02-4D5A-BF6B-F4A86A180A44}" type="presOf" srcId="{4291D043-8477-4EF1-8A4F-830383BDB2A4}" destId="{5074E02A-3E92-4E80-A27B-031A3C660A94}" srcOrd="0" destOrd="0" presId="urn:microsoft.com/office/officeart/2005/8/layout/venn1"/>
    <dgm:cxn modelId="{6C20AB8A-2C3D-4A12-A3EE-8A9B8724F75B}" type="presOf" srcId="{0F59997C-EA34-4C8C-A5A1-69B2F6A84E7B}" destId="{CAFA6102-1585-4E87-9BC1-DB9A71B1CA28}" srcOrd="1" destOrd="0" presId="urn:microsoft.com/office/officeart/2005/8/layout/venn1"/>
    <dgm:cxn modelId="{5E9A3018-7A21-495A-A6C2-8EA67B01938C}" type="presOf" srcId="{CCA3802A-02DD-40CE-9D1F-DC895222A1CC}" destId="{9153EF53-F40C-447A-99A4-2AC88C4425EE}" srcOrd="0" destOrd="0" presId="urn:microsoft.com/office/officeart/2005/8/layout/venn1"/>
    <dgm:cxn modelId="{CEBB9E99-0A19-472D-995A-A6D5FFE158A5}" srcId="{CCA3802A-02DD-40CE-9D1F-DC895222A1CC}" destId="{4291D043-8477-4EF1-8A4F-830383BDB2A4}" srcOrd="2" destOrd="0" parTransId="{0B4B4779-A7A9-4F8A-B4A9-42B54EB35C30}" sibTransId="{10224E02-41A7-4EA3-A4AB-D00F2F186973}"/>
    <dgm:cxn modelId="{E56E2695-62F5-4F94-8B0E-065370846C75}" type="presOf" srcId="{4291D043-8477-4EF1-8A4F-830383BDB2A4}" destId="{B84DEBCD-C735-44DF-AD22-A1F9BCD4B751}" srcOrd="1" destOrd="0" presId="urn:microsoft.com/office/officeart/2005/8/layout/venn1"/>
    <dgm:cxn modelId="{B5838834-8EC4-427D-85BF-FCF1E42EC951}" srcId="{CCA3802A-02DD-40CE-9D1F-DC895222A1CC}" destId="{7972E9D6-1FD2-42FA-84C5-9FE6883F5730}" srcOrd="0" destOrd="0" parTransId="{96340118-01FB-430A-B8EF-946E2AFFD44A}" sibTransId="{333A4EBB-109E-438E-979F-2007782EF424}"/>
    <dgm:cxn modelId="{24580B15-54FD-42BB-94F8-B3828E1C7643}" srcId="{CCA3802A-02DD-40CE-9D1F-DC895222A1CC}" destId="{0F59997C-EA34-4C8C-A5A1-69B2F6A84E7B}" srcOrd="3" destOrd="0" parTransId="{D297A3AE-643C-403D-9060-018D044564FB}" sibTransId="{96E10CDA-3B7D-46C0-9B80-C53926A81AA8}"/>
    <dgm:cxn modelId="{82038F57-DC79-43FB-8A29-9DF8548AD3F3}" type="presOf" srcId="{2B562FD1-E402-4A2E-9CB2-D1321F2F61F0}" destId="{4F7ABA93-4149-4562-99DD-69731F572EC5}" srcOrd="1" destOrd="0" presId="urn:microsoft.com/office/officeart/2005/8/layout/venn1"/>
    <dgm:cxn modelId="{5741098A-4D6F-4916-B049-C91E37B7B6A2}" type="presOf" srcId="{7972E9D6-1FD2-42FA-84C5-9FE6883F5730}" destId="{591765E4-9434-4A05-B361-0231147AA10C}" srcOrd="1" destOrd="0" presId="urn:microsoft.com/office/officeart/2005/8/layout/venn1"/>
    <dgm:cxn modelId="{0ED03DCE-F4CB-41B9-805B-E2889789BD19}" type="presOf" srcId="{2B562FD1-E402-4A2E-9CB2-D1321F2F61F0}" destId="{745C2BAE-4BD7-403A-AACD-D586E90EBDFC}" srcOrd="0" destOrd="0" presId="urn:microsoft.com/office/officeart/2005/8/layout/venn1"/>
    <dgm:cxn modelId="{1574FA14-C36D-42B1-B79C-2EA1AFA40384}" srcId="{CCA3802A-02DD-40CE-9D1F-DC895222A1CC}" destId="{2B562FD1-E402-4A2E-9CB2-D1321F2F61F0}" srcOrd="1" destOrd="0" parTransId="{CD079B0D-90A0-4256-B6A3-CE38C6377E12}" sibTransId="{F629F75A-C1B9-476F-B734-F7E4F9713066}"/>
    <dgm:cxn modelId="{13298CD7-B3CE-48CB-93E3-456261BCB8EC}" type="presOf" srcId="{0F59997C-EA34-4C8C-A5A1-69B2F6A84E7B}" destId="{ED71B75D-7B8D-49FF-88FC-0C1AF7E9CD66}" srcOrd="0" destOrd="0" presId="urn:microsoft.com/office/officeart/2005/8/layout/venn1"/>
    <dgm:cxn modelId="{9C9AC4A3-CCBC-49F0-8051-39E8B99E7839}" type="presParOf" srcId="{9153EF53-F40C-447A-99A4-2AC88C4425EE}" destId="{DC072B18-B841-4652-A983-D80E7254D04F}" srcOrd="0" destOrd="0" presId="urn:microsoft.com/office/officeart/2005/8/layout/venn1"/>
    <dgm:cxn modelId="{5C92EECA-7127-4177-AB0A-78897C01FEE7}" type="presParOf" srcId="{9153EF53-F40C-447A-99A4-2AC88C4425EE}" destId="{591765E4-9434-4A05-B361-0231147AA10C}" srcOrd="1" destOrd="0" presId="urn:microsoft.com/office/officeart/2005/8/layout/venn1"/>
    <dgm:cxn modelId="{6FCA151F-CA4D-4E2C-8D3C-A5A170446689}" type="presParOf" srcId="{9153EF53-F40C-447A-99A4-2AC88C4425EE}" destId="{745C2BAE-4BD7-403A-AACD-D586E90EBDFC}" srcOrd="2" destOrd="0" presId="urn:microsoft.com/office/officeart/2005/8/layout/venn1"/>
    <dgm:cxn modelId="{7E897680-1E38-4961-86FF-0CD8AFD70A6F}" type="presParOf" srcId="{9153EF53-F40C-447A-99A4-2AC88C4425EE}" destId="{4F7ABA93-4149-4562-99DD-69731F572EC5}" srcOrd="3" destOrd="0" presId="urn:microsoft.com/office/officeart/2005/8/layout/venn1"/>
    <dgm:cxn modelId="{12F15E79-47DF-488F-9450-DE5E93CA8512}" type="presParOf" srcId="{9153EF53-F40C-447A-99A4-2AC88C4425EE}" destId="{5074E02A-3E92-4E80-A27B-031A3C660A94}" srcOrd="4" destOrd="0" presId="urn:microsoft.com/office/officeart/2005/8/layout/venn1"/>
    <dgm:cxn modelId="{68DBB7BD-DAAC-4218-876E-FA24F5229CA1}" type="presParOf" srcId="{9153EF53-F40C-447A-99A4-2AC88C4425EE}" destId="{B84DEBCD-C735-44DF-AD22-A1F9BCD4B751}" srcOrd="5" destOrd="0" presId="urn:microsoft.com/office/officeart/2005/8/layout/venn1"/>
    <dgm:cxn modelId="{F2D620CE-1021-4B81-8630-F305C02E5A69}" type="presParOf" srcId="{9153EF53-F40C-447A-99A4-2AC88C4425EE}" destId="{ED71B75D-7B8D-49FF-88FC-0C1AF7E9CD66}" srcOrd="6" destOrd="0" presId="urn:microsoft.com/office/officeart/2005/8/layout/venn1"/>
    <dgm:cxn modelId="{74B1CF4A-C855-4E7B-A774-DD21B01674B4}" type="presParOf" srcId="{9153EF53-F40C-447A-99A4-2AC88C4425EE}" destId="{CAFA6102-1585-4E87-9BC1-DB9A71B1CA2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AB8FE2-CEDD-4F39-A471-390FD21EE3E9}" type="doc">
      <dgm:prSet loTypeId="urn:microsoft.com/office/officeart/2005/8/layout/hProcess11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tr-TR"/>
        </a:p>
      </dgm:t>
    </dgm:pt>
    <dgm:pt modelId="{3007AC05-6C8B-4853-84BC-7A737FAEA329}">
      <dgm:prSet custT="1"/>
      <dgm:spPr/>
      <dgm:t>
        <a:bodyPr/>
        <a:lstStyle/>
        <a:p>
          <a:pPr rtl="0"/>
          <a:r>
            <a:rPr lang="tr-TR" sz="1400" b="1" dirty="0" smtClean="0">
              <a:solidFill>
                <a:srgbClr val="C00000"/>
              </a:solidFill>
            </a:rPr>
            <a:t>CE İşareti</a:t>
          </a:r>
          <a:endParaRPr lang="tr-TR" sz="1400" b="1" dirty="0">
            <a:solidFill>
              <a:srgbClr val="C00000"/>
            </a:solidFill>
          </a:endParaRPr>
        </a:p>
      </dgm:t>
    </dgm:pt>
    <dgm:pt modelId="{113E3A2B-F013-434E-AC9D-509336D5B991}" type="parTrans" cxnId="{DF00ED43-86EA-4745-ADEB-6DC113C119BA}">
      <dgm:prSet/>
      <dgm:spPr/>
      <dgm:t>
        <a:bodyPr/>
        <a:lstStyle/>
        <a:p>
          <a:endParaRPr lang="tr-TR"/>
        </a:p>
      </dgm:t>
    </dgm:pt>
    <dgm:pt modelId="{418B3F7F-EF76-4051-AADC-9433334067A5}" type="sibTrans" cxnId="{DF00ED43-86EA-4745-ADEB-6DC113C119BA}">
      <dgm:prSet/>
      <dgm:spPr/>
      <dgm:t>
        <a:bodyPr/>
        <a:lstStyle/>
        <a:p>
          <a:endParaRPr lang="tr-TR"/>
        </a:p>
      </dgm:t>
    </dgm:pt>
    <dgm:pt modelId="{E7698F12-9A7D-4D9D-BCAE-ECACC11BEEB0}">
      <dgm:prSet custT="1"/>
      <dgm:spPr/>
      <dgm:t>
        <a:bodyPr/>
        <a:lstStyle/>
        <a:p>
          <a:pPr rtl="0"/>
          <a:r>
            <a:rPr lang="tr-TR" sz="1200" b="1" dirty="0" smtClean="0">
              <a:solidFill>
                <a:srgbClr val="C00000"/>
              </a:solidFill>
            </a:rPr>
            <a:t>TİTUBB Kaydı</a:t>
          </a:r>
          <a:endParaRPr lang="tr-TR" sz="1200" b="1" dirty="0">
            <a:solidFill>
              <a:srgbClr val="C00000"/>
            </a:solidFill>
          </a:endParaRPr>
        </a:p>
      </dgm:t>
    </dgm:pt>
    <dgm:pt modelId="{94174A76-FFF2-49CD-9E5A-ECD9111913DC}" type="parTrans" cxnId="{EF2C94B0-4762-411F-9AB1-B1B08F01F9D5}">
      <dgm:prSet/>
      <dgm:spPr/>
      <dgm:t>
        <a:bodyPr/>
        <a:lstStyle/>
        <a:p>
          <a:endParaRPr lang="tr-TR"/>
        </a:p>
      </dgm:t>
    </dgm:pt>
    <dgm:pt modelId="{B59AAFC6-2160-4695-BBB3-D8A41629C621}" type="sibTrans" cxnId="{EF2C94B0-4762-411F-9AB1-B1B08F01F9D5}">
      <dgm:prSet/>
      <dgm:spPr/>
      <dgm:t>
        <a:bodyPr/>
        <a:lstStyle/>
        <a:p>
          <a:endParaRPr lang="tr-TR"/>
        </a:p>
      </dgm:t>
    </dgm:pt>
    <dgm:pt modelId="{43D7A31B-52CC-4EA4-AC3A-7D2A5A129B4E}">
      <dgm:prSet custT="1"/>
      <dgm:spPr/>
      <dgm:t>
        <a:bodyPr/>
        <a:lstStyle/>
        <a:p>
          <a:pPr rtl="0"/>
          <a:r>
            <a:rPr lang="tr-TR" sz="1200" b="1" dirty="0" smtClean="0">
              <a:solidFill>
                <a:srgbClr val="C00000"/>
              </a:solidFill>
            </a:rPr>
            <a:t>Tıbbi ve Ekonomik Dosya ile Kuruma Başvuru</a:t>
          </a:r>
          <a:endParaRPr lang="tr-TR" sz="1200" b="1" dirty="0">
            <a:solidFill>
              <a:srgbClr val="C00000"/>
            </a:solidFill>
          </a:endParaRPr>
        </a:p>
      </dgm:t>
    </dgm:pt>
    <dgm:pt modelId="{E56834B9-7C87-47CF-A97C-828F56346911}" type="parTrans" cxnId="{3876714C-96F8-4F24-A2D7-9ABAAF168865}">
      <dgm:prSet/>
      <dgm:spPr/>
      <dgm:t>
        <a:bodyPr/>
        <a:lstStyle/>
        <a:p>
          <a:endParaRPr lang="tr-TR"/>
        </a:p>
      </dgm:t>
    </dgm:pt>
    <dgm:pt modelId="{E0DD9E87-6768-4640-9D26-F51E704E364F}" type="sibTrans" cxnId="{3876714C-96F8-4F24-A2D7-9ABAAF168865}">
      <dgm:prSet/>
      <dgm:spPr/>
      <dgm:t>
        <a:bodyPr/>
        <a:lstStyle/>
        <a:p>
          <a:endParaRPr lang="tr-TR"/>
        </a:p>
      </dgm:t>
    </dgm:pt>
    <dgm:pt modelId="{1B1A34ED-9233-4B3A-83E5-2C39FBC847A2}">
      <dgm:prSet custT="1"/>
      <dgm:spPr/>
      <dgm:t>
        <a:bodyPr/>
        <a:lstStyle/>
        <a:p>
          <a:pPr rtl="0"/>
          <a:r>
            <a:rPr lang="tr-TR" sz="1200" b="1" dirty="0" smtClean="0">
              <a:solidFill>
                <a:srgbClr val="C00000"/>
              </a:solidFill>
            </a:rPr>
            <a:t>Klinik Değerlendirme</a:t>
          </a:r>
          <a:endParaRPr lang="tr-TR" sz="1200" b="1" dirty="0">
            <a:solidFill>
              <a:srgbClr val="C00000"/>
            </a:solidFill>
          </a:endParaRPr>
        </a:p>
      </dgm:t>
    </dgm:pt>
    <dgm:pt modelId="{D4AA13EF-D177-42D2-AD91-05D8A5C926F5}" type="parTrans" cxnId="{72321789-6B26-476C-965D-E603AF7C0231}">
      <dgm:prSet/>
      <dgm:spPr/>
      <dgm:t>
        <a:bodyPr/>
        <a:lstStyle/>
        <a:p>
          <a:endParaRPr lang="tr-TR"/>
        </a:p>
      </dgm:t>
    </dgm:pt>
    <dgm:pt modelId="{F20C341C-0F55-43DA-8B17-21493BD38211}" type="sibTrans" cxnId="{72321789-6B26-476C-965D-E603AF7C0231}">
      <dgm:prSet/>
      <dgm:spPr/>
      <dgm:t>
        <a:bodyPr/>
        <a:lstStyle/>
        <a:p>
          <a:endParaRPr lang="tr-TR"/>
        </a:p>
      </dgm:t>
    </dgm:pt>
    <dgm:pt modelId="{F1F4CAFE-DBDF-4BA6-9476-56A8CB74B18F}">
      <dgm:prSet custT="1"/>
      <dgm:spPr/>
      <dgm:t>
        <a:bodyPr/>
        <a:lstStyle/>
        <a:p>
          <a:pPr rtl="0"/>
          <a:r>
            <a:rPr lang="tr-TR" sz="1200" b="1" dirty="0" smtClean="0">
              <a:solidFill>
                <a:srgbClr val="C00000"/>
              </a:solidFill>
            </a:rPr>
            <a:t>Tıbbi ve Ekonomik Değerlendirme</a:t>
          </a:r>
          <a:endParaRPr lang="tr-TR" sz="1200" b="1" dirty="0">
            <a:solidFill>
              <a:srgbClr val="C00000"/>
            </a:solidFill>
          </a:endParaRPr>
        </a:p>
      </dgm:t>
    </dgm:pt>
    <dgm:pt modelId="{53C50ABE-7A6D-4708-A387-B2D678F41080}" type="parTrans" cxnId="{AC032B74-C56A-4059-95F5-7BF092B177FA}">
      <dgm:prSet/>
      <dgm:spPr/>
      <dgm:t>
        <a:bodyPr/>
        <a:lstStyle/>
        <a:p>
          <a:endParaRPr lang="tr-TR"/>
        </a:p>
      </dgm:t>
    </dgm:pt>
    <dgm:pt modelId="{86C8B560-F412-410D-A322-F9D0D1413FC8}" type="sibTrans" cxnId="{AC032B74-C56A-4059-95F5-7BF092B177FA}">
      <dgm:prSet/>
      <dgm:spPr/>
      <dgm:t>
        <a:bodyPr/>
        <a:lstStyle/>
        <a:p>
          <a:endParaRPr lang="tr-TR"/>
        </a:p>
      </dgm:t>
    </dgm:pt>
    <dgm:pt modelId="{553EE49E-84F6-483D-84EC-11BBB6DBF8A7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rgbClr val="C00000"/>
              </a:solidFill>
            </a:rPr>
            <a:t>Ödeme Kararı</a:t>
          </a:r>
          <a:endParaRPr lang="tr-TR" sz="1600" b="1" dirty="0">
            <a:solidFill>
              <a:srgbClr val="C00000"/>
            </a:solidFill>
          </a:endParaRPr>
        </a:p>
      </dgm:t>
    </dgm:pt>
    <dgm:pt modelId="{1040CDEE-DAEC-4031-8E34-D67069D91DF1}" type="parTrans" cxnId="{0B5F5AF3-C608-419D-9942-C73768CA98A2}">
      <dgm:prSet/>
      <dgm:spPr/>
      <dgm:t>
        <a:bodyPr/>
        <a:lstStyle/>
        <a:p>
          <a:endParaRPr lang="tr-TR"/>
        </a:p>
      </dgm:t>
    </dgm:pt>
    <dgm:pt modelId="{E76CC6DD-5118-44B6-B621-E525FC9AF0A0}" type="sibTrans" cxnId="{0B5F5AF3-C608-419D-9942-C73768CA98A2}">
      <dgm:prSet/>
      <dgm:spPr/>
      <dgm:t>
        <a:bodyPr/>
        <a:lstStyle/>
        <a:p>
          <a:endParaRPr lang="tr-TR"/>
        </a:p>
      </dgm:t>
    </dgm:pt>
    <dgm:pt modelId="{854F7E65-5519-48B2-9DBD-E403FAADABD3}">
      <dgm:prSet custT="1"/>
      <dgm:spPr/>
      <dgm:t>
        <a:bodyPr/>
        <a:lstStyle/>
        <a:p>
          <a:pPr rtl="0"/>
          <a:r>
            <a:rPr lang="tr-TR" sz="1400" b="1" dirty="0" smtClean="0">
              <a:solidFill>
                <a:srgbClr val="C00000"/>
              </a:solidFill>
            </a:rPr>
            <a:t>Başkan Onayı</a:t>
          </a:r>
          <a:endParaRPr lang="tr-TR" sz="1400" b="1" dirty="0">
            <a:solidFill>
              <a:srgbClr val="C00000"/>
            </a:solidFill>
          </a:endParaRPr>
        </a:p>
      </dgm:t>
    </dgm:pt>
    <dgm:pt modelId="{FD25D9E8-9052-494E-85D4-24121BA08F23}" type="parTrans" cxnId="{40D3FB87-E36F-43C2-AC0E-A8EF5B80B1FB}">
      <dgm:prSet/>
      <dgm:spPr/>
      <dgm:t>
        <a:bodyPr/>
        <a:lstStyle/>
        <a:p>
          <a:endParaRPr lang="tr-TR"/>
        </a:p>
      </dgm:t>
    </dgm:pt>
    <dgm:pt modelId="{7E98C1BA-DCF5-44A0-8D3F-4893607EC863}" type="sibTrans" cxnId="{40D3FB87-E36F-43C2-AC0E-A8EF5B80B1FB}">
      <dgm:prSet/>
      <dgm:spPr/>
      <dgm:t>
        <a:bodyPr/>
        <a:lstStyle/>
        <a:p>
          <a:endParaRPr lang="tr-TR"/>
        </a:p>
      </dgm:t>
    </dgm:pt>
    <dgm:pt modelId="{2DB9CCEC-25E1-4602-98AD-3596185208CC}">
      <dgm:prSet custT="1"/>
      <dgm:spPr/>
      <dgm:t>
        <a:bodyPr/>
        <a:lstStyle/>
        <a:p>
          <a:pPr rtl="0"/>
          <a:r>
            <a:rPr lang="tr-TR" sz="1800" b="1" dirty="0" smtClean="0">
              <a:solidFill>
                <a:srgbClr val="C00000"/>
              </a:solidFill>
            </a:rPr>
            <a:t>SHFK</a:t>
          </a:r>
          <a:endParaRPr lang="tr-TR" sz="1800" b="1" dirty="0">
            <a:solidFill>
              <a:srgbClr val="C00000"/>
            </a:solidFill>
          </a:endParaRPr>
        </a:p>
      </dgm:t>
    </dgm:pt>
    <dgm:pt modelId="{F9E8249C-01E7-4EFB-9CFC-F27C1AC3A73F}" type="parTrans" cxnId="{1C9CA586-ED7D-49CC-8CFA-37B8B3DB33B6}">
      <dgm:prSet/>
      <dgm:spPr/>
      <dgm:t>
        <a:bodyPr/>
        <a:lstStyle/>
        <a:p>
          <a:endParaRPr lang="tr-TR"/>
        </a:p>
      </dgm:t>
    </dgm:pt>
    <dgm:pt modelId="{794E24C7-5FDA-4E67-BD45-8C5B51A74D25}" type="sibTrans" cxnId="{1C9CA586-ED7D-49CC-8CFA-37B8B3DB33B6}">
      <dgm:prSet/>
      <dgm:spPr/>
      <dgm:t>
        <a:bodyPr/>
        <a:lstStyle/>
        <a:p>
          <a:endParaRPr lang="tr-TR"/>
        </a:p>
      </dgm:t>
    </dgm:pt>
    <dgm:pt modelId="{0FE7FD6F-AF14-438F-81FE-509F6694C8B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r-TR" sz="1600" b="1" dirty="0" smtClean="0">
              <a:solidFill>
                <a:srgbClr val="C00000"/>
              </a:solidFill>
            </a:rPr>
            <a:t>SUT ve Ödeme</a:t>
          </a:r>
          <a:endParaRPr lang="tr-TR" sz="1600" b="1" dirty="0">
            <a:solidFill>
              <a:srgbClr val="C00000"/>
            </a:solidFill>
          </a:endParaRPr>
        </a:p>
      </dgm:t>
    </dgm:pt>
    <dgm:pt modelId="{B33C3683-4F72-478B-8352-799E471AB35A}" type="parTrans" cxnId="{EF5ECEB4-BE11-420D-A306-B307AF6700F3}">
      <dgm:prSet/>
      <dgm:spPr/>
      <dgm:t>
        <a:bodyPr/>
        <a:lstStyle/>
        <a:p>
          <a:endParaRPr lang="tr-TR"/>
        </a:p>
      </dgm:t>
    </dgm:pt>
    <dgm:pt modelId="{94577435-48F0-48CF-B4E6-23DA3D14C6E1}" type="sibTrans" cxnId="{EF5ECEB4-BE11-420D-A306-B307AF6700F3}">
      <dgm:prSet/>
      <dgm:spPr/>
      <dgm:t>
        <a:bodyPr/>
        <a:lstStyle/>
        <a:p>
          <a:endParaRPr lang="tr-TR"/>
        </a:p>
      </dgm:t>
    </dgm:pt>
    <dgm:pt modelId="{4178A738-4AD2-4701-92CD-CBB80772DE21}" type="pres">
      <dgm:prSet presAssocID="{BAAB8FE2-CEDD-4F39-A471-390FD21EE3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30E6A5-AB1F-4DFD-8141-9FF5E7B18589}" type="pres">
      <dgm:prSet presAssocID="{BAAB8FE2-CEDD-4F39-A471-390FD21EE3E9}" presName="arrow" presStyleLbl="bgShp" presStyleIdx="0" presStyleCnt="1" custScaleY="191177" custLinFactNeighborX="-510" custLinFactNeighborY="3988"/>
      <dgm:spPr/>
      <dgm:t>
        <a:bodyPr/>
        <a:lstStyle/>
        <a:p>
          <a:endParaRPr lang="tr-TR"/>
        </a:p>
      </dgm:t>
    </dgm:pt>
    <dgm:pt modelId="{84F05EFD-D31A-44F7-9676-C7C40E90FA31}" type="pres">
      <dgm:prSet presAssocID="{BAAB8FE2-CEDD-4F39-A471-390FD21EE3E9}" presName="points" presStyleCnt="0"/>
      <dgm:spPr/>
    </dgm:pt>
    <dgm:pt modelId="{9C9DC6B1-ABA0-491D-879D-AD943E02F2AD}" type="pres">
      <dgm:prSet presAssocID="{3007AC05-6C8B-4853-84BC-7A737FAEA329}" presName="compositeA" presStyleCnt="0"/>
      <dgm:spPr/>
    </dgm:pt>
    <dgm:pt modelId="{9D1CF841-DDF9-442B-8700-0B54E4FA482B}" type="pres">
      <dgm:prSet presAssocID="{3007AC05-6C8B-4853-84BC-7A737FAEA329}" presName="textA" presStyleLbl="revTx" presStyleIdx="0" presStyleCnt="9" custScaleX="103920" custScaleY="69136" custLinFactX="86922" custLinFactNeighborX="100000" custLinFactNeighborY="12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6FB64A-33D0-4D0C-BEAD-A188C8434099}" type="pres">
      <dgm:prSet presAssocID="{3007AC05-6C8B-4853-84BC-7A737FAEA329}" presName="circleA" presStyleLbl="node1" presStyleIdx="0" presStyleCnt="9" custScaleX="170540" custScaleY="176471" custLinFactX="123688" custLinFactNeighborX="200000" custLinFactNeighborY="318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E71767-E995-4878-89AF-DF19A10D20B2}" type="pres">
      <dgm:prSet presAssocID="{3007AC05-6C8B-4853-84BC-7A737FAEA329}" presName="spaceA" presStyleCnt="0"/>
      <dgm:spPr/>
    </dgm:pt>
    <dgm:pt modelId="{8B38C461-92A3-43B0-998F-75BC772A3891}" type="pres">
      <dgm:prSet presAssocID="{418B3F7F-EF76-4051-AADC-9433334067A5}" presName="space" presStyleCnt="0"/>
      <dgm:spPr/>
    </dgm:pt>
    <dgm:pt modelId="{6469FFC9-670E-4893-8AFE-82EB581A070A}" type="pres">
      <dgm:prSet presAssocID="{E7698F12-9A7D-4D9D-BCAE-ECACC11BEEB0}" presName="compositeB" presStyleCnt="0"/>
      <dgm:spPr/>
    </dgm:pt>
    <dgm:pt modelId="{DAD76362-3FED-4F8D-A2E2-6321D889CC68}" type="pres">
      <dgm:prSet presAssocID="{E7698F12-9A7D-4D9D-BCAE-ECACC11BEEB0}" presName="textB" presStyleLbl="revTx" presStyleIdx="1" presStyleCnt="9" custScaleX="156654" custScaleY="39394" custLinFactX="86512" custLinFactNeighborX="100000" custLinFactNeighborY="-379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5C048B-A125-4C9E-94FF-1CCCE59A883C}" type="pres">
      <dgm:prSet presAssocID="{E7698F12-9A7D-4D9D-BCAE-ECACC11BEEB0}" presName="circleB" presStyleLbl="node1" presStyleIdx="1" presStyleCnt="9" custScaleX="170540" custScaleY="176471" custLinFactX="100000" custLinFactNeighborX="183292" custLinFactNeighborY="-44653"/>
      <dgm:spPr/>
    </dgm:pt>
    <dgm:pt modelId="{42D4288B-713C-4D30-A9E2-7EE2CB3777A3}" type="pres">
      <dgm:prSet presAssocID="{E7698F12-9A7D-4D9D-BCAE-ECACC11BEEB0}" presName="spaceB" presStyleCnt="0"/>
      <dgm:spPr/>
    </dgm:pt>
    <dgm:pt modelId="{444C8201-9506-4594-8312-62E1EA47FE52}" type="pres">
      <dgm:prSet presAssocID="{B59AAFC6-2160-4695-BBB3-D8A41629C621}" presName="space" presStyleCnt="0"/>
      <dgm:spPr/>
    </dgm:pt>
    <dgm:pt modelId="{23209751-8BE9-4531-A743-4B9BCDD79C96}" type="pres">
      <dgm:prSet presAssocID="{43D7A31B-52CC-4EA4-AC3A-7D2A5A129B4E}" presName="compositeA" presStyleCnt="0"/>
      <dgm:spPr/>
    </dgm:pt>
    <dgm:pt modelId="{3F769048-1F7E-4419-8301-8E9F89FC5D11}" type="pres">
      <dgm:prSet presAssocID="{43D7A31B-52CC-4EA4-AC3A-7D2A5A129B4E}" presName="textA" presStyleLbl="revTx" presStyleIdx="2" presStyleCnt="9" custScaleX="174033" custScaleY="62121" custLinFactX="56427" custLinFactNeighborX="100000" custLinFactNeighborY="111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2AF887-263F-4DE5-A024-EA653842236C}" type="pres">
      <dgm:prSet presAssocID="{43D7A31B-52CC-4EA4-AC3A-7D2A5A129B4E}" presName="circleA" presStyleLbl="node1" presStyleIdx="2" presStyleCnt="9" custScaleX="170540" custScaleY="176471" custLinFactX="100000" custLinFactNeighborX="129769" custLinFactNeighborY="-449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1049A1-BDDE-4CC1-9A77-D36820D96497}" type="pres">
      <dgm:prSet presAssocID="{43D7A31B-52CC-4EA4-AC3A-7D2A5A129B4E}" presName="spaceA" presStyleCnt="0"/>
      <dgm:spPr/>
    </dgm:pt>
    <dgm:pt modelId="{BEF0C44D-40DC-4217-B061-448EE3CCBEFB}" type="pres">
      <dgm:prSet presAssocID="{E0DD9E87-6768-4640-9D26-F51E704E364F}" presName="space" presStyleCnt="0"/>
      <dgm:spPr/>
    </dgm:pt>
    <dgm:pt modelId="{600A63F6-6D98-4FF2-9360-A306E86E5DBF}" type="pres">
      <dgm:prSet presAssocID="{1B1A34ED-9233-4B3A-83E5-2C39FBC847A2}" presName="compositeB" presStyleCnt="0"/>
      <dgm:spPr/>
    </dgm:pt>
    <dgm:pt modelId="{7716CB15-71E5-45F0-AD68-600E8DBBEB9D}" type="pres">
      <dgm:prSet presAssocID="{1B1A34ED-9233-4B3A-83E5-2C39FBC847A2}" presName="textB" presStyleLbl="revTx" presStyleIdx="3" presStyleCnt="9" custScaleX="207828" custScaleY="46970" custLinFactNeighborX="89894" custLinFactNeighborY="-162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C15BBE-94C6-4819-9CF1-E8D8D700E0A6}" type="pres">
      <dgm:prSet presAssocID="{1B1A34ED-9233-4B3A-83E5-2C39FBC847A2}" presName="circleB" presStyleLbl="node1" presStyleIdx="3" presStyleCnt="9" custScaleX="170540" custScaleY="176471" custLinFactX="47304" custLinFactNeighborX="100000" custLinFactNeighborY="511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6D07955-B527-4093-97CE-C955B2668720}" type="pres">
      <dgm:prSet presAssocID="{1B1A34ED-9233-4B3A-83E5-2C39FBC847A2}" presName="spaceB" presStyleCnt="0"/>
      <dgm:spPr/>
    </dgm:pt>
    <dgm:pt modelId="{8319E4FE-0700-4996-AB9A-7AF7F068D5C8}" type="pres">
      <dgm:prSet presAssocID="{F20C341C-0F55-43DA-8B17-21493BD38211}" presName="space" presStyleCnt="0"/>
      <dgm:spPr/>
    </dgm:pt>
    <dgm:pt modelId="{7C0149B3-90CC-4413-AEF6-B2C6860F1E6E}" type="pres">
      <dgm:prSet presAssocID="{F1F4CAFE-DBDF-4BA6-9476-56A8CB74B18F}" presName="compositeA" presStyleCnt="0"/>
      <dgm:spPr/>
    </dgm:pt>
    <dgm:pt modelId="{B1D49BB4-C7E6-48BC-BB0E-3011E3579FD1}" type="pres">
      <dgm:prSet presAssocID="{F1F4CAFE-DBDF-4BA6-9476-56A8CB74B18F}" presName="textA" presStyleLbl="revTx" presStyleIdx="4" presStyleCnt="9" custScaleX="209726" custScaleY="62121" custLinFactNeighborX="-10433" custLinFactNeighborY="70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7BD89F-7DA3-4A16-B5BB-6881A0342D50}" type="pres">
      <dgm:prSet presAssocID="{F1F4CAFE-DBDF-4BA6-9476-56A8CB74B18F}" presName="circleA" presStyleLbl="node1" presStyleIdx="4" presStyleCnt="9" custScaleX="170540" custScaleY="176471" custLinFactNeighborX="-24151" custLinFactNeighborY="-304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A94473-3A1D-4B17-80ED-D3A5E61D4E77}" type="pres">
      <dgm:prSet presAssocID="{F1F4CAFE-DBDF-4BA6-9476-56A8CB74B18F}" presName="spaceA" presStyleCnt="0"/>
      <dgm:spPr/>
    </dgm:pt>
    <dgm:pt modelId="{C2CB0E24-F838-4BB2-A298-1E10A08303A8}" type="pres">
      <dgm:prSet presAssocID="{86C8B560-F412-410D-A322-F9D0D1413FC8}" presName="space" presStyleCnt="0"/>
      <dgm:spPr/>
    </dgm:pt>
    <dgm:pt modelId="{D785447F-37C2-4B60-9E73-FAB88848BC54}" type="pres">
      <dgm:prSet presAssocID="{553EE49E-84F6-483D-84EC-11BBB6DBF8A7}" presName="compositeB" presStyleCnt="0"/>
      <dgm:spPr/>
    </dgm:pt>
    <dgm:pt modelId="{5EE8717A-570D-441D-B05F-D92A63D39A1A}" type="pres">
      <dgm:prSet presAssocID="{553EE49E-84F6-483D-84EC-11BBB6DBF8A7}" presName="textB" presStyleLbl="revTx" presStyleIdx="5" presStyleCnt="9" custScaleX="183099" custScaleY="60530" custLinFactNeighborX="-33068" custLinFactNeighborY="-19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AC205F-C677-48C5-9336-40C820130F45}" type="pres">
      <dgm:prSet presAssocID="{553EE49E-84F6-483D-84EC-11BBB6DBF8A7}" presName="circleB" presStyleLbl="node1" presStyleIdx="5" presStyleCnt="9" custScaleX="300821" custScaleY="291941" custLinFactNeighborX="-45502" custLinFactNeighborY="120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965ED4-0218-45EF-B09A-395C49832F82}" type="pres">
      <dgm:prSet presAssocID="{553EE49E-84F6-483D-84EC-11BBB6DBF8A7}" presName="spaceB" presStyleCnt="0"/>
      <dgm:spPr/>
    </dgm:pt>
    <dgm:pt modelId="{BC456AC6-6A2D-4965-9D27-456549FB545D}" type="pres">
      <dgm:prSet presAssocID="{E76CC6DD-5118-44B6-B621-E525FC9AF0A0}" presName="space" presStyleCnt="0"/>
      <dgm:spPr/>
    </dgm:pt>
    <dgm:pt modelId="{C8C372C3-A6DD-48A7-ADC4-D45A8FE01BA9}" type="pres">
      <dgm:prSet presAssocID="{854F7E65-5519-48B2-9DBD-E403FAADABD3}" presName="compositeA" presStyleCnt="0"/>
      <dgm:spPr/>
    </dgm:pt>
    <dgm:pt modelId="{EB31323F-AEC7-41A5-90AF-97437FD6195B}" type="pres">
      <dgm:prSet presAssocID="{854F7E65-5519-48B2-9DBD-E403FAADABD3}" presName="textA" presStyleLbl="revTx" presStyleIdx="6" presStyleCnt="9" custScaleX="165347" custScaleY="28924" custLinFactY="57046" custLinFactNeighborX="24385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F489F2-A119-4274-B720-7DDE670C8313}" type="pres">
      <dgm:prSet presAssocID="{854F7E65-5519-48B2-9DBD-E403FAADABD3}" presName="circleA" presStyleLbl="node1" presStyleIdx="6" presStyleCnt="9" custScaleX="170540" custScaleY="176471" custLinFactX="28150" custLinFactY="50989" custLinFactNeighborX="100000" custLinFactNeighborY="100000"/>
      <dgm:spPr/>
    </dgm:pt>
    <dgm:pt modelId="{6600F2F7-6B7C-46C4-99D5-796AD4ECB33F}" type="pres">
      <dgm:prSet presAssocID="{854F7E65-5519-48B2-9DBD-E403FAADABD3}" presName="spaceA" presStyleCnt="0"/>
      <dgm:spPr/>
    </dgm:pt>
    <dgm:pt modelId="{B0BA88DA-F309-4966-89D3-7EB120B628AF}" type="pres">
      <dgm:prSet presAssocID="{7E98C1BA-DCF5-44A0-8D3F-4893607EC863}" presName="space" presStyleCnt="0"/>
      <dgm:spPr/>
    </dgm:pt>
    <dgm:pt modelId="{626BCD1A-D46D-4B6F-8D72-5B134289B805}" type="pres">
      <dgm:prSet presAssocID="{2DB9CCEC-25E1-4602-98AD-3596185208CC}" presName="compositeB" presStyleCnt="0"/>
      <dgm:spPr/>
    </dgm:pt>
    <dgm:pt modelId="{ED9227F1-481C-4D3A-8F42-1E01400D6696}" type="pres">
      <dgm:prSet presAssocID="{2DB9CCEC-25E1-4602-98AD-3596185208CC}" presName="textB" presStyleLbl="revTx" presStyleIdx="7" presStyleCnt="9" custScaleX="156073" custScaleY="22098" custLinFactX="-93421" custLinFactY="-4684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FC052-D406-4094-894C-6C1616E38448}" type="pres">
      <dgm:prSet presAssocID="{2DB9CCEC-25E1-4602-98AD-3596185208CC}" presName="circleB" presStyleLbl="node1" presStyleIdx="7" presStyleCnt="9" custScaleX="170540" custScaleY="176471" custLinFactX="-103368" custLinFactY="-50079" custLinFactNeighborX="-200000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DBE6F03-4D8A-4599-B842-029BF25E4CAA}" type="pres">
      <dgm:prSet presAssocID="{2DB9CCEC-25E1-4602-98AD-3596185208CC}" presName="spaceB" presStyleCnt="0"/>
      <dgm:spPr/>
    </dgm:pt>
    <dgm:pt modelId="{E929B241-E790-412A-967A-E63E842A6F8E}" type="pres">
      <dgm:prSet presAssocID="{794E24C7-5FDA-4E67-BD45-8C5B51A74D25}" presName="space" presStyleCnt="0"/>
      <dgm:spPr/>
    </dgm:pt>
    <dgm:pt modelId="{7D15F6E4-E20D-416E-925B-886F2B7079C4}" type="pres">
      <dgm:prSet presAssocID="{0FE7FD6F-AF14-438F-81FE-509F6694C8B4}" presName="compositeA" presStyleCnt="0"/>
      <dgm:spPr/>
    </dgm:pt>
    <dgm:pt modelId="{FD0EB170-C4DA-4F1D-83F7-E73113710FC2}" type="pres">
      <dgm:prSet presAssocID="{0FE7FD6F-AF14-438F-81FE-509F6694C8B4}" presName="textA" presStyleLbl="revTx" presStyleIdx="8" presStyleCnt="9" custScaleX="222447" custScaleY="34674" custLinFactX="-53134" custLinFactNeighborX="-100000" custLinFactNeighborY="42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11DD8C-363B-47D3-9648-D863A966CB78}" type="pres">
      <dgm:prSet presAssocID="{0FE7FD6F-AF14-438F-81FE-509F6694C8B4}" presName="circleA" presStyleLbl="node1" presStyleIdx="8" presStyleCnt="9" custScaleX="170540" custScaleY="176471" custLinFactX="-100000" custLinFactNeighborX="-112552" custLinFactNeighborY="6428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prstGeom prst="smileyFace">
          <a:avLst/>
        </a:prstGeom>
      </dgm:spPr>
    </dgm:pt>
    <dgm:pt modelId="{A8C03354-3C7D-4F84-A75C-6A97457C07C5}" type="pres">
      <dgm:prSet presAssocID="{0FE7FD6F-AF14-438F-81FE-509F6694C8B4}" presName="spaceA" presStyleCnt="0"/>
      <dgm:spPr/>
    </dgm:pt>
  </dgm:ptLst>
  <dgm:cxnLst>
    <dgm:cxn modelId="{72321789-6B26-476C-965D-E603AF7C0231}" srcId="{BAAB8FE2-CEDD-4F39-A471-390FD21EE3E9}" destId="{1B1A34ED-9233-4B3A-83E5-2C39FBC847A2}" srcOrd="3" destOrd="0" parTransId="{D4AA13EF-D177-42D2-AD91-05D8A5C926F5}" sibTransId="{F20C341C-0F55-43DA-8B17-21493BD38211}"/>
    <dgm:cxn modelId="{40D3FB87-E36F-43C2-AC0E-A8EF5B80B1FB}" srcId="{BAAB8FE2-CEDD-4F39-A471-390FD21EE3E9}" destId="{854F7E65-5519-48B2-9DBD-E403FAADABD3}" srcOrd="6" destOrd="0" parTransId="{FD25D9E8-9052-494E-85D4-24121BA08F23}" sibTransId="{7E98C1BA-DCF5-44A0-8D3F-4893607EC863}"/>
    <dgm:cxn modelId="{EF2C94B0-4762-411F-9AB1-B1B08F01F9D5}" srcId="{BAAB8FE2-CEDD-4F39-A471-390FD21EE3E9}" destId="{E7698F12-9A7D-4D9D-BCAE-ECACC11BEEB0}" srcOrd="1" destOrd="0" parTransId="{94174A76-FFF2-49CD-9E5A-ECD9111913DC}" sibTransId="{B59AAFC6-2160-4695-BBB3-D8A41629C621}"/>
    <dgm:cxn modelId="{9ADDADEB-B6B7-46C2-B781-D37C4F5E952C}" type="presOf" srcId="{2DB9CCEC-25E1-4602-98AD-3596185208CC}" destId="{ED9227F1-481C-4D3A-8F42-1E01400D6696}" srcOrd="0" destOrd="0" presId="urn:microsoft.com/office/officeart/2005/8/layout/hProcess11"/>
    <dgm:cxn modelId="{3876714C-96F8-4F24-A2D7-9ABAAF168865}" srcId="{BAAB8FE2-CEDD-4F39-A471-390FD21EE3E9}" destId="{43D7A31B-52CC-4EA4-AC3A-7D2A5A129B4E}" srcOrd="2" destOrd="0" parTransId="{E56834B9-7C87-47CF-A97C-828F56346911}" sibTransId="{E0DD9E87-6768-4640-9D26-F51E704E364F}"/>
    <dgm:cxn modelId="{2C4206CF-487B-40D2-A575-7858D69D7F2A}" type="presOf" srcId="{553EE49E-84F6-483D-84EC-11BBB6DBF8A7}" destId="{5EE8717A-570D-441D-B05F-D92A63D39A1A}" srcOrd="0" destOrd="0" presId="urn:microsoft.com/office/officeart/2005/8/layout/hProcess11"/>
    <dgm:cxn modelId="{1C9CA586-ED7D-49CC-8CFA-37B8B3DB33B6}" srcId="{BAAB8FE2-CEDD-4F39-A471-390FD21EE3E9}" destId="{2DB9CCEC-25E1-4602-98AD-3596185208CC}" srcOrd="7" destOrd="0" parTransId="{F9E8249C-01E7-4EFB-9CFC-F27C1AC3A73F}" sibTransId="{794E24C7-5FDA-4E67-BD45-8C5B51A74D25}"/>
    <dgm:cxn modelId="{AC032B74-C56A-4059-95F5-7BF092B177FA}" srcId="{BAAB8FE2-CEDD-4F39-A471-390FD21EE3E9}" destId="{F1F4CAFE-DBDF-4BA6-9476-56A8CB74B18F}" srcOrd="4" destOrd="0" parTransId="{53C50ABE-7A6D-4708-A387-B2D678F41080}" sibTransId="{86C8B560-F412-410D-A322-F9D0D1413FC8}"/>
    <dgm:cxn modelId="{A6C7E64E-4861-48CB-8296-FF6A98CAE4A6}" type="presOf" srcId="{3007AC05-6C8B-4853-84BC-7A737FAEA329}" destId="{9D1CF841-DDF9-442B-8700-0B54E4FA482B}" srcOrd="0" destOrd="0" presId="urn:microsoft.com/office/officeart/2005/8/layout/hProcess11"/>
    <dgm:cxn modelId="{0FBE16CA-AA74-4F38-AEFA-93A4650A90D7}" type="presOf" srcId="{1B1A34ED-9233-4B3A-83E5-2C39FBC847A2}" destId="{7716CB15-71E5-45F0-AD68-600E8DBBEB9D}" srcOrd="0" destOrd="0" presId="urn:microsoft.com/office/officeart/2005/8/layout/hProcess11"/>
    <dgm:cxn modelId="{EF5ECEB4-BE11-420D-A306-B307AF6700F3}" srcId="{BAAB8FE2-CEDD-4F39-A471-390FD21EE3E9}" destId="{0FE7FD6F-AF14-438F-81FE-509F6694C8B4}" srcOrd="8" destOrd="0" parTransId="{B33C3683-4F72-478B-8352-799E471AB35A}" sibTransId="{94577435-48F0-48CF-B4E6-23DA3D14C6E1}"/>
    <dgm:cxn modelId="{DF00ED43-86EA-4745-ADEB-6DC113C119BA}" srcId="{BAAB8FE2-CEDD-4F39-A471-390FD21EE3E9}" destId="{3007AC05-6C8B-4853-84BC-7A737FAEA329}" srcOrd="0" destOrd="0" parTransId="{113E3A2B-F013-434E-AC9D-509336D5B991}" sibTransId="{418B3F7F-EF76-4051-AADC-9433334067A5}"/>
    <dgm:cxn modelId="{9AF3B3E4-BE82-4D49-ACB5-25D3A06B508B}" type="presOf" srcId="{E7698F12-9A7D-4D9D-BCAE-ECACC11BEEB0}" destId="{DAD76362-3FED-4F8D-A2E2-6321D889CC68}" srcOrd="0" destOrd="0" presId="urn:microsoft.com/office/officeart/2005/8/layout/hProcess11"/>
    <dgm:cxn modelId="{F8683B49-6141-4876-8E2A-71DB9BEBC28A}" type="presOf" srcId="{0FE7FD6F-AF14-438F-81FE-509F6694C8B4}" destId="{FD0EB170-C4DA-4F1D-83F7-E73113710FC2}" srcOrd="0" destOrd="0" presId="urn:microsoft.com/office/officeart/2005/8/layout/hProcess11"/>
    <dgm:cxn modelId="{3596E82D-E440-4E9A-9A93-DCA63BC6F028}" type="presOf" srcId="{43D7A31B-52CC-4EA4-AC3A-7D2A5A129B4E}" destId="{3F769048-1F7E-4419-8301-8E9F89FC5D11}" srcOrd="0" destOrd="0" presId="urn:microsoft.com/office/officeart/2005/8/layout/hProcess11"/>
    <dgm:cxn modelId="{2E3DB241-47B7-461A-BF9E-FD6BD0C1BAA9}" type="presOf" srcId="{F1F4CAFE-DBDF-4BA6-9476-56A8CB74B18F}" destId="{B1D49BB4-C7E6-48BC-BB0E-3011E3579FD1}" srcOrd="0" destOrd="0" presId="urn:microsoft.com/office/officeart/2005/8/layout/hProcess11"/>
    <dgm:cxn modelId="{F7282C7E-70D4-4B4E-9530-74326359F4BD}" type="presOf" srcId="{BAAB8FE2-CEDD-4F39-A471-390FD21EE3E9}" destId="{4178A738-4AD2-4701-92CD-CBB80772DE21}" srcOrd="0" destOrd="0" presId="urn:microsoft.com/office/officeart/2005/8/layout/hProcess11"/>
    <dgm:cxn modelId="{9C2D7387-CDE7-4431-9FD3-7D8F3A169E6B}" type="presOf" srcId="{854F7E65-5519-48B2-9DBD-E403FAADABD3}" destId="{EB31323F-AEC7-41A5-90AF-97437FD6195B}" srcOrd="0" destOrd="0" presId="urn:microsoft.com/office/officeart/2005/8/layout/hProcess11"/>
    <dgm:cxn modelId="{0B5F5AF3-C608-419D-9942-C73768CA98A2}" srcId="{BAAB8FE2-CEDD-4F39-A471-390FD21EE3E9}" destId="{553EE49E-84F6-483D-84EC-11BBB6DBF8A7}" srcOrd="5" destOrd="0" parTransId="{1040CDEE-DAEC-4031-8E34-D67069D91DF1}" sibTransId="{E76CC6DD-5118-44B6-B621-E525FC9AF0A0}"/>
    <dgm:cxn modelId="{2D11C139-95B2-42C2-9805-5A2CCDEBD215}" type="presParOf" srcId="{4178A738-4AD2-4701-92CD-CBB80772DE21}" destId="{3B30E6A5-AB1F-4DFD-8141-9FF5E7B18589}" srcOrd="0" destOrd="0" presId="urn:microsoft.com/office/officeart/2005/8/layout/hProcess11"/>
    <dgm:cxn modelId="{29D01315-2C3B-4D19-A67F-3C8F2A410E06}" type="presParOf" srcId="{4178A738-4AD2-4701-92CD-CBB80772DE21}" destId="{84F05EFD-D31A-44F7-9676-C7C40E90FA31}" srcOrd="1" destOrd="0" presId="urn:microsoft.com/office/officeart/2005/8/layout/hProcess11"/>
    <dgm:cxn modelId="{27037656-27C1-4B3C-8506-429007E59187}" type="presParOf" srcId="{84F05EFD-D31A-44F7-9676-C7C40E90FA31}" destId="{9C9DC6B1-ABA0-491D-879D-AD943E02F2AD}" srcOrd="0" destOrd="0" presId="urn:microsoft.com/office/officeart/2005/8/layout/hProcess11"/>
    <dgm:cxn modelId="{D2FC55C6-897A-45F3-9C9B-F5F74EAD509E}" type="presParOf" srcId="{9C9DC6B1-ABA0-491D-879D-AD943E02F2AD}" destId="{9D1CF841-DDF9-442B-8700-0B54E4FA482B}" srcOrd="0" destOrd="0" presId="urn:microsoft.com/office/officeart/2005/8/layout/hProcess11"/>
    <dgm:cxn modelId="{5C4B8BEE-FA92-4C3B-91E4-096EB5A0533D}" type="presParOf" srcId="{9C9DC6B1-ABA0-491D-879D-AD943E02F2AD}" destId="{9C6FB64A-33D0-4D0C-BEAD-A188C8434099}" srcOrd="1" destOrd="0" presId="urn:microsoft.com/office/officeart/2005/8/layout/hProcess11"/>
    <dgm:cxn modelId="{996BDDCF-C686-421F-8C9C-846021569393}" type="presParOf" srcId="{9C9DC6B1-ABA0-491D-879D-AD943E02F2AD}" destId="{FBE71767-E995-4878-89AF-DF19A10D20B2}" srcOrd="2" destOrd="0" presId="urn:microsoft.com/office/officeart/2005/8/layout/hProcess11"/>
    <dgm:cxn modelId="{2517BD9A-0690-4454-AAF3-68F0F88AE24E}" type="presParOf" srcId="{84F05EFD-D31A-44F7-9676-C7C40E90FA31}" destId="{8B38C461-92A3-43B0-998F-75BC772A3891}" srcOrd="1" destOrd="0" presId="urn:microsoft.com/office/officeart/2005/8/layout/hProcess11"/>
    <dgm:cxn modelId="{D51C6773-E45D-497B-A1C5-80A89F9C6A30}" type="presParOf" srcId="{84F05EFD-D31A-44F7-9676-C7C40E90FA31}" destId="{6469FFC9-670E-4893-8AFE-82EB581A070A}" srcOrd="2" destOrd="0" presId="urn:microsoft.com/office/officeart/2005/8/layout/hProcess11"/>
    <dgm:cxn modelId="{A9D9E8D0-D5EE-44E2-845E-75BAF0DC9B27}" type="presParOf" srcId="{6469FFC9-670E-4893-8AFE-82EB581A070A}" destId="{DAD76362-3FED-4F8D-A2E2-6321D889CC68}" srcOrd="0" destOrd="0" presId="urn:microsoft.com/office/officeart/2005/8/layout/hProcess11"/>
    <dgm:cxn modelId="{09D752C1-D59C-4CC2-97F6-93AA1BBA25BF}" type="presParOf" srcId="{6469FFC9-670E-4893-8AFE-82EB581A070A}" destId="{E45C048B-A125-4C9E-94FF-1CCCE59A883C}" srcOrd="1" destOrd="0" presId="urn:microsoft.com/office/officeart/2005/8/layout/hProcess11"/>
    <dgm:cxn modelId="{7F44FEEE-9544-4FC3-B6A9-02DD7A642489}" type="presParOf" srcId="{6469FFC9-670E-4893-8AFE-82EB581A070A}" destId="{42D4288B-713C-4D30-A9E2-7EE2CB3777A3}" srcOrd="2" destOrd="0" presId="urn:microsoft.com/office/officeart/2005/8/layout/hProcess11"/>
    <dgm:cxn modelId="{74C5CE67-5207-44CB-BEEF-4031BB766124}" type="presParOf" srcId="{84F05EFD-D31A-44F7-9676-C7C40E90FA31}" destId="{444C8201-9506-4594-8312-62E1EA47FE52}" srcOrd="3" destOrd="0" presId="urn:microsoft.com/office/officeart/2005/8/layout/hProcess11"/>
    <dgm:cxn modelId="{C6015EC4-3D7D-4385-98A7-8F5DC730432F}" type="presParOf" srcId="{84F05EFD-D31A-44F7-9676-C7C40E90FA31}" destId="{23209751-8BE9-4531-A743-4B9BCDD79C96}" srcOrd="4" destOrd="0" presId="urn:microsoft.com/office/officeart/2005/8/layout/hProcess11"/>
    <dgm:cxn modelId="{055DB1DA-6F84-4456-A084-26AE2735DD05}" type="presParOf" srcId="{23209751-8BE9-4531-A743-4B9BCDD79C96}" destId="{3F769048-1F7E-4419-8301-8E9F89FC5D11}" srcOrd="0" destOrd="0" presId="urn:microsoft.com/office/officeart/2005/8/layout/hProcess11"/>
    <dgm:cxn modelId="{5CEF8AF7-6688-45B9-B739-24490D97CD5F}" type="presParOf" srcId="{23209751-8BE9-4531-A743-4B9BCDD79C96}" destId="{112AF887-263F-4DE5-A024-EA653842236C}" srcOrd="1" destOrd="0" presId="urn:microsoft.com/office/officeart/2005/8/layout/hProcess11"/>
    <dgm:cxn modelId="{BC4BA144-D999-4D79-B380-AE60C8B7236A}" type="presParOf" srcId="{23209751-8BE9-4531-A743-4B9BCDD79C96}" destId="{B61049A1-BDDE-4CC1-9A77-D36820D96497}" srcOrd="2" destOrd="0" presId="urn:microsoft.com/office/officeart/2005/8/layout/hProcess11"/>
    <dgm:cxn modelId="{0ABCB761-5128-4640-B2AA-1CF60D67E6E4}" type="presParOf" srcId="{84F05EFD-D31A-44F7-9676-C7C40E90FA31}" destId="{BEF0C44D-40DC-4217-B061-448EE3CCBEFB}" srcOrd="5" destOrd="0" presId="urn:microsoft.com/office/officeart/2005/8/layout/hProcess11"/>
    <dgm:cxn modelId="{2C1D7F6D-AAFB-4E66-B6D5-A0C933B646A4}" type="presParOf" srcId="{84F05EFD-D31A-44F7-9676-C7C40E90FA31}" destId="{600A63F6-6D98-4FF2-9360-A306E86E5DBF}" srcOrd="6" destOrd="0" presId="urn:microsoft.com/office/officeart/2005/8/layout/hProcess11"/>
    <dgm:cxn modelId="{D88E1F7B-05A9-4022-A4CD-914B999B4785}" type="presParOf" srcId="{600A63F6-6D98-4FF2-9360-A306E86E5DBF}" destId="{7716CB15-71E5-45F0-AD68-600E8DBBEB9D}" srcOrd="0" destOrd="0" presId="urn:microsoft.com/office/officeart/2005/8/layout/hProcess11"/>
    <dgm:cxn modelId="{4AF87FC6-83B3-41A8-BBE7-6C40232B639F}" type="presParOf" srcId="{600A63F6-6D98-4FF2-9360-A306E86E5DBF}" destId="{20C15BBE-94C6-4819-9CF1-E8D8D700E0A6}" srcOrd="1" destOrd="0" presId="urn:microsoft.com/office/officeart/2005/8/layout/hProcess11"/>
    <dgm:cxn modelId="{8C1EAF11-70D5-47F4-8A75-BD05D8D7E7A4}" type="presParOf" srcId="{600A63F6-6D98-4FF2-9360-A306E86E5DBF}" destId="{36D07955-B527-4093-97CE-C955B2668720}" srcOrd="2" destOrd="0" presId="urn:microsoft.com/office/officeart/2005/8/layout/hProcess11"/>
    <dgm:cxn modelId="{5ABC8C18-0097-4D6B-8D4F-8AA87AE5786E}" type="presParOf" srcId="{84F05EFD-D31A-44F7-9676-C7C40E90FA31}" destId="{8319E4FE-0700-4996-AB9A-7AF7F068D5C8}" srcOrd="7" destOrd="0" presId="urn:microsoft.com/office/officeart/2005/8/layout/hProcess11"/>
    <dgm:cxn modelId="{5E8D5A0E-13D7-46F7-9988-845304CA6C19}" type="presParOf" srcId="{84F05EFD-D31A-44F7-9676-C7C40E90FA31}" destId="{7C0149B3-90CC-4413-AEF6-B2C6860F1E6E}" srcOrd="8" destOrd="0" presId="urn:microsoft.com/office/officeart/2005/8/layout/hProcess11"/>
    <dgm:cxn modelId="{A571BFD5-1E1F-4ECF-8FAF-F104118A1D9E}" type="presParOf" srcId="{7C0149B3-90CC-4413-AEF6-B2C6860F1E6E}" destId="{B1D49BB4-C7E6-48BC-BB0E-3011E3579FD1}" srcOrd="0" destOrd="0" presId="urn:microsoft.com/office/officeart/2005/8/layout/hProcess11"/>
    <dgm:cxn modelId="{21260219-D995-4472-AFE0-AB830C62CB89}" type="presParOf" srcId="{7C0149B3-90CC-4413-AEF6-B2C6860F1E6E}" destId="{087BD89F-7DA3-4A16-B5BB-6881A0342D50}" srcOrd="1" destOrd="0" presId="urn:microsoft.com/office/officeart/2005/8/layout/hProcess11"/>
    <dgm:cxn modelId="{3338828B-BAA8-4DB4-91C2-0E2C2AF5C509}" type="presParOf" srcId="{7C0149B3-90CC-4413-AEF6-B2C6860F1E6E}" destId="{68A94473-3A1D-4B17-80ED-D3A5E61D4E77}" srcOrd="2" destOrd="0" presId="urn:microsoft.com/office/officeart/2005/8/layout/hProcess11"/>
    <dgm:cxn modelId="{B02CB24D-A94E-4A50-B00C-2AEA4A802BD7}" type="presParOf" srcId="{84F05EFD-D31A-44F7-9676-C7C40E90FA31}" destId="{C2CB0E24-F838-4BB2-A298-1E10A08303A8}" srcOrd="9" destOrd="0" presId="urn:microsoft.com/office/officeart/2005/8/layout/hProcess11"/>
    <dgm:cxn modelId="{C8B391D9-BD05-4524-B925-D2521D0DED5A}" type="presParOf" srcId="{84F05EFD-D31A-44F7-9676-C7C40E90FA31}" destId="{D785447F-37C2-4B60-9E73-FAB88848BC54}" srcOrd="10" destOrd="0" presId="urn:microsoft.com/office/officeart/2005/8/layout/hProcess11"/>
    <dgm:cxn modelId="{3735E903-1BD9-4794-A2E3-77579477A9DF}" type="presParOf" srcId="{D785447F-37C2-4B60-9E73-FAB88848BC54}" destId="{5EE8717A-570D-441D-B05F-D92A63D39A1A}" srcOrd="0" destOrd="0" presId="urn:microsoft.com/office/officeart/2005/8/layout/hProcess11"/>
    <dgm:cxn modelId="{6B229D20-7E73-46C6-AC2D-2D66BF27EFF8}" type="presParOf" srcId="{D785447F-37C2-4B60-9E73-FAB88848BC54}" destId="{81AC205F-C677-48C5-9336-40C820130F45}" srcOrd="1" destOrd="0" presId="urn:microsoft.com/office/officeart/2005/8/layout/hProcess11"/>
    <dgm:cxn modelId="{25E23E19-8302-4828-B7F9-38B427AD1302}" type="presParOf" srcId="{D785447F-37C2-4B60-9E73-FAB88848BC54}" destId="{97965ED4-0218-45EF-B09A-395C49832F82}" srcOrd="2" destOrd="0" presId="urn:microsoft.com/office/officeart/2005/8/layout/hProcess11"/>
    <dgm:cxn modelId="{230C4393-50ED-4E04-A3AB-0A82D54C0355}" type="presParOf" srcId="{84F05EFD-D31A-44F7-9676-C7C40E90FA31}" destId="{BC456AC6-6A2D-4965-9D27-456549FB545D}" srcOrd="11" destOrd="0" presId="urn:microsoft.com/office/officeart/2005/8/layout/hProcess11"/>
    <dgm:cxn modelId="{0A8171AA-D9F2-4B2E-8AAC-52B93624FED4}" type="presParOf" srcId="{84F05EFD-D31A-44F7-9676-C7C40E90FA31}" destId="{C8C372C3-A6DD-48A7-ADC4-D45A8FE01BA9}" srcOrd="12" destOrd="0" presId="urn:microsoft.com/office/officeart/2005/8/layout/hProcess11"/>
    <dgm:cxn modelId="{600F7219-C99C-432A-AF06-3036416DD0FF}" type="presParOf" srcId="{C8C372C3-A6DD-48A7-ADC4-D45A8FE01BA9}" destId="{EB31323F-AEC7-41A5-90AF-97437FD6195B}" srcOrd="0" destOrd="0" presId="urn:microsoft.com/office/officeart/2005/8/layout/hProcess11"/>
    <dgm:cxn modelId="{0EB49D05-E9DF-4838-A908-C22136C18BC3}" type="presParOf" srcId="{C8C372C3-A6DD-48A7-ADC4-D45A8FE01BA9}" destId="{24F489F2-A119-4274-B720-7DDE670C8313}" srcOrd="1" destOrd="0" presId="urn:microsoft.com/office/officeart/2005/8/layout/hProcess11"/>
    <dgm:cxn modelId="{5ECD259A-0694-425E-B0DE-BD2E04E4205C}" type="presParOf" srcId="{C8C372C3-A6DD-48A7-ADC4-D45A8FE01BA9}" destId="{6600F2F7-6B7C-46C4-99D5-796AD4ECB33F}" srcOrd="2" destOrd="0" presId="urn:microsoft.com/office/officeart/2005/8/layout/hProcess11"/>
    <dgm:cxn modelId="{D829CCE3-E9AF-4C3C-930E-E70AB36BD0C2}" type="presParOf" srcId="{84F05EFD-D31A-44F7-9676-C7C40E90FA31}" destId="{B0BA88DA-F309-4966-89D3-7EB120B628AF}" srcOrd="13" destOrd="0" presId="urn:microsoft.com/office/officeart/2005/8/layout/hProcess11"/>
    <dgm:cxn modelId="{E0679D00-8BCC-4351-86BD-A63F90F67077}" type="presParOf" srcId="{84F05EFD-D31A-44F7-9676-C7C40E90FA31}" destId="{626BCD1A-D46D-4B6F-8D72-5B134289B805}" srcOrd="14" destOrd="0" presId="urn:microsoft.com/office/officeart/2005/8/layout/hProcess11"/>
    <dgm:cxn modelId="{AD4451D3-BC4E-41A6-8C22-555C030A35C9}" type="presParOf" srcId="{626BCD1A-D46D-4B6F-8D72-5B134289B805}" destId="{ED9227F1-481C-4D3A-8F42-1E01400D6696}" srcOrd="0" destOrd="0" presId="urn:microsoft.com/office/officeart/2005/8/layout/hProcess11"/>
    <dgm:cxn modelId="{D0FBB91C-1555-4A85-8F98-DF934E55EA62}" type="presParOf" srcId="{626BCD1A-D46D-4B6F-8D72-5B134289B805}" destId="{DB0FC052-D406-4094-894C-6C1616E38448}" srcOrd="1" destOrd="0" presId="urn:microsoft.com/office/officeart/2005/8/layout/hProcess11"/>
    <dgm:cxn modelId="{E0C4962B-7400-490D-9A17-711F91D66941}" type="presParOf" srcId="{626BCD1A-D46D-4B6F-8D72-5B134289B805}" destId="{FDBE6F03-4D8A-4599-B842-029BF25E4CAA}" srcOrd="2" destOrd="0" presId="urn:microsoft.com/office/officeart/2005/8/layout/hProcess11"/>
    <dgm:cxn modelId="{61E702C4-EB7F-4040-8C5A-515E4EC12B02}" type="presParOf" srcId="{84F05EFD-D31A-44F7-9676-C7C40E90FA31}" destId="{E929B241-E790-412A-967A-E63E842A6F8E}" srcOrd="15" destOrd="0" presId="urn:microsoft.com/office/officeart/2005/8/layout/hProcess11"/>
    <dgm:cxn modelId="{380AE544-4350-41CA-AE1B-E9A9F674B187}" type="presParOf" srcId="{84F05EFD-D31A-44F7-9676-C7C40E90FA31}" destId="{7D15F6E4-E20D-416E-925B-886F2B7079C4}" srcOrd="16" destOrd="0" presId="urn:microsoft.com/office/officeart/2005/8/layout/hProcess11"/>
    <dgm:cxn modelId="{3F64C5A2-FDFA-49B5-8CD4-9EC11A0D3443}" type="presParOf" srcId="{7D15F6E4-E20D-416E-925B-886F2B7079C4}" destId="{FD0EB170-C4DA-4F1D-83F7-E73113710FC2}" srcOrd="0" destOrd="0" presId="urn:microsoft.com/office/officeart/2005/8/layout/hProcess11"/>
    <dgm:cxn modelId="{7A437B0F-B25D-472B-86DA-B7F90957A55E}" type="presParOf" srcId="{7D15F6E4-E20D-416E-925B-886F2B7079C4}" destId="{4D11DD8C-363B-47D3-9648-D863A966CB78}" srcOrd="1" destOrd="0" presId="urn:microsoft.com/office/officeart/2005/8/layout/hProcess11"/>
    <dgm:cxn modelId="{DDE9C078-6BAA-4BA3-812A-F043A3832F15}" type="presParOf" srcId="{7D15F6E4-E20D-416E-925B-886F2B7079C4}" destId="{A8C03354-3C7D-4F84-A75C-6A97457C07C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69693-005F-49C7-94CF-1F32613B3B8A}">
      <dsp:nvSpPr>
        <dsp:cNvPr id="0" name=""/>
        <dsp:cNvSpPr/>
      </dsp:nvSpPr>
      <dsp:spPr>
        <a:xfrm>
          <a:off x="433685" y="2360386"/>
          <a:ext cx="961223" cy="96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İlgili Branş </a:t>
          </a:r>
          <a:r>
            <a:rPr lang="tr-TR" sz="900" b="1" kern="12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Derneğinden </a:t>
          </a:r>
          <a:r>
            <a:rPr lang="tr-TR" sz="1000" b="1" kern="12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Alınan Liste</a:t>
          </a:r>
          <a:endParaRPr lang="tr-TR" sz="1000" b="1" kern="1200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a:endParaRPr>
        </a:p>
      </dsp:txBody>
      <dsp:txXfrm>
        <a:off x="574453" y="2501154"/>
        <a:ext cx="679687" cy="679687"/>
      </dsp:txXfrm>
    </dsp:sp>
    <dsp:sp modelId="{F3DCD0D1-2DB4-4828-927F-ED67F740B068}">
      <dsp:nvSpPr>
        <dsp:cNvPr id="0" name=""/>
        <dsp:cNvSpPr/>
      </dsp:nvSpPr>
      <dsp:spPr>
        <a:xfrm>
          <a:off x="867732" y="1886617"/>
          <a:ext cx="172771" cy="187813"/>
        </a:xfrm>
        <a:prstGeom prst="mathPlus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b="1" kern="120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890633" y="1960206"/>
        <a:ext cx="126969" cy="40635"/>
      </dsp:txXfrm>
    </dsp:sp>
    <dsp:sp modelId="{3D6532FB-18D8-4968-A9BE-164C64A2B75B}">
      <dsp:nvSpPr>
        <dsp:cNvPr id="0" name=""/>
        <dsp:cNvSpPr/>
      </dsp:nvSpPr>
      <dsp:spPr>
        <a:xfrm>
          <a:off x="459713" y="606614"/>
          <a:ext cx="961223" cy="96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STK’lardan Gelen Bildirimler</a:t>
          </a:r>
          <a:endParaRPr lang="tr-TR" sz="1100" b="1" kern="1200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a:endParaRPr>
        </a:p>
      </dsp:txBody>
      <dsp:txXfrm>
        <a:off x="600481" y="747382"/>
        <a:ext cx="679687" cy="679687"/>
      </dsp:txXfrm>
    </dsp:sp>
    <dsp:sp modelId="{6837831D-564F-4B95-B4C9-81A91825711D}">
      <dsp:nvSpPr>
        <dsp:cNvPr id="0" name=""/>
        <dsp:cNvSpPr/>
      </dsp:nvSpPr>
      <dsp:spPr>
        <a:xfrm>
          <a:off x="1414895" y="1727434"/>
          <a:ext cx="351894" cy="495463"/>
        </a:xfrm>
        <a:prstGeom prst="notchedRight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1502869" y="1851300"/>
        <a:ext cx="175947" cy="247731"/>
      </dsp:txXfrm>
    </dsp:sp>
    <dsp:sp modelId="{A2E5C79D-859E-48BE-8FBC-394127D26C87}">
      <dsp:nvSpPr>
        <dsp:cNvPr id="0" name=""/>
        <dsp:cNvSpPr/>
      </dsp:nvSpPr>
      <dsp:spPr>
        <a:xfrm>
          <a:off x="1821079" y="1413475"/>
          <a:ext cx="961223" cy="96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Bilimsel Komisyon</a:t>
          </a:r>
          <a:endParaRPr lang="tr-TR" sz="1200" b="1" kern="1200" dirty="0"/>
        </a:p>
      </dsp:txBody>
      <dsp:txXfrm>
        <a:off x="1961847" y="1554243"/>
        <a:ext cx="679687" cy="679687"/>
      </dsp:txXfrm>
    </dsp:sp>
    <dsp:sp modelId="{F6E886CF-1BE3-4989-83EB-24107D7CBBD5}">
      <dsp:nvSpPr>
        <dsp:cNvPr id="0" name=""/>
        <dsp:cNvSpPr/>
      </dsp:nvSpPr>
      <dsp:spPr>
        <a:xfrm>
          <a:off x="2825148" y="1657027"/>
          <a:ext cx="351894" cy="495463"/>
        </a:xfrm>
        <a:prstGeom prst="notchedRight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b="1" kern="120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2913122" y="1780893"/>
        <a:ext cx="175947" cy="247731"/>
      </dsp:txXfrm>
    </dsp:sp>
    <dsp:sp modelId="{31628EBE-3F62-4D1B-B222-C7C48F8248F8}">
      <dsp:nvSpPr>
        <dsp:cNvPr id="0" name=""/>
        <dsp:cNvSpPr/>
      </dsp:nvSpPr>
      <dsp:spPr>
        <a:xfrm>
          <a:off x="3256424" y="1413476"/>
          <a:ext cx="961223" cy="96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Sağlık Bakanlığı Görüşü</a:t>
          </a:r>
          <a:endParaRPr lang="tr-TR" sz="1200" b="1" kern="1200" dirty="0"/>
        </a:p>
      </dsp:txBody>
      <dsp:txXfrm>
        <a:off x="3397192" y="1554244"/>
        <a:ext cx="679687" cy="679687"/>
      </dsp:txXfrm>
    </dsp:sp>
    <dsp:sp modelId="{873A05B5-4E77-4AD4-A769-06D236D72517}">
      <dsp:nvSpPr>
        <dsp:cNvPr id="0" name=""/>
        <dsp:cNvSpPr/>
      </dsp:nvSpPr>
      <dsp:spPr>
        <a:xfrm>
          <a:off x="4322725" y="1657027"/>
          <a:ext cx="351894" cy="495463"/>
        </a:xfrm>
        <a:prstGeom prst="notchedRight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b="1" kern="120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4410699" y="1780893"/>
        <a:ext cx="175947" cy="247731"/>
      </dsp:txXfrm>
    </dsp:sp>
    <dsp:sp modelId="{778C9987-C042-4A97-AC9B-E01417EE9AA0}">
      <dsp:nvSpPr>
        <dsp:cNvPr id="0" name=""/>
        <dsp:cNvSpPr/>
      </dsp:nvSpPr>
      <dsp:spPr>
        <a:xfrm>
          <a:off x="4719922" y="1426652"/>
          <a:ext cx="961223" cy="96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Fiyat Çalışması</a:t>
          </a:r>
          <a:endParaRPr lang="tr-TR" sz="1200" b="1" kern="1200" dirty="0"/>
        </a:p>
      </dsp:txBody>
      <dsp:txXfrm>
        <a:off x="4860690" y="1567420"/>
        <a:ext cx="679687" cy="679687"/>
      </dsp:txXfrm>
    </dsp:sp>
    <dsp:sp modelId="{C3D13B15-B43C-42AF-B66A-8264B57EE5FC}">
      <dsp:nvSpPr>
        <dsp:cNvPr id="0" name=""/>
        <dsp:cNvSpPr/>
      </dsp:nvSpPr>
      <dsp:spPr>
        <a:xfrm>
          <a:off x="5768278" y="1657027"/>
          <a:ext cx="351894" cy="495463"/>
        </a:xfrm>
        <a:prstGeom prst="notchedRight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b="1" kern="120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5856252" y="1780893"/>
        <a:ext cx="175947" cy="247731"/>
      </dsp:txXfrm>
    </dsp:sp>
    <dsp:sp modelId="{DCCC68CF-8C3A-4EAA-8C71-6D92356AEB87}">
      <dsp:nvSpPr>
        <dsp:cNvPr id="0" name=""/>
        <dsp:cNvSpPr/>
      </dsp:nvSpPr>
      <dsp:spPr>
        <a:xfrm>
          <a:off x="6198881" y="1413475"/>
          <a:ext cx="961223" cy="96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SHFK</a:t>
          </a:r>
          <a:endParaRPr lang="tr-TR" sz="1200" b="1" kern="1200" dirty="0"/>
        </a:p>
      </dsp:txBody>
      <dsp:txXfrm>
        <a:off x="6339649" y="1554243"/>
        <a:ext cx="679687" cy="679687"/>
      </dsp:txXfrm>
    </dsp:sp>
    <dsp:sp modelId="{397FF78F-AA9C-4981-BBDF-B682C526DF41}">
      <dsp:nvSpPr>
        <dsp:cNvPr id="0" name=""/>
        <dsp:cNvSpPr/>
      </dsp:nvSpPr>
      <dsp:spPr>
        <a:xfrm>
          <a:off x="7203623" y="1657027"/>
          <a:ext cx="351894" cy="495463"/>
        </a:xfrm>
        <a:prstGeom prst="notchedRight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b="1" kern="1200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dsp:txBody>
      <dsp:txXfrm>
        <a:off x="7291597" y="1780893"/>
        <a:ext cx="175947" cy="247731"/>
      </dsp:txXfrm>
    </dsp:sp>
    <dsp:sp modelId="{2D28FDE7-203B-44E8-A051-7BE50D402986}">
      <dsp:nvSpPr>
        <dsp:cNvPr id="0" name=""/>
        <dsp:cNvSpPr/>
      </dsp:nvSpPr>
      <dsp:spPr>
        <a:xfrm>
          <a:off x="7657592" y="1442613"/>
          <a:ext cx="961223" cy="96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SUT</a:t>
          </a:r>
          <a:endParaRPr lang="tr-TR" sz="1200" b="1" kern="1200" dirty="0"/>
        </a:p>
      </dsp:txBody>
      <dsp:txXfrm>
        <a:off x="7798360" y="1583381"/>
        <a:ext cx="679687" cy="679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8A21E-ADFE-4121-9014-7F70B1DA7EEB}">
      <dsp:nvSpPr>
        <dsp:cNvPr id="0" name=""/>
        <dsp:cNvSpPr/>
      </dsp:nvSpPr>
      <dsp:spPr>
        <a:xfrm>
          <a:off x="1008117" y="864096"/>
          <a:ext cx="2115394" cy="489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Üniversiteler, Eğitim Araştırma ve Devlet Hastaneleri </a:t>
          </a:r>
          <a:endParaRPr lang="tr-TR" sz="1100" b="1" kern="1200" dirty="0"/>
        </a:p>
      </dsp:txBody>
      <dsp:txXfrm>
        <a:off x="1022449" y="878428"/>
        <a:ext cx="2086730" cy="460677"/>
      </dsp:txXfrm>
    </dsp:sp>
    <dsp:sp modelId="{3FBCE114-43BF-4D20-A3CD-E2036E901243}">
      <dsp:nvSpPr>
        <dsp:cNvPr id="0" name=""/>
        <dsp:cNvSpPr/>
      </dsp:nvSpPr>
      <dsp:spPr>
        <a:xfrm>
          <a:off x="1740593" y="1459116"/>
          <a:ext cx="2115394" cy="489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İl Sağlık Sosyal </a:t>
          </a:r>
          <a:r>
            <a:rPr lang="tr-TR" sz="1100" b="1" kern="1200" smtClean="0"/>
            <a:t>Güvenlik Merkez Müdürlükleri</a:t>
          </a:r>
          <a:endParaRPr lang="tr-TR" sz="1100" b="1" kern="1200" dirty="0"/>
        </a:p>
      </dsp:txBody>
      <dsp:txXfrm>
        <a:off x="1754925" y="1473448"/>
        <a:ext cx="2086730" cy="460677"/>
      </dsp:txXfrm>
    </dsp:sp>
    <dsp:sp modelId="{C3F247F9-8A5C-4855-AF29-A905BE9B8005}">
      <dsp:nvSpPr>
        <dsp:cNvPr id="0" name=""/>
        <dsp:cNvSpPr/>
      </dsp:nvSpPr>
      <dsp:spPr>
        <a:xfrm>
          <a:off x="2444002" y="2103715"/>
          <a:ext cx="2115394" cy="489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İlgili Firma Talepleri</a:t>
          </a:r>
          <a:endParaRPr lang="tr-TR" sz="1100" b="1" kern="1200" dirty="0"/>
        </a:p>
      </dsp:txBody>
      <dsp:txXfrm>
        <a:off x="2458334" y="2118047"/>
        <a:ext cx="2086730" cy="460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FC4CC-3664-4DEF-9752-D8F9F781D0BE}">
      <dsp:nvSpPr>
        <dsp:cNvPr id="0" name=""/>
        <dsp:cNvSpPr/>
      </dsp:nvSpPr>
      <dsp:spPr>
        <a:xfrm>
          <a:off x="606705" y="504047"/>
          <a:ext cx="4541088" cy="3097099"/>
        </a:xfrm>
        <a:prstGeom prst="diamond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DF42E-0CB2-4E82-9ABF-D0DD7425FC1D}">
      <dsp:nvSpPr>
        <dsp:cNvPr id="0" name=""/>
        <dsp:cNvSpPr/>
      </dsp:nvSpPr>
      <dsp:spPr>
        <a:xfrm>
          <a:off x="990593" y="0"/>
          <a:ext cx="1733519" cy="160073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Hangi Endikasyonlarda Kullanılıyor?</a:t>
          </a:r>
          <a:endParaRPr lang="tr-TR" sz="1400" b="1" kern="1200" dirty="0"/>
        </a:p>
      </dsp:txBody>
      <dsp:txXfrm>
        <a:off x="1068735" y="78142"/>
        <a:ext cx="1577235" cy="1444453"/>
      </dsp:txXfrm>
    </dsp:sp>
    <dsp:sp modelId="{809FFCA3-9DFC-4B4F-834D-CBC2A2692916}">
      <dsp:nvSpPr>
        <dsp:cNvPr id="0" name=""/>
        <dsp:cNvSpPr/>
      </dsp:nvSpPr>
      <dsp:spPr>
        <a:xfrm>
          <a:off x="3087925" y="0"/>
          <a:ext cx="1723866" cy="154997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Pratik uygulamada yer alıyor mu?</a:t>
          </a:r>
          <a:endParaRPr lang="tr-TR" sz="1400" b="1" kern="1200" dirty="0"/>
        </a:p>
      </dsp:txBody>
      <dsp:txXfrm>
        <a:off x="3163589" y="75664"/>
        <a:ext cx="1572538" cy="1398650"/>
      </dsp:txXfrm>
    </dsp:sp>
    <dsp:sp modelId="{7BDBA06D-34B3-43EB-B170-D853870609F6}">
      <dsp:nvSpPr>
        <dsp:cNvPr id="0" name=""/>
        <dsp:cNvSpPr/>
      </dsp:nvSpPr>
      <dsp:spPr>
        <a:xfrm>
          <a:off x="990593" y="1677241"/>
          <a:ext cx="1722858" cy="160073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Standart tedavi yöntemi olarak kullanılıyor mu?</a:t>
          </a:r>
          <a:endParaRPr lang="tr-TR" sz="1400" b="1" kern="1200" dirty="0"/>
        </a:p>
      </dsp:txBody>
      <dsp:txXfrm>
        <a:off x="1068735" y="1755383"/>
        <a:ext cx="1566574" cy="1444453"/>
      </dsp:txXfrm>
    </dsp:sp>
    <dsp:sp modelId="{072F178A-1AA8-4AC4-ABC0-FC524FA1AE9C}">
      <dsp:nvSpPr>
        <dsp:cNvPr id="0" name=""/>
        <dsp:cNvSpPr/>
      </dsp:nvSpPr>
      <dsp:spPr>
        <a:xfrm>
          <a:off x="3113729" y="1677241"/>
          <a:ext cx="1723866" cy="160073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Maliyet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Etkili mi?</a:t>
          </a:r>
          <a:endParaRPr lang="tr-TR" sz="1400" b="1" kern="1200" dirty="0"/>
        </a:p>
      </dsp:txBody>
      <dsp:txXfrm>
        <a:off x="3191871" y="1755383"/>
        <a:ext cx="1567582" cy="1444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72B18-B841-4652-A983-D80E7254D04F}">
      <dsp:nvSpPr>
        <dsp:cNvPr id="0" name=""/>
        <dsp:cNvSpPr/>
      </dsp:nvSpPr>
      <dsp:spPr>
        <a:xfrm>
          <a:off x="2850450" y="42484"/>
          <a:ext cx="2209205" cy="2209205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>
                <a:lumMod val="0"/>
                <a:lumOff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rPr>
            <a:t>Piyasa Araştırması </a:t>
          </a:r>
          <a:endParaRPr lang="tr-TR" sz="1600" kern="1200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a:endParaRPr>
        </a:p>
      </dsp:txBody>
      <dsp:txXfrm>
        <a:off x="3105359" y="339877"/>
        <a:ext cx="1699388" cy="700997"/>
      </dsp:txXfrm>
    </dsp:sp>
    <dsp:sp modelId="{745C2BAE-4BD7-403A-AACD-D586E90EBDFC}">
      <dsp:nvSpPr>
        <dsp:cNvPr id="0" name=""/>
        <dsp:cNvSpPr/>
      </dsp:nvSpPr>
      <dsp:spPr>
        <a:xfrm>
          <a:off x="2730227" y="1008101"/>
          <a:ext cx="5406676" cy="220920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0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İlgili Malzemeye Ait Diğer Ülkelerdeki Geri Ödeme Fiyatları</a:t>
          </a:r>
          <a:endParaRPr lang="tr-TR" sz="1500" b="0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5641514" y="1263009"/>
        <a:ext cx="2079491" cy="1699388"/>
      </dsp:txXfrm>
    </dsp:sp>
    <dsp:sp modelId="{5074E02A-3E92-4E80-A27B-031A3C660A94}">
      <dsp:nvSpPr>
        <dsp:cNvPr id="0" name=""/>
        <dsp:cNvSpPr/>
      </dsp:nvSpPr>
      <dsp:spPr>
        <a:xfrm>
          <a:off x="2850450" y="1996781"/>
          <a:ext cx="2209205" cy="22092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Firmalardan Alınan Teklif Fiyatları</a:t>
          </a:r>
          <a:endParaRPr lang="tr-TR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05359" y="3207596"/>
        <a:ext cx="1699388" cy="700997"/>
      </dsp:txXfrm>
    </dsp:sp>
    <dsp:sp modelId="{ED71B75D-7B8D-49FF-88FC-0C1AF7E9CD66}">
      <dsp:nvSpPr>
        <dsp:cNvPr id="0" name=""/>
        <dsp:cNvSpPr/>
      </dsp:nvSpPr>
      <dsp:spPr>
        <a:xfrm>
          <a:off x="72004" y="1008101"/>
          <a:ext cx="4953082" cy="2209205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Kamu İhale </a:t>
          </a:r>
          <a:r>
            <a:rPr lang="tr-TR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Kurumıu</a:t>
          </a:r>
          <a:r>
            <a:rPr lang="tr-TR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İhale Sonuç Sayfasındaki Fiyat Verileri</a:t>
          </a:r>
          <a:endParaRPr lang="tr-TR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010" y="1263009"/>
        <a:ext cx="1905031" cy="1699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0E6A5-AB1F-4DFD-8141-9FF5E7B18589}">
      <dsp:nvSpPr>
        <dsp:cNvPr id="0" name=""/>
        <dsp:cNvSpPr/>
      </dsp:nvSpPr>
      <dsp:spPr>
        <a:xfrm>
          <a:off x="478286" y="582133"/>
          <a:ext cx="8216552" cy="3332104"/>
        </a:xfrm>
        <a:prstGeom prst="notchedRightArrow">
          <a:avLst/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1CF841-DDF9-442B-8700-0B54E4FA482B}">
      <dsp:nvSpPr>
        <dsp:cNvPr id="0" name=""/>
        <dsp:cNvSpPr/>
      </dsp:nvSpPr>
      <dsp:spPr>
        <a:xfrm>
          <a:off x="144016" y="156394"/>
          <a:ext cx="668853" cy="12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C00000"/>
              </a:solidFill>
            </a:rPr>
            <a:t>CE İşareti</a:t>
          </a:r>
          <a:endParaRPr lang="tr-TR" sz="1400" b="1" kern="1200" dirty="0">
            <a:solidFill>
              <a:srgbClr val="C00000"/>
            </a:solidFill>
          </a:endParaRPr>
        </a:p>
      </dsp:txBody>
      <dsp:txXfrm>
        <a:off x="144016" y="156394"/>
        <a:ext cx="668853" cy="1205000"/>
      </dsp:txXfrm>
    </dsp:sp>
    <dsp:sp modelId="{9C6FB64A-33D0-4D0C-BEAD-A188C8434099}">
      <dsp:nvSpPr>
        <dsp:cNvPr id="0" name=""/>
        <dsp:cNvSpPr/>
      </dsp:nvSpPr>
      <dsp:spPr>
        <a:xfrm>
          <a:off x="314241" y="1798339"/>
          <a:ext cx="743103" cy="7689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D76362-3FED-4F8D-A2E2-6321D889CC68}">
      <dsp:nvSpPr>
        <dsp:cNvPr id="0" name=""/>
        <dsp:cNvSpPr/>
      </dsp:nvSpPr>
      <dsp:spPr>
        <a:xfrm>
          <a:off x="879536" y="2744968"/>
          <a:ext cx="1008261" cy="68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C00000"/>
              </a:solidFill>
            </a:rPr>
            <a:t>TİTUBB Kaydı</a:t>
          </a:r>
          <a:endParaRPr lang="tr-TR" sz="1200" b="1" kern="1200" dirty="0">
            <a:solidFill>
              <a:srgbClr val="C00000"/>
            </a:solidFill>
          </a:endParaRPr>
        </a:p>
      </dsp:txBody>
      <dsp:txXfrm>
        <a:off x="879536" y="2744968"/>
        <a:ext cx="1008261" cy="686614"/>
      </dsp:txXfrm>
    </dsp:sp>
    <dsp:sp modelId="{E45C048B-A125-4C9E-94FF-1CCCE59A883C}">
      <dsp:nvSpPr>
        <dsp:cNvPr id="0" name=""/>
        <dsp:cNvSpPr/>
      </dsp:nvSpPr>
      <dsp:spPr>
        <a:xfrm>
          <a:off x="1046085" y="1863716"/>
          <a:ext cx="743103" cy="768946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46541"/>
                <a:satOff val="-1408"/>
                <a:lumOff val="924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46541"/>
                <a:satOff val="-1408"/>
                <a:lumOff val="924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46541"/>
                <a:satOff val="-1408"/>
                <a:lumOff val="9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69048-1F7E-4419-8301-8E9F89FC5D11}">
      <dsp:nvSpPr>
        <dsp:cNvPr id="0" name=""/>
        <dsp:cNvSpPr/>
      </dsp:nvSpPr>
      <dsp:spPr>
        <a:xfrm>
          <a:off x="1726345" y="360035"/>
          <a:ext cx="1120116" cy="108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C00000"/>
              </a:solidFill>
            </a:rPr>
            <a:t>Tıbbi ve Ekonomik Dosya ile Kuruma Başvuru</a:t>
          </a:r>
          <a:endParaRPr lang="tr-TR" sz="1200" b="1" kern="1200" dirty="0">
            <a:solidFill>
              <a:srgbClr val="C00000"/>
            </a:solidFill>
          </a:endParaRPr>
        </a:p>
      </dsp:txBody>
      <dsp:txXfrm>
        <a:off x="1726345" y="360035"/>
        <a:ext cx="1120116" cy="1082732"/>
      </dsp:txXfrm>
    </dsp:sp>
    <dsp:sp modelId="{112AF887-263F-4DE5-A024-EA653842236C}">
      <dsp:nvSpPr>
        <dsp:cNvPr id="0" name=""/>
        <dsp:cNvSpPr/>
      </dsp:nvSpPr>
      <dsp:spPr>
        <a:xfrm>
          <a:off x="1909236" y="1433075"/>
          <a:ext cx="743103" cy="7689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6CB15-71E5-45F0-AD68-600E8DBBEB9D}">
      <dsp:nvSpPr>
        <dsp:cNvPr id="0" name=""/>
        <dsp:cNvSpPr/>
      </dsp:nvSpPr>
      <dsp:spPr>
        <a:xfrm>
          <a:off x="2450421" y="3024344"/>
          <a:ext cx="1337629" cy="81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C00000"/>
              </a:solidFill>
            </a:rPr>
            <a:t>Klinik Değerlendirme</a:t>
          </a:r>
          <a:endParaRPr lang="tr-TR" sz="1200" b="1" kern="1200" dirty="0">
            <a:solidFill>
              <a:srgbClr val="C00000"/>
            </a:solidFill>
          </a:endParaRPr>
        </a:p>
      </dsp:txBody>
      <dsp:txXfrm>
        <a:off x="2450421" y="3024344"/>
        <a:ext cx="1337629" cy="818659"/>
      </dsp:txXfrm>
    </dsp:sp>
    <dsp:sp modelId="{20C15BBE-94C6-4819-9CF1-E8D8D700E0A6}">
      <dsp:nvSpPr>
        <dsp:cNvPr id="0" name=""/>
        <dsp:cNvSpPr/>
      </dsp:nvSpPr>
      <dsp:spPr>
        <a:xfrm>
          <a:off x="2810961" y="2248188"/>
          <a:ext cx="743103" cy="7689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49BB4-C7E6-48BC-BB0E-3011E3579FD1}">
      <dsp:nvSpPr>
        <dsp:cNvPr id="0" name=""/>
        <dsp:cNvSpPr/>
      </dsp:nvSpPr>
      <dsp:spPr>
        <a:xfrm>
          <a:off x="3174504" y="288034"/>
          <a:ext cx="1349845" cy="108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C00000"/>
              </a:solidFill>
            </a:rPr>
            <a:t>Tıbbi ve Ekonomik Değerlendirme</a:t>
          </a:r>
          <a:endParaRPr lang="tr-TR" sz="1200" b="1" kern="1200" dirty="0">
            <a:solidFill>
              <a:srgbClr val="C00000"/>
            </a:solidFill>
          </a:endParaRPr>
        </a:p>
      </dsp:txBody>
      <dsp:txXfrm>
        <a:off x="3174504" y="288034"/>
        <a:ext cx="1349845" cy="1082732"/>
      </dsp:txXfrm>
    </dsp:sp>
    <dsp:sp modelId="{087BD89F-7DA3-4A16-B5BB-6881A0342D50}">
      <dsp:nvSpPr>
        <dsp:cNvPr id="0" name=""/>
        <dsp:cNvSpPr/>
      </dsp:nvSpPr>
      <dsp:spPr>
        <a:xfrm>
          <a:off x="3439790" y="1496592"/>
          <a:ext cx="743103" cy="7689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8717A-570D-441D-B05F-D92A63D39A1A}">
      <dsp:nvSpPr>
        <dsp:cNvPr id="0" name=""/>
        <dsp:cNvSpPr/>
      </dsp:nvSpPr>
      <dsp:spPr>
        <a:xfrm>
          <a:off x="4477004" y="3096345"/>
          <a:ext cx="1178467" cy="105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C00000"/>
              </a:solidFill>
            </a:rPr>
            <a:t>Ödeme Kararı</a:t>
          </a:r>
          <a:endParaRPr lang="tr-TR" sz="1600" b="1" kern="1200" dirty="0">
            <a:solidFill>
              <a:srgbClr val="C00000"/>
            </a:solidFill>
          </a:endParaRPr>
        </a:p>
      </dsp:txBody>
      <dsp:txXfrm>
        <a:off x="4477004" y="3096345"/>
        <a:ext cx="1178467" cy="1055002"/>
      </dsp:txXfrm>
    </dsp:sp>
    <dsp:sp modelId="{81AC205F-C677-48C5-9336-40C820130F45}">
      <dsp:nvSpPr>
        <dsp:cNvPr id="0" name=""/>
        <dsp:cNvSpPr/>
      </dsp:nvSpPr>
      <dsp:spPr>
        <a:xfrm>
          <a:off x="4425411" y="1719863"/>
          <a:ext cx="1310783" cy="127209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1323F-AEC7-41A5-90AF-97437FD6195B}">
      <dsp:nvSpPr>
        <dsp:cNvPr id="0" name=""/>
        <dsp:cNvSpPr/>
      </dsp:nvSpPr>
      <dsp:spPr>
        <a:xfrm>
          <a:off x="6123592" y="3046924"/>
          <a:ext cx="1064211" cy="50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C00000"/>
              </a:solidFill>
            </a:rPr>
            <a:t>Başkan Onayı</a:t>
          </a:r>
          <a:endParaRPr lang="tr-TR" sz="1400" b="1" kern="1200" dirty="0">
            <a:solidFill>
              <a:srgbClr val="C00000"/>
            </a:solidFill>
          </a:endParaRPr>
        </a:p>
      </dsp:txBody>
      <dsp:txXfrm>
        <a:off x="6123592" y="3046924"/>
        <a:ext cx="1064211" cy="504128"/>
      </dsp:txXfrm>
    </dsp:sp>
    <dsp:sp modelId="{24F489F2-A119-4274-B720-7DDE670C8313}">
      <dsp:nvSpPr>
        <dsp:cNvPr id="0" name=""/>
        <dsp:cNvSpPr/>
      </dsp:nvSpPr>
      <dsp:spPr>
        <a:xfrm>
          <a:off x="6685594" y="2142413"/>
          <a:ext cx="743103" cy="768946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9227F1-481C-4D3A-8F42-1E01400D6696}">
      <dsp:nvSpPr>
        <dsp:cNvPr id="0" name=""/>
        <dsp:cNvSpPr/>
      </dsp:nvSpPr>
      <dsp:spPr>
        <a:xfrm>
          <a:off x="5818135" y="1073364"/>
          <a:ext cx="1004522" cy="38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C00000"/>
              </a:solidFill>
            </a:rPr>
            <a:t>SHFK</a:t>
          </a:r>
          <a:endParaRPr lang="tr-TR" sz="1800" b="1" kern="1200" dirty="0">
            <a:solidFill>
              <a:srgbClr val="C00000"/>
            </a:solidFill>
          </a:endParaRPr>
        </a:p>
      </dsp:txBody>
      <dsp:txXfrm>
        <a:off x="5818135" y="1073364"/>
        <a:ext cx="1004522" cy="385155"/>
      </dsp:txXfrm>
    </dsp:sp>
    <dsp:sp modelId="{DB0FC052-D406-4094-894C-6C1616E38448}">
      <dsp:nvSpPr>
        <dsp:cNvPr id="0" name=""/>
        <dsp:cNvSpPr/>
      </dsp:nvSpPr>
      <dsp:spPr>
        <a:xfrm>
          <a:off x="5871865" y="1479703"/>
          <a:ext cx="743103" cy="76894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EB170-C4DA-4F1D-83F7-E73113710FC2}">
      <dsp:nvSpPr>
        <dsp:cNvPr id="0" name=""/>
        <dsp:cNvSpPr/>
      </dsp:nvSpPr>
      <dsp:spPr>
        <a:xfrm>
          <a:off x="7114135" y="1020483"/>
          <a:ext cx="1431720" cy="60434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C00000"/>
              </a:solidFill>
            </a:rPr>
            <a:t>SUT ve Ödeme</a:t>
          </a:r>
          <a:endParaRPr lang="tr-TR" sz="1600" b="1" kern="1200" dirty="0">
            <a:solidFill>
              <a:srgbClr val="C00000"/>
            </a:solidFill>
          </a:endParaRPr>
        </a:p>
      </dsp:txBody>
      <dsp:txXfrm>
        <a:off x="7114135" y="1020483"/>
        <a:ext cx="1431720" cy="604347"/>
      </dsp:txXfrm>
    </dsp:sp>
    <dsp:sp modelId="{4D11DD8C-363B-47D3-9648-D863A966CB78}">
      <dsp:nvSpPr>
        <dsp:cNvPr id="0" name=""/>
        <dsp:cNvSpPr/>
      </dsp:nvSpPr>
      <dsp:spPr>
        <a:xfrm>
          <a:off x="7517885" y="1789663"/>
          <a:ext cx="743103" cy="768946"/>
        </a:xfrm>
        <a:prstGeom prst="smileyFac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BBAF4-6DCE-41CC-B911-1C71179BDB65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AD88-A71F-45D1-8D2E-F73161AFC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3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7A6FD-3F79-48AA-BAF5-DBC2A019CBE8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0BA5-BD13-40CC-AD88-2A88EBA418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90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8106" indent="-2723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9393" indent="-2178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5151" indent="-2178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0908" indent="-2178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6665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2423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68180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03937" indent="-217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5B8631-B14B-46B1-9728-EA38740B3DCD}" type="slidenum">
              <a:rPr lang="tr-TR">
                <a:solidFill>
                  <a:prstClr val="black"/>
                </a:solidFill>
              </a:rPr>
              <a:pPr eaLnBrk="1" hangingPunct="1"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7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0BA5-BD13-40CC-AD88-2A88EBA418B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5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2147483647 w 5731"/>
              <a:gd name="T3" fmla="*/ 2147483647 h 808"/>
              <a:gd name="T4" fmla="*/ 2147483647 w 5731"/>
              <a:gd name="T5" fmla="*/ 2147483647 h 808"/>
              <a:gd name="T6" fmla="*/ 2147483647 w 5731"/>
              <a:gd name="T7" fmla="*/ 2147483647 h 808"/>
              <a:gd name="T8" fmla="*/ 2147483647 w 5731"/>
              <a:gd name="T9" fmla="*/ 2147483647 h 808"/>
              <a:gd name="T10" fmla="*/ 2147483647 w 5731"/>
              <a:gd name="T11" fmla="*/ 2147483647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46CA6"/>
              </a:solidFill>
              <a:latin typeface="Arial" charset="0"/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20891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7"/>
              <a:ext cx="5742" cy="1173"/>
              <a:chOff x="0" y="2653"/>
              <a:chExt cx="5760" cy="1667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54"/>
                <a:ext cx="5760" cy="16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54"/>
                <a:ext cx="5760" cy="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0 h 808"/>
                  <a:gd name="T4" fmla="*/ 1824 w 5731"/>
                  <a:gd name="T5" fmla="*/ 0 h 808"/>
                  <a:gd name="T6" fmla="*/ 3946 w 5731"/>
                  <a:gd name="T7" fmla="*/ 0 h 808"/>
                  <a:gd name="T8" fmla="*/ 5731 w 5731"/>
                  <a:gd name="T9" fmla="*/ 0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0 h 842"/>
                  <a:gd name="T4" fmla="*/ 1795 w 5731"/>
                  <a:gd name="T5" fmla="*/ 0 h 842"/>
                  <a:gd name="T6" fmla="*/ 3821 w 5731"/>
                  <a:gd name="T7" fmla="*/ 0 h 842"/>
                  <a:gd name="T8" fmla="*/ 5731 w 5731"/>
                  <a:gd name="T9" fmla="*/ 0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3 h 384"/>
                <a:gd name="T2" fmla="*/ 0 w 336"/>
                <a:gd name="T3" fmla="*/ 22 h 384"/>
                <a:gd name="T4" fmla="*/ 21 w 336"/>
                <a:gd name="T5" fmla="*/ 11 h 384"/>
                <a:gd name="T6" fmla="*/ 41 w 336"/>
                <a:gd name="T7" fmla="*/ 3 h 384"/>
                <a:gd name="T8" fmla="*/ 7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4 h 384"/>
                <a:gd name="T4" fmla="*/ 96 w 336"/>
                <a:gd name="T5" fmla="*/ 2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192 w 246"/>
                <a:gd name="T1" fmla="*/ 0 h 348"/>
                <a:gd name="T2" fmla="*/ 128 w 246"/>
                <a:gd name="T3" fmla="*/ 196 h 348"/>
                <a:gd name="T4" fmla="*/ 64 w 246"/>
                <a:gd name="T5" fmla="*/ 282 h 348"/>
                <a:gd name="T6" fmla="*/ 0 w 246"/>
                <a:gd name="T7" fmla="*/ 342 h 348"/>
                <a:gd name="T8" fmla="*/ 192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 h 384"/>
                <a:gd name="T2" fmla="*/ 0 w 336"/>
                <a:gd name="T3" fmla="*/ 22 h 384"/>
                <a:gd name="T4" fmla="*/ 21 w 336"/>
                <a:gd name="T5" fmla="*/ 11 h 384"/>
                <a:gd name="T6" fmla="*/ 41 w 336"/>
                <a:gd name="T7" fmla="*/ 3 h 384"/>
                <a:gd name="T8" fmla="*/ 7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</p:grpSp>
      <p:pic>
        <p:nvPicPr>
          <p:cNvPr id="23" name="30 Resim" descr="bin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4670961" cy="2511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32 Resim" descr="q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4304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001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90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46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331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577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497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879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4 Res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170656" y="6747"/>
            <a:ext cx="1061139" cy="75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Yuvarlatılmış Dikdörtgen 6"/>
          <p:cNvSpPr/>
          <p:nvPr userDrawn="1"/>
        </p:nvSpPr>
        <p:spPr>
          <a:xfrm>
            <a:off x="1619672" y="188640"/>
            <a:ext cx="720080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70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14287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1"/>
              <a:ext cx="5742" cy="1126"/>
              <a:chOff x="0" y="2642"/>
              <a:chExt cx="5760" cy="1677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16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5429250"/>
            <a:ext cx="9144000" cy="1428750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5"/>
              <a:ext cx="5742" cy="1183"/>
              <a:chOff x="0" y="2642"/>
              <a:chExt cx="5760" cy="1678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43"/>
                <a:ext cx="5760" cy="16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43"/>
                <a:ext cx="5760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0 h 808"/>
                  <a:gd name="T4" fmla="*/ 1824 w 5731"/>
                  <a:gd name="T5" fmla="*/ 0 h 808"/>
                  <a:gd name="T6" fmla="*/ 3946 w 5731"/>
                  <a:gd name="T7" fmla="*/ 0 h 808"/>
                  <a:gd name="T8" fmla="*/ 5731 w 5731"/>
                  <a:gd name="T9" fmla="*/ 0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50"/>
                <a:ext cx="5731" cy="377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0 h 842"/>
                  <a:gd name="T4" fmla="*/ 1795 w 5731"/>
                  <a:gd name="T5" fmla="*/ 0 h 842"/>
                  <a:gd name="T6" fmla="*/ 3821 w 5731"/>
                  <a:gd name="T7" fmla="*/ 0 h 842"/>
                  <a:gd name="T8" fmla="*/ 5731 w 5731"/>
                  <a:gd name="T9" fmla="*/ 0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3 h 384"/>
                <a:gd name="T2" fmla="*/ 0 w 336"/>
                <a:gd name="T3" fmla="*/ 22 h 384"/>
                <a:gd name="T4" fmla="*/ 21 w 336"/>
                <a:gd name="T5" fmla="*/ 11 h 384"/>
                <a:gd name="T6" fmla="*/ 41 w 336"/>
                <a:gd name="T7" fmla="*/ 3 h 384"/>
                <a:gd name="T8" fmla="*/ 7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4 h 384"/>
                <a:gd name="T4" fmla="*/ 96 w 336"/>
                <a:gd name="T5" fmla="*/ 2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192 w 246"/>
                <a:gd name="T1" fmla="*/ 0 h 348"/>
                <a:gd name="T2" fmla="*/ 128 w 246"/>
                <a:gd name="T3" fmla="*/ 196 h 348"/>
                <a:gd name="T4" fmla="*/ 64 w 246"/>
                <a:gd name="T5" fmla="*/ 282 h 348"/>
                <a:gd name="T6" fmla="*/ 0 w 246"/>
                <a:gd name="T7" fmla="*/ 342 h 348"/>
                <a:gd name="T8" fmla="*/ 192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 h 384"/>
                <a:gd name="T2" fmla="*/ 0 w 336"/>
                <a:gd name="T3" fmla="*/ 22 h 384"/>
                <a:gd name="T4" fmla="*/ 21 w 336"/>
                <a:gd name="T5" fmla="*/ 11 h 384"/>
                <a:gd name="T6" fmla="*/ 41 w 336"/>
                <a:gd name="T7" fmla="*/ 3 h 384"/>
                <a:gd name="T8" fmla="*/ 7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</p:grpSp>
      <p:pic>
        <p:nvPicPr>
          <p:cNvPr id="23" name="30 Resim" descr="q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2430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214446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572140"/>
            <a:ext cx="8643998" cy="107157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4" name="2 İçerik Yer Tutucusu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382906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 kumimoji="0" lang="tr-TR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</p:spTree>
    <p:extLst>
      <p:ext uri="{BB962C8B-B14F-4D97-AF65-F5344CB8AC3E}">
        <p14:creationId xmlns:p14="http://schemas.microsoft.com/office/powerpoint/2010/main" val="28171017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2147483647 w 5731"/>
              <a:gd name="T3" fmla="*/ 2147483647 h 808"/>
              <a:gd name="T4" fmla="*/ 2147483647 w 5731"/>
              <a:gd name="T5" fmla="*/ 2147483647 h 808"/>
              <a:gd name="T6" fmla="*/ 2147483647 w 5731"/>
              <a:gd name="T7" fmla="*/ 2147483647 h 808"/>
              <a:gd name="T8" fmla="*/ 2147483647 w 5731"/>
              <a:gd name="T9" fmla="*/ 2147483647 h 808"/>
              <a:gd name="T10" fmla="*/ 2147483647 w 5731"/>
              <a:gd name="T11" fmla="*/ 2147483647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46CA6"/>
              </a:solidFill>
              <a:latin typeface="Arial" charset="0"/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20891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7"/>
              <a:ext cx="5742" cy="1173"/>
              <a:chOff x="0" y="2653"/>
              <a:chExt cx="5760" cy="1667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54"/>
                <a:ext cx="5760" cy="16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54"/>
                <a:ext cx="5760" cy="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0 h 808"/>
                  <a:gd name="T4" fmla="*/ 1824 w 5731"/>
                  <a:gd name="T5" fmla="*/ 0 h 808"/>
                  <a:gd name="T6" fmla="*/ 3946 w 5731"/>
                  <a:gd name="T7" fmla="*/ 0 h 808"/>
                  <a:gd name="T8" fmla="*/ 5731 w 5731"/>
                  <a:gd name="T9" fmla="*/ 0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0 h 842"/>
                  <a:gd name="T4" fmla="*/ 1795 w 5731"/>
                  <a:gd name="T5" fmla="*/ 0 h 842"/>
                  <a:gd name="T6" fmla="*/ 3821 w 5731"/>
                  <a:gd name="T7" fmla="*/ 0 h 842"/>
                  <a:gd name="T8" fmla="*/ 5731 w 5731"/>
                  <a:gd name="T9" fmla="*/ 0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046CA6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3 h 384"/>
                <a:gd name="T2" fmla="*/ 0 w 336"/>
                <a:gd name="T3" fmla="*/ 22 h 384"/>
                <a:gd name="T4" fmla="*/ 21 w 336"/>
                <a:gd name="T5" fmla="*/ 11 h 384"/>
                <a:gd name="T6" fmla="*/ 41 w 336"/>
                <a:gd name="T7" fmla="*/ 3 h 384"/>
                <a:gd name="T8" fmla="*/ 7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4 h 384"/>
                <a:gd name="T4" fmla="*/ 96 w 336"/>
                <a:gd name="T5" fmla="*/ 2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192 w 246"/>
                <a:gd name="T1" fmla="*/ 0 h 348"/>
                <a:gd name="T2" fmla="*/ 128 w 246"/>
                <a:gd name="T3" fmla="*/ 196 h 348"/>
                <a:gd name="T4" fmla="*/ 64 w 246"/>
                <a:gd name="T5" fmla="*/ 282 h 348"/>
                <a:gd name="T6" fmla="*/ 0 w 246"/>
                <a:gd name="T7" fmla="*/ 342 h 348"/>
                <a:gd name="T8" fmla="*/ 192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 h 384"/>
                <a:gd name="T2" fmla="*/ 0 w 336"/>
                <a:gd name="T3" fmla="*/ 22 h 384"/>
                <a:gd name="T4" fmla="*/ 21 w 336"/>
                <a:gd name="T5" fmla="*/ 11 h 384"/>
                <a:gd name="T6" fmla="*/ 41 w 336"/>
                <a:gd name="T7" fmla="*/ 3 h 384"/>
                <a:gd name="T8" fmla="*/ 73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046CA6"/>
                </a:solidFill>
                <a:latin typeface="Arial" charset="0"/>
              </a:endParaRPr>
            </a:p>
          </p:txBody>
        </p:sp>
      </p:grpSp>
      <p:pic>
        <p:nvPicPr>
          <p:cNvPr id="23" name="31 Resim" descr="q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4304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 userDrawn="1"/>
        </p:nvSpPr>
        <p:spPr bwMode="white">
          <a:xfrm>
            <a:off x="2286000" y="2643188"/>
            <a:ext cx="4857750" cy="1714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000" b="1" smtClean="0">
                <a:solidFill>
                  <a:srgbClr val="046CA6"/>
                </a:solidFill>
                <a:latin typeface="Calibri" pitchFamily="34" charset="0"/>
              </a:rPr>
              <a:t>Arz / Teşekkür Ederiz.</a:t>
            </a:r>
            <a:endParaRPr lang="en-US" sz="4000" b="1" smtClean="0">
              <a:solidFill>
                <a:srgbClr val="046CA6"/>
              </a:solidFill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002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9904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8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152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048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54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81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0 Resim" descr="v2_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91"/>
          <p:cNvSpPr>
            <a:spLocks/>
          </p:cNvSpPr>
          <p:nvPr/>
        </p:nvSpPr>
        <p:spPr bwMode="white">
          <a:xfrm>
            <a:off x="-6350" y="950913"/>
            <a:ext cx="9156700" cy="461962"/>
          </a:xfrm>
          <a:custGeom>
            <a:avLst/>
            <a:gdLst>
              <a:gd name="T0" fmla="*/ 2147483647 w 5768"/>
              <a:gd name="T1" fmla="*/ 2147483647 h 366"/>
              <a:gd name="T2" fmla="*/ 0 w 5768"/>
              <a:gd name="T3" fmla="*/ 2147483647 h 366"/>
              <a:gd name="T4" fmla="*/ 2147483647 w 5768"/>
              <a:gd name="T5" fmla="*/ 2147483647 h 366"/>
              <a:gd name="T6" fmla="*/ 2147483647 w 5768"/>
              <a:gd name="T7" fmla="*/ 2147483647 h 366"/>
              <a:gd name="T8" fmla="*/ 2147483647 w 5768"/>
              <a:gd name="T9" fmla="*/ 2147483647 h 366"/>
              <a:gd name="T10" fmla="*/ 2147483647 w 5768"/>
              <a:gd name="T11" fmla="*/ 2147483647 h 366"/>
              <a:gd name="T12" fmla="*/ 2147483647 w 5768"/>
              <a:gd name="T13" fmla="*/ 2147483647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46CA6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71750" y="79375"/>
            <a:ext cx="6572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Line 92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46CA6"/>
              </a:solidFill>
              <a:latin typeface="Arial" charset="0"/>
            </a:endParaRPr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57188" y="6492875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2E9D9-E235-402A-9B63-1AD53444AECB}" type="datetime1">
              <a:rPr lang="tr-TR" smtClean="0">
                <a:solidFill>
                  <a:srgbClr val="046CA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05.12.2014</a:t>
            </a:fld>
            <a:endParaRPr lang="tr-TR">
              <a:solidFill>
                <a:srgbClr val="046CA6"/>
              </a:solidFill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3"/>
          </p:nvPr>
        </p:nvSpPr>
        <p:spPr>
          <a:xfrm>
            <a:off x="1714500" y="6492875"/>
            <a:ext cx="6357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046CA6"/>
                </a:solidFill>
                <a:latin typeface="Arial" charset="0"/>
              </a:rPr>
              <a:t>GSSGM Tıbbi Malzeme Daire Başkanlığı      Dr. Hanefi GÖK</a:t>
            </a:r>
            <a:endParaRPr lang="tr-TR">
              <a:solidFill>
                <a:srgbClr val="046CA6"/>
              </a:solidFill>
              <a:latin typeface="Arial" charset="0"/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43875" y="6492875"/>
            <a:ext cx="820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BA849-1812-4A36-A1FD-1C3162FBD05A}" type="slidenum">
              <a:rPr lang="tr-TR">
                <a:solidFill>
                  <a:srgbClr val="046CA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tr-TR" dirty="0">
                <a:solidFill>
                  <a:srgbClr val="046CA6"/>
                </a:solidFill>
              </a:rPr>
              <a:t> / 20</a:t>
            </a:r>
          </a:p>
        </p:txBody>
      </p:sp>
    </p:spTree>
    <p:extLst>
      <p:ext uri="{BB962C8B-B14F-4D97-AF65-F5344CB8AC3E}">
        <p14:creationId xmlns:p14="http://schemas.microsoft.com/office/powerpoint/2010/main" val="337106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ctrTitle"/>
          </p:nvPr>
        </p:nvSpPr>
        <p:spPr>
          <a:xfrm>
            <a:off x="2357438" y="142875"/>
            <a:ext cx="6429375" cy="1714500"/>
          </a:xfrm>
        </p:spPr>
        <p:txBody>
          <a:bodyPr/>
          <a:lstStyle/>
          <a:p>
            <a:pPr eaLnBrk="1" hangingPunct="1"/>
            <a:r>
              <a:rPr lang="tr-TR" dirty="0" smtClean="0"/>
              <a:t>SOSYAL GÜVENLİK KURUMU</a:t>
            </a:r>
          </a:p>
        </p:txBody>
      </p:sp>
      <p:sp>
        <p:nvSpPr>
          <p:cNvPr id="9219" name="2 Alt Başlık"/>
          <p:cNvSpPr>
            <a:spLocks noGrp="1"/>
          </p:cNvSpPr>
          <p:nvPr>
            <p:ph type="subTitle" idx="1"/>
          </p:nvPr>
        </p:nvSpPr>
        <p:spPr>
          <a:xfrm>
            <a:off x="214313" y="4869161"/>
            <a:ext cx="8643937" cy="172819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GENEL SAĞLIK İGORTASI 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Genel Müdürlüğü </a:t>
            </a:r>
            <a:endParaRPr lang="tr-TR" sz="2000" b="1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Tıbbi 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Malzeme Daire 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Başkanlığı</a:t>
            </a:r>
            <a:endParaRPr lang="tr-TR" sz="2000" b="1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tr-TR" sz="2000" b="1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</a:t>
            </a: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Dr. Mustafa ÖZTÜRK</a:t>
            </a:r>
          </a:p>
          <a:p>
            <a:pPr eaLnBrk="1" hangingPunct="1">
              <a:defRPr/>
            </a:pPr>
            <a:r>
              <a:rPr lang="tr-TR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Tıbbi Malzeme Daire Başkanı</a:t>
            </a:r>
          </a:p>
        </p:txBody>
      </p:sp>
    </p:spTree>
    <p:extLst>
      <p:ext uri="{BB962C8B-B14F-4D97-AF65-F5344CB8AC3E}">
        <p14:creationId xmlns:p14="http://schemas.microsoft.com/office/powerpoint/2010/main" val="380109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2" y="193051"/>
            <a:ext cx="711626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>
              <a:defRPr sz="24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TIBBİ MALZEME GERİ ÖDEME ve FATURALANDIRMA YÖNTEMLERİ</a:t>
            </a:r>
            <a:endParaRPr lang="tr-TR" dirty="0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3031976" cy="324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dirty="0" smtClean="0">
                <a:solidFill>
                  <a:srgbClr val="000000"/>
                </a:solidFill>
              </a:rPr>
              <a:t>Tıbbi Malzeme Daire Başkanlığı</a:t>
            </a: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10</a:t>
            </a:fld>
            <a:endParaRPr lang="tr-TR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25996" y="1628800"/>
            <a:ext cx="769042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Hizmet Başına Ödeme Yöntemi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İşlem Puanları Listesi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Hizmet başına ödeme yönteminde sağlık hizmeti bedelleri, SUT eki EK-2/B ve EK-2/Ç Listesi esas alınarak faturalandırılır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Kurumca bedeli karşılanmayan ilaç ve tıbbi malzemeler hariç olmak üzere sağlık hizmeti sunucusu tarafından temin edilen faturalandırılabilir ilaç ve tıbbi malzeme bedelleri ayrıca faturalandırılabilir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886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2" y="193051"/>
            <a:ext cx="711626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>
              <a:defRPr sz="24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TIBBİ MALZEME GERİ ÖDEME ve FATURALANDIRMA YÖNTEMLERİ</a:t>
            </a:r>
            <a:endParaRPr lang="tr-TR" dirty="0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3031976" cy="324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dirty="0" smtClean="0">
                <a:solidFill>
                  <a:srgbClr val="000000"/>
                </a:solidFill>
              </a:rPr>
              <a:t>Tıbbi Malzeme Daire Başkanlığı</a:t>
            </a: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11</a:t>
            </a:fld>
            <a:endParaRPr lang="tr-TR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25996" y="1628800"/>
            <a:ext cx="7690420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Tanıya Dayalı İşlem Üzerinden Ödeme (TDI)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Tanıya Dayalı İşlem Puanları Listesi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Tanıya dayalı işlem üzerinden ödeme yönteminde, sağlık hizmeti bedelleri SUT eki EK-2/C Listesi esas alınarak faturalandırılır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Tanıya dayalı işlem üzerinden ödeme yöntemine dâhil olmayan faturalandırılabilir sağlık hizmeti bedelleri, hizmet başına ödeme yöntemi ile faturalandırılır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0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2" y="193051"/>
            <a:ext cx="711626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>
              <a:defRPr sz="24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TIBBİ MALZEME GERİ ÖDEME ve FATURALANDIRMA YÖNTEMLERİ</a:t>
            </a:r>
            <a:endParaRPr lang="tr-TR" dirty="0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3031976" cy="324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dirty="0" smtClean="0">
                <a:solidFill>
                  <a:srgbClr val="000000"/>
                </a:solidFill>
              </a:rPr>
              <a:t>Tıbbi Malzeme Daire Başkanlığı</a:t>
            </a: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12</a:t>
            </a:fld>
            <a:endParaRPr lang="tr-TR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37205" y="1772816"/>
            <a:ext cx="8119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İkinci Basamak Sağlık Hizmet Sunucuları zorunlu olarak TDI Listesini kullanmak zorundadır.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Tanıya Dayalı İşlem Puanları Listesi’nde yer alan yıldızsız işlemler için Üçüncü Basamak Sağlık Hizmet Sunucuları istedikleri ödeme türünü seçebilirler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9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907704" y="0"/>
            <a:ext cx="7236296" cy="70639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tr-TR" sz="2400" kern="0" dirty="0" smtClean="0"/>
              <a:t>Tanıya Dayalı İşleme Dahil Olmayan Tıbbi Malzemeler</a:t>
            </a:r>
            <a:br>
              <a:rPr lang="tr-TR" sz="2400" kern="0" dirty="0" smtClean="0"/>
            </a:br>
            <a:endParaRPr lang="tr-TR" sz="2400" kern="0" dirty="0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23528" y="1484784"/>
            <a:ext cx="8591872" cy="494461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endParaRPr lang="tr-TR" sz="2800" kern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sz="2800" kern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Eksternal</a:t>
            </a:r>
            <a:r>
              <a:rPr lang="tr-TR" sz="2800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2800" kern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fiksatör</a:t>
            </a:r>
            <a:r>
              <a:rPr lang="tr-TR" sz="2800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Her türlü eklem </a:t>
            </a:r>
            <a:r>
              <a:rPr lang="tr-TR" sz="2800" kern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implantı</a:t>
            </a:r>
            <a:r>
              <a:rPr lang="tr-TR" sz="2800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Kalp pili, Koroner </a:t>
            </a:r>
            <a:r>
              <a:rPr lang="tr-TR" sz="2800" kern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stentler</a:t>
            </a:r>
            <a:r>
              <a:rPr lang="tr-TR" sz="2800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Kalp kapakları, </a:t>
            </a:r>
            <a:r>
              <a:rPr lang="tr-TR" sz="2800" kern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ventrikül</a:t>
            </a:r>
            <a:r>
              <a:rPr lang="tr-TR" sz="2800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destek cihazları, </a:t>
            </a:r>
            <a:r>
              <a:rPr lang="tr-TR" sz="2800" kern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greftler</a:t>
            </a:r>
            <a:r>
              <a:rPr lang="tr-TR" sz="2800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 </a:t>
            </a: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sz="2800" kern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0070C0"/>
                </a:solidFill>
              </a:rPr>
              <a:t>SUT </a:t>
            </a:r>
            <a:r>
              <a:rPr lang="tr-TR" sz="2800" dirty="0">
                <a:solidFill>
                  <a:srgbClr val="0070C0"/>
                </a:solidFill>
              </a:rPr>
              <a:t>eki </a:t>
            </a:r>
            <a:r>
              <a:rPr lang="tr-TR" sz="2800" dirty="0" smtClean="0">
                <a:solidFill>
                  <a:srgbClr val="0070C0"/>
                </a:solidFill>
              </a:rPr>
              <a:t>EK-2/C Ta</a:t>
            </a:r>
            <a:r>
              <a:rPr lang="tr-TR" sz="2800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nıya Dayalı İşlem Listesinin açıklama bölümünde tanıya dayalı ödeme işlem puanına dâhil olmadığı belirtilen tıbbi malzemeler.</a:t>
            </a:r>
          </a:p>
        </p:txBody>
      </p:sp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78" y="318926"/>
            <a:ext cx="711626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tr-TR" sz="2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TANIYA DAYALI ÖDEME İŞLEM PUANINA DÂHİL OLMAYAN TIBBİ 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MALZEMELER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600D-9A17-4034-A514-C693F5CDA19A}" type="datetime1">
              <a:rPr lang="tr-TR" smtClean="0"/>
              <a:t>05.12.2014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Tıbbi Malzeme Daire Başkanlığı</a:t>
            </a:r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825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708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3" y="286635"/>
            <a:ext cx="732390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lvl="0" eaLnBrk="0" hangingPunct="0">
              <a:defRPr sz="2400" i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dirty="0"/>
              <a:t>LİSTELEME ÇALIŞMALARI</a:t>
            </a:r>
            <a:endParaRPr lang="tr-TR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7544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altLang="tr-TR" sz="1200" b="1" dirty="0">
                <a:solidFill>
                  <a:srgbClr val="C52374"/>
                </a:solidFill>
                <a:latin typeface="Verdana" pitchFamily="34" charset="0"/>
              </a:rPr>
              <a:t>BARKOD ÇALIŞMALARI İLE YAKLAŞIK 600.000 BARKODUN SUT KODLARI İLE EŞLEŞTİRİLME ÇALIŞMALARI TAMAMLANMIŞTIR</a:t>
            </a:r>
            <a:r>
              <a:rPr lang="tr-TR" altLang="tr-TR" sz="1200" b="1" dirty="0" smtClean="0">
                <a:solidFill>
                  <a:srgbClr val="C52374"/>
                </a:solidFill>
                <a:latin typeface="Verdana" pitchFamily="34" charset="0"/>
              </a:rPr>
              <a:t>.</a:t>
            </a:r>
            <a:endParaRPr lang="tr-TR" altLang="tr-TR" sz="1200" b="1" dirty="0">
              <a:solidFill>
                <a:srgbClr val="C52374"/>
              </a:solidFill>
              <a:latin typeface="Verdana" pitchFamily="34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C89E-CE49-4AA0-A955-054656ECE1E8}" type="datetime1">
              <a:rPr lang="tr-TR" smtClean="0"/>
              <a:t>05.12.2014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Tıbbi Malzeme Daire Başkanlığı</a:t>
            </a:r>
          </a:p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16341"/>
              </p:ext>
            </p:extLst>
          </p:nvPr>
        </p:nvGraphicFramePr>
        <p:xfrm>
          <a:off x="490116" y="1195354"/>
          <a:ext cx="8330356" cy="451989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6154141"/>
                <a:gridCol w="2176215"/>
              </a:tblGrid>
              <a:tr h="189045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LİSTE ADI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TOPLAM SUT KODU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EK-3A BİRDEN FAZLA BRANŞTA KUL.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503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EK-3E-1 OMURGA CERRAHİSİ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247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EK-3E-2 BEYİN CERRAHİSİ KRANİAL 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164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EK-3F-1 ARTROPLASTİ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348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EK-3G GÖZ SAGLIGI VE HASTALIKLARI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214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>
                          <a:effectLst/>
                        </a:rPr>
                        <a:t>EK-3H KARDİYOLOJİ</a:t>
                      </a:r>
                      <a:endParaRPr lang="tr-TR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282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>
                          <a:effectLst/>
                        </a:rPr>
                        <a:t>EK-3I KALP DAMAR CERRAHİSİ</a:t>
                      </a:r>
                      <a:endParaRPr lang="tr-TR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427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EK-3J KBB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19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EK-3K KADIN HASTALIKLARI VE DOGUM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22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>
                          <a:effectLst/>
                        </a:rPr>
                        <a:t>EK-3L ÜROLOJİ</a:t>
                      </a:r>
                      <a:endParaRPr lang="tr-TR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82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EK-3M RADYOLOJİ BRANŞI VE ENDOVASK. 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314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EK-3N-1 ALLOGREFT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128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>
                          <a:effectLst/>
                        </a:rPr>
                        <a:t>EK-3O HEMATOLOJİ ONKOLOJİ</a:t>
                      </a:r>
                      <a:endParaRPr lang="tr-TR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34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EK-3P NEFROLOJİ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36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EK-3F-2 ARTROSKOPİ</a:t>
                      </a:r>
                      <a:endParaRPr lang="tr-TR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184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EK-3F-4 TRAVMA VE REKONSTRÜKSİYON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518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EK-3F-3 TÜMÖR REZEKSİYON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185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EK-3T ANEST.  REANİMASYON AĞRI TED.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39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EK-3N-3 SENTETİK GREFT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18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EK-3N-2 XENOGREFT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22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EK-3R GASTROENTEROLOJİ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160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7185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EK-3S GÖĞÜS HAST. VE GÖĞÜS CER.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86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  <a:tr h="1890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>
                          <a:effectLst/>
                        </a:rPr>
                        <a:t>TOPLAM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r-TR" sz="1000" dirty="0" smtClean="0">
                          <a:effectLst/>
                        </a:rPr>
                        <a:t>4032</a:t>
                      </a:r>
                      <a:endParaRPr lang="tr-TR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379" marR="593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37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000" b="1" dirty="0" smtClean="0">
                <a:solidFill>
                  <a:srgbClr val="0070C0"/>
                </a:solidFill>
              </a:rPr>
              <a:t>Tıbbi Malzeme Başvuruları </a:t>
            </a:r>
            <a:br>
              <a:rPr lang="tr-TR" sz="3000" b="1" dirty="0" smtClean="0">
                <a:solidFill>
                  <a:srgbClr val="0070C0"/>
                </a:solidFill>
              </a:rPr>
            </a:br>
            <a:endParaRPr lang="tr-TR" sz="3000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68760"/>
            <a:ext cx="8663880" cy="4896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tr-TR" sz="3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"Kurumca Bedeli Karşılanacak Tıbbi Malzeme Listeleri” ne dahil edilmesi için yapılacak başvurular dört kategoriden yapılır;</a:t>
            </a:r>
          </a:p>
          <a:p>
            <a:pPr marL="627063" lvl="1" indent="-271463" algn="just">
              <a:buClr>
                <a:srgbClr val="0070C0"/>
              </a:buClr>
              <a:buFont typeface="+mj-lt"/>
              <a:buAutoNum type="alphaUcPeriod"/>
            </a:pPr>
            <a:r>
              <a:rPr lang="tr-TR" sz="3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Dahil edileceği malzeme alan tanımı bulunmayan başvurular,</a:t>
            </a:r>
          </a:p>
          <a:p>
            <a:pPr marL="627063" lvl="1" indent="-271463" algn="just">
              <a:buClr>
                <a:srgbClr val="0070C0"/>
              </a:buClr>
              <a:buFont typeface="+mj-lt"/>
              <a:buAutoNum type="alphaUcPeriod"/>
            </a:pPr>
            <a:r>
              <a:rPr lang="tr-TR" sz="3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Dahil edileceği malzeme alan tanımı bulunmasına karşın, ürünün farklı boyut/ölçü/nitelikte olanlarının tanımlanması başvuruları,</a:t>
            </a:r>
          </a:p>
          <a:p>
            <a:pPr marL="627063" lvl="1" indent="-271463" algn="just">
              <a:buClr>
                <a:srgbClr val="0070C0"/>
              </a:buClr>
              <a:buFont typeface="+mj-lt"/>
              <a:buAutoNum type="alphaUcPeriod"/>
            </a:pPr>
            <a:r>
              <a:rPr lang="tr-TR" sz="3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MEDULA-Hastane uygulamasına tanımlanmış bulunan tıbbi malzeme alan tanımı içine dahil edilme başvuruları,</a:t>
            </a:r>
          </a:p>
          <a:p>
            <a:pPr marL="627063" lvl="1" indent="-271463" algn="just">
              <a:buClr>
                <a:srgbClr val="0070C0"/>
              </a:buClr>
              <a:buFont typeface="+mj-lt"/>
              <a:buAutoNum type="alphaUcPeriod"/>
            </a:pPr>
            <a:r>
              <a:rPr lang="tr-TR" sz="3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Küresel ürün numarası (barkod) güncellemesi ve/veya aynı küresel ürün numarasının firma değişikliğine ilişkin başvurular.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3EFD-2A04-4E30-923A-172E4E2D5F67}" type="slidenum">
              <a:rPr lang="tr-TR" smtClean="0">
                <a:solidFill>
                  <a:srgbClr val="046CA6"/>
                </a:solidFill>
              </a:rPr>
              <a:pPr>
                <a:defRPr/>
              </a:pPr>
              <a:t>15</a:t>
            </a:fld>
            <a:endParaRPr lang="tr-TR" dirty="0">
              <a:solidFill>
                <a:srgbClr val="046CA6"/>
              </a:solidFill>
            </a:endParaRPr>
          </a:p>
        </p:txBody>
      </p:sp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1792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835696" y="260648"/>
            <a:ext cx="692115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just">
              <a:defRPr sz="2400" b="1" ker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r>
              <a:rPr lang="tr-TR" dirty="0" smtClean="0"/>
              <a:t>İLK LİSTELERİN OLUŞTURULMA SÜRECİ</a:t>
            </a:r>
          </a:p>
          <a:p>
            <a:r>
              <a:rPr lang="tr-TR" dirty="0" smtClean="0"/>
              <a:t>BİLİMSEL KOMİSYONLARIN TOPLANMASI</a:t>
            </a:r>
            <a:endParaRPr lang="tr-TR" dirty="0"/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16</a:t>
            </a:fld>
            <a:endParaRPr lang="tr-TR" dirty="0">
              <a:solidFill>
                <a:srgbClr val="000000"/>
              </a:solidFill>
              <a:latin typeface="Arial Black" pitchFamily="34" charset="0"/>
            </a:endParaRP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719205503"/>
              </p:ext>
            </p:extLst>
          </p:nvPr>
        </p:nvGraphicFramePr>
        <p:xfrm>
          <a:off x="251520" y="980728"/>
          <a:ext cx="87129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5 Altbilgi Yer Tutucusu"/>
          <p:cNvSpPr txBox="1">
            <a:spLocks/>
          </p:cNvSpPr>
          <p:nvPr/>
        </p:nvSpPr>
        <p:spPr>
          <a:xfrm>
            <a:off x="3124200" y="6381328"/>
            <a:ext cx="3031976" cy="324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mtClean="0">
                <a:solidFill>
                  <a:srgbClr val="000000"/>
                </a:solidFill>
              </a:rPr>
              <a:t>Tıbbi Malzeme Daire Başkanlığı</a:t>
            </a:r>
            <a:endParaRPr lang="tr-T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3" name="Diyagram 22"/>
          <p:cNvGraphicFramePr/>
          <p:nvPr>
            <p:extLst>
              <p:ext uri="{D42A27DB-BD31-4B8C-83A1-F6EECF244321}">
                <p14:modId xmlns:p14="http://schemas.microsoft.com/office/powerpoint/2010/main" val="2412509242"/>
              </p:ext>
            </p:extLst>
          </p:nvPr>
        </p:nvGraphicFramePr>
        <p:xfrm>
          <a:off x="1835695" y="3284984"/>
          <a:ext cx="6840761" cy="289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24" name="Dirsek Bağlayıcısı 23"/>
          <p:cNvCxnSpPr/>
          <p:nvPr/>
        </p:nvCxnSpPr>
        <p:spPr>
          <a:xfrm rot="16200000" flipV="1">
            <a:off x="2159732" y="3609020"/>
            <a:ext cx="2304256" cy="1656184"/>
          </a:xfrm>
          <a:prstGeom prst="bentConnector3">
            <a:avLst>
              <a:gd name="adj1" fmla="val 52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irsek Bağlayıcısı 67"/>
          <p:cNvCxnSpPr/>
          <p:nvPr/>
        </p:nvCxnSpPr>
        <p:spPr>
          <a:xfrm rot="16200000" flipV="1">
            <a:off x="2051724" y="3717033"/>
            <a:ext cx="1152126" cy="288030"/>
          </a:xfrm>
          <a:prstGeom prst="bentConnector3">
            <a:avLst>
              <a:gd name="adj1" fmla="val 155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irsek Bağlayıcısı 76"/>
          <p:cNvCxnSpPr/>
          <p:nvPr/>
        </p:nvCxnSpPr>
        <p:spPr>
          <a:xfrm rot="16200000" flipV="1">
            <a:off x="2123733" y="3645027"/>
            <a:ext cx="1728191" cy="1008107"/>
          </a:xfrm>
          <a:prstGeom prst="bentConnector3">
            <a:avLst>
              <a:gd name="adj1" fmla="val 52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05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2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866748" y="260648"/>
            <a:ext cx="78901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</a:t>
            </a:r>
            <a:r>
              <a:rPr lang="tr-TR" sz="2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Bilimsel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2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Komisyonların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2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Değerlendirmesi</a:t>
            </a:r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17</a:t>
            </a:fld>
            <a:endParaRPr lang="tr-TR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5 Altbilgi Yer Tutucusu"/>
          <p:cNvSpPr txBox="1">
            <a:spLocks/>
          </p:cNvSpPr>
          <p:nvPr/>
        </p:nvSpPr>
        <p:spPr>
          <a:xfrm>
            <a:off x="3124200" y="6381328"/>
            <a:ext cx="3031976" cy="324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mtClean="0">
                <a:solidFill>
                  <a:srgbClr val="000000"/>
                </a:solidFill>
              </a:rPr>
              <a:t>Tıbbi Malzeme Daire Başkanlığı</a:t>
            </a:r>
            <a:endParaRPr lang="tr-T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4035372473"/>
              </p:ext>
            </p:extLst>
          </p:nvPr>
        </p:nvGraphicFramePr>
        <p:xfrm>
          <a:off x="0" y="1700808"/>
          <a:ext cx="58326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Sol Ok 12"/>
          <p:cNvSpPr/>
          <p:nvPr/>
        </p:nvSpPr>
        <p:spPr bwMode="auto">
          <a:xfrm>
            <a:off x="5076056" y="1700808"/>
            <a:ext cx="3528392" cy="172819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Tıbben</a:t>
            </a:r>
            <a:r>
              <a:rPr lang="tr-TR" sz="1600" b="1" dirty="0" smtClean="0"/>
              <a:t> </a:t>
            </a:r>
            <a:r>
              <a:rPr lang="tr-TR" sz="1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gereklimi ?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Sol Ok 13"/>
          <p:cNvSpPr/>
          <p:nvPr/>
        </p:nvSpPr>
        <p:spPr bwMode="auto">
          <a:xfrm>
            <a:off x="5076056" y="3456586"/>
            <a:ext cx="3680792" cy="172819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tr-TR" sz="1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astane Demirbaşı, Tıbbi </a:t>
            </a:r>
            <a:r>
              <a:rPr lang="tr-TR" sz="1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tr-TR" sz="1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arf Malzemesi mi, Tek kullanımlık mı?</a:t>
            </a:r>
            <a:endParaRPr lang="tr-TR" sz="16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919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3" y="260647"/>
            <a:ext cx="711626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tr-TR" sz="2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Fiyat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2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Çalışması</a:t>
            </a:r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18</a:t>
            </a:fld>
            <a:endParaRPr lang="tr-TR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5 Altbilgi Yer Tutucusu"/>
          <p:cNvSpPr txBox="1">
            <a:spLocks/>
          </p:cNvSpPr>
          <p:nvPr/>
        </p:nvSpPr>
        <p:spPr>
          <a:xfrm>
            <a:off x="3124200" y="6381328"/>
            <a:ext cx="3031976" cy="324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mtClean="0">
                <a:solidFill>
                  <a:srgbClr val="000000"/>
                </a:solidFill>
              </a:rPr>
              <a:t>Tıbbi Malzeme Daire Başkanlığı</a:t>
            </a:r>
            <a:endParaRPr lang="tr-T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124719225"/>
              </p:ext>
            </p:extLst>
          </p:nvPr>
        </p:nvGraphicFramePr>
        <p:xfrm>
          <a:off x="619944" y="1556792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7-Noktalı Yıldız 2"/>
          <p:cNvSpPr/>
          <p:nvPr/>
        </p:nvSpPr>
        <p:spPr>
          <a:xfrm>
            <a:off x="3635896" y="2924944"/>
            <a:ext cx="1792560" cy="1440160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atin typeface="Aharoni" pitchFamily="2" charset="-79"/>
                <a:cs typeface="Aharoni" pitchFamily="2" charset="-79"/>
              </a:rPr>
              <a:t>SHFK Fiyat Kararı</a:t>
            </a:r>
            <a:endParaRPr lang="tr-TR" sz="16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1919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072B18-B841-4652-A983-D80E7254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>
                                            <p:graphicEl>
                                              <a:dgm id="{DC072B18-B841-4652-A983-D80E7254D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5C2BAE-4BD7-403A-AACD-D586E90EB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>
                                            <p:graphicEl>
                                              <a:dgm id="{745C2BAE-4BD7-403A-AACD-D586E90EB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74E02A-3E92-4E80-A27B-031A3C66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8">
                                            <p:graphicEl>
                                              <a:dgm id="{5074E02A-3E92-4E80-A27B-031A3C66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71B75D-7B8D-49FF-88FC-0C1AF7E9C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8">
                                            <p:graphicEl>
                                              <a:dgm id="{ED71B75D-7B8D-49FF-88FC-0C1AF7E9C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/>
        </p:bldSub>
      </p:bldGraphic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3" y="286635"/>
            <a:ext cx="732390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lvl="0" eaLnBrk="0" hangingPunct="0">
              <a:defRPr sz="2400" i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Tıbbi </a:t>
            </a:r>
            <a:r>
              <a:rPr lang="tr-TR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Malzemeler için Sağlık Teknoloji Değerlendirme (HTA)</a:t>
            </a:r>
            <a:endParaRPr lang="tr-TR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221535901"/>
              </p:ext>
            </p:extLst>
          </p:nvPr>
        </p:nvGraphicFramePr>
        <p:xfrm>
          <a:off x="107504" y="1544421"/>
          <a:ext cx="8435280" cy="435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b="1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19</a:t>
            </a:fld>
            <a:endParaRPr lang="tr-TR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91750" y="3569211"/>
            <a:ext cx="86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  </a:t>
            </a:r>
            <a:r>
              <a:rPr lang="tr-TR" sz="1400" b="1" dirty="0" smtClean="0"/>
              <a:t>TİTUBB</a:t>
            </a:r>
            <a:endParaRPr lang="tr-TR" sz="1400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6876256" y="387698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Edwardian Script ITC" pitchFamily="66" charset="0"/>
              </a:rPr>
              <a:t>İmza</a:t>
            </a:r>
            <a:endParaRPr lang="tr-TR" sz="2800" dirty="0">
              <a:latin typeface="Edwardian Script ITC" pitchFamily="66" charset="0"/>
            </a:endParaRPr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6381328"/>
            <a:ext cx="3031976" cy="324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dirty="0" smtClean="0">
                <a:solidFill>
                  <a:srgbClr val="000000"/>
                </a:solidFill>
              </a:rPr>
              <a:t>Tıbbi Malzeme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4048524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30E6A5-AB1F-4DFD-8141-9FF5E7B18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10">
                                            <p:graphicEl>
                                              <a:dgm id="{3B30E6A5-AB1F-4DFD-8141-9FF5E7B18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6FB64A-33D0-4D0C-BEAD-A188C8434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9C6FB64A-33D0-4D0C-BEAD-A188C8434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1CF841-DDF9-442B-8700-0B54E4FA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9D1CF841-DDF9-442B-8700-0B54E4FA4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9D1CF841-DDF9-442B-8700-0B54E4FA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9D1CF841-DDF9-442B-8700-0B54E4FA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5C048B-A125-4C9E-94FF-1CCCE59A8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E45C048B-A125-4C9E-94FF-1CCCE59A8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D76362-3FED-4F8D-A2E2-6321D889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DAD76362-3FED-4F8D-A2E2-6321D889C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DAD76362-3FED-4F8D-A2E2-6321D889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DAD76362-3FED-4F8D-A2E2-6321D889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2AF887-263F-4DE5-A024-EA653842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dgm id="{112AF887-263F-4DE5-A024-EA6538422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769048-1F7E-4419-8301-8E9F89FC5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3F769048-1F7E-4419-8301-8E9F89FC5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3F769048-1F7E-4419-8301-8E9F89FC5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3F769048-1F7E-4419-8301-8E9F89FC5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C15BBE-94C6-4819-9CF1-E8D8D700E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dgm id="{20C15BBE-94C6-4819-9CF1-E8D8D700E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16CB15-71E5-45F0-AD68-600E8DBBE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dgm id="{7716CB15-71E5-45F0-AD68-600E8DBBE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dgm id="{7716CB15-71E5-45F0-AD68-600E8DBBE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dgm id="{7716CB15-71E5-45F0-AD68-600E8DBBE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7BD89F-7DA3-4A16-B5BB-6881A0342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087BD89F-7DA3-4A16-B5BB-6881A0342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D49BB4-C7E6-48BC-BB0E-3011E357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graphicEl>
                                              <a:dgm id="{B1D49BB4-C7E6-48BC-BB0E-3011E3579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B1D49BB4-C7E6-48BC-BB0E-3011E357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B1D49BB4-C7E6-48BC-BB0E-3011E3579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AC205F-C677-48C5-9336-40C82013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graphicEl>
                                              <a:dgm id="{81AC205F-C677-48C5-9336-40C820130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E8717A-570D-441D-B05F-D92A63D3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graphicEl>
                                              <a:dgm id="{5EE8717A-570D-441D-B05F-D92A63D39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5EE8717A-570D-441D-B05F-D92A63D3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5EE8717A-570D-441D-B05F-D92A63D3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F489F2-A119-4274-B720-7DDE670C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graphicEl>
                                              <a:dgm id="{24F489F2-A119-4274-B720-7DDE670C8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31323F-AEC7-41A5-90AF-97437FD61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EB31323F-AEC7-41A5-90AF-97437FD61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EB31323F-AEC7-41A5-90AF-97437FD61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EB31323F-AEC7-41A5-90AF-97437FD61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0FC052-D406-4094-894C-6C1616E3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graphicEl>
                                              <a:dgm id="{DB0FC052-D406-4094-894C-6C1616E38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9227F1-481C-4D3A-8F42-1E01400D6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graphicEl>
                                              <a:dgm id="{ED9227F1-481C-4D3A-8F42-1E01400D6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ED9227F1-481C-4D3A-8F42-1E01400D6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graphicEl>
                                              <a:dgm id="{ED9227F1-481C-4D3A-8F42-1E01400D6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11DD8C-363B-47D3-9648-D863A966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graphicEl>
                                              <a:dgm id="{4D11DD8C-363B-47D3-9648-D863A966C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0EB170-C4DA-4F1D-83F7-E73113710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graphicEl>
                                              <a:dgm id="{FD0EB170-C4DA-4F1D-83F7-E73113710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33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 bwMode="auto">
          <a:xfrm>
            <a:off x="1979712" y="14125"/>
            <a:ext cx="677393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r-T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SOSYAL GÜVENLİK MEVZUATINA GÖRE TIBBİ MALZEME TANIMI</a:t>
            </a:r>
            <a:endParaRPr lang="tr-TR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0"/>
          </p:nvPr>
        </p:nvSpPr>
        <p:spPr>
          <a:xfrm>
            <a:off x="3077974" y="6533728"/>
            <a:ext cx="3031976" cy="324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dirty="0" smtClean="0">
                <a:solidFill>
                  <a:srgbClr val="000000"/>
                </a:solidFill>
              </a:rPr>
              <a:t>Tıbbi Malzeme Daire Başkanlığı</a:t>
            </a:r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42516" y="6589861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211887" y="6533728"/>
            <a:ext cx="514400" cy="324272"/>
          </a:xfrm>
        </p:spPr>
        <p:txBody>
          <a:bodyPr/>
          <a:lstStyle/>
          <a:p>
            <a:pPr>
              <a:defRPr/>
            </a:pPr>
            <a:fld id="{1DC75858-DC7D-4705-A67F-B64F4D22C43A}" type="slidenum">
              <a:rPr lang="tr-TR" smtClean="0">
                <a:solidFill>
                  <a:srgbClr val="000000"/>
                </a:solidFill>
                <a:latin typeface="Arial Black" pitchFamily="34" charset="0"/>
              </a:rPr>
              <a:pPr>
                <a:defRPr/>
              </a:pPr>
              <a:t>2</a:t>
            </a:fld>
            <a:endParaRPr lang="tr-TR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20338" y="1484784"/>
            <a:ext cx="8147248" cy="4464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tr-TR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Ortez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ve protezler 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Tıbbî araç ve gereçler 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Kişi kullanımına mahsus tıbbî cihazlar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Tıbbî sarf ve  basit sıhhi sarf malzemeleri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İyileştirici nitelikteki tıbbî sarf malzemeleri</a:t>
            </a:r>
          </a:p>
        </p:txBody>
      </p:sp>
    </p:spTree>
    <p:extLst>
      <p:ext uri="{BB962C8B-B14F-4D97-AF65-F5344CB8AC3E}">
        <p14:creationId xmlns:p14="http://schemas.microsoft.com/office/powerpoint/2010/main" val="211639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907704" y="0"/>
            <a:ext cx="7236296" cy="70639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tr-TR" sz="2400" kern="0" dirty="0" smtClean="0"/>
              <a:t>Tanıya Dayalı İşleme Dahil Olmayan Tıbbi Malzemeler</a:t>
            </a:r>
            <a:br>
              <a:rPr lang="tr-TR" sz="2400" kern="0" dirty="0" smtClean="0"/>
            </a:br>
            <a:endParaRPr lang="tr-TR" sz="2400" kern="0" dirty="0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23528" y="1111090"/>
            <a:ext cx="8591872" cy="516729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b="0" dirty="0" smtClean="0">
                <a:solidFill>
                  <a:srgbClr val="0070C0"/>
                </a:solidFill>
              </a:rPr>
              <a:t>Tıbbi </a:t>
            </a:r>
            <a:r>
              <a:rPr lang="tr-TR" b="0" dirty="0">
                <a:solidFill>
                  <a:srgbClr val="0070C0"/>
                </a:solidFill>
              </a:rPr>
              <a:t>malzemelerin diğer sağlık teknolojilerine göre ürün çeşitliliğinin çok fazla </a:t>
            </a:r>
            <a:r>
              <a:rPr lang="tr-TR" b="0" dirty="0" smtClean="0">
                <a:solidFill>
                  <a:srgbClr val="0070C0"/>
                </a:solidFill>
              </a:rPr>
              <a:t>olması</a:t>
            </a:r>
          </a:p>
          <a:p>
            <a:pPr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b="0" dirty="0">
              <a:solidFill>
                <a:srgbClr val="0070C0"/>
              </a:solidFill>
            </a:endParaRPr>
          </a:p>
          <a:p>
            <a:pPr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b="0" dirty="0" smtClean="0">
                <a:solidFill>
                  <a:srgbClr val="0070C0"/>
                </a:solidFill>
              </a:rPr>
              <a:t>Teknolojilerinin </a:t>
            </a:r>
            <a:r>
              <a:rPr lang="tr-TR" b="0" dirty="0">
                <a:solidFill>
                  <a:srgbClr val="0070C0"/>
                </a:solidFill>
              </a:rPr>
              <a:t>sürekli ve hızlı bir şekilde değişmesi </a:t>
            </a:r>
            <a:endParaRPr lang="tr-TR" b="0" dirty="0" smtClean="0">
              <a:solidFill>
                <a:srgbClr val="0070C0"/>
              </a:solidFill>
            </a:endParaRPr>
          </a:p>
          <a:p>
            <a:pPr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b="0" dirty="0">
              <a:solidFill>
                <a:srgbClr val="0070C0"/>
              </a:solidFill>
            </a:endParaRPr>
          </a:p>
          <a:p>
            <a:pPr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b="0" dirty="0" smtClean="0">
                <a:solidFill>
                  <a:srgbClr val="0070C0"/>
                </a:solidFill>
              </a:rPr>
              <a:t>Geri </a:t>
            </a:r>
            <a:r>
              <a:rPr lang="tr-TR" b="0" dirty="0">
                <a:solidFill>
                  <a:srgbClr val="0070C0"/>
                </a:solidFill>
              </a:rPr>
              <a:t>ödeme regülasyonlarının uygulama zorluğu (Jenerik kavramının net olarak kullanılamaması vb</a:t>
            </a:r>
            <a:r>
              <a:rPr lang="tr-TR" b="0" dirty="0" smtClean="0">
                <a:solidFill>
                  <a:srgbClr val="0070C0"/>
                </a:solidFill>
              </a:rPr>
              <a:t>.)</a:t>
            </a:r>
          </a:p>
          <a:p>
            <a:pPr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b="0" dirty="0">
              <a:solidFill>
                <a:srgbClr val="0070C0"/>
              </a:solidFill>
            </a:endParaRPr>
          </a:p>
          <a:p>
            <a:pPr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b="0" dirty="0" smtClean="0">
                <a:solidFill>
                  <a:srgbClr val="0070C0"/>
                </a:solidFill>
              </a:rPr>
              <a:t>İade </a:t>
            </a:r>
            <a:r>
              <a:rPr lang="tr-TR" b="0" dirty="0">
                <a:solidFill>
                  <a:srgbClr val="0070C0"/>
                </a:solidFill>
              </a:rPr>
              <a:t>kapsamındaki cihazların stok, takip, bakım ve onarımlarında yaşanan </a:t>
            </a:r>
            <a:r>
              <a:rPr lang="tr-TR" b="0" dirty="0" smtClean="0">
                <a:solidFill>
                  <a:srgbClr val="0070C0"/>
                </a:solidFill>
              </a:rPr>
              <a:t>problemler</a:t>
            </a:r>
            <a:endParaRPr lang="tr-TR" b="0" dirty="0">
              <a:solidFill>
                <a:srgbClr val="0070C0"/>
              </a:solidFill>
            </a:endParaRPr>
          </a:p>
        </p:txBody>
      </p:sp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0" y="260647"/>
            <a:ext cx="711626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tr-TR" sz="2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RİSKLER</a:t>
            </a:r>
            <a:endParaRPr lang="tr-TR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600D-9A17-4034-A514-C693F5CDA19A}" type="datetime1">
              <a:rPr lang="tr-TR" smtClean="0"/>
              <a:t>05.12.2014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Tıbbi Malzeme Daire Başkanlığı</a:t>
            </a:r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713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2" y="286635"/>
            <a:ext cx="732390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lvl="0" eaLnBrk="0" hangingPunct="0">
              <a:defRPr sz="2400" i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HEDEFLERİMİZ</a:t>
            </a:r>
            <a:endParaRPr lang="tr-TR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C89E-CE49-4AA0-A955-054656ECE1E8}" type="datetime1">
              <a:rPr lang="tr-TR" smtClean="0"/>
              <a:t>05.12.2014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Tıbbi Malzeme Daire Başkanlığı</a:t>
            </a:r>
          </a:p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 dirty="0"/>
          </a:p>
        </p:txBody>
      </p:sp>
      <p:sp>
        <p:nvSpPr>
          <p:cNvPr id="9" name="6 Dikdörtgen"/>
          <p:cNvSpPr/>
          <p:nvPr/>
        </p:nvSpPr>
        <p:spPr>
          <a:xfrm>
            <a:off x="639473" y="1340768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</a:rPr>
              <a:t>Tıbbi malzeme endüstrisinde ülkemiz makroekonomik hedefleri doğrultusunda yurt içi kaynakların kullanılmasının teşvik edilmesi amacı ile paralel ödeme politikaları uygulamak.</a:t>
            </a:r>
          </a:p>
          <a:p>
            <a:pPr marL="361950" lvl="1" indent="-3429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</a:rPr>
              <a:t>Bütçenin </a:t>
            </a:r>
            <a:r>
              <a:rPr lang="tr-TR" sz="2800" dirty="0">
                <a:solidFill>
                  <a:srgbClr val="0070C0"/>
                </a:solidFill>
                <a:latin typeface="Calibri" pitchFamily="34" charset="0"/>
              </a:rPr>
              <a:t>etkin bir şekilde tedaviye dönüşmesini sağlayan, firma yada tıbbi malzeme özelinde hızlı ve etkin politikalar uygulamaya elverişli, rasyonel-optimal bir ödeme sistemi </a:t>
            </a: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</a:rPr>
              <a:t>oluşturmak.</a:t>
            </a:r>
            <a:endParaRPr lang="tr-TR" sz="2800" dirty="0">
              <a:solidFill>
                <a:srgbClr val="0070C0"/>
              </a:solidFill>
              <a:latin typeface="Calibri" pitchFamily="34" charset="0"/>
            </a:endParaRPr>
          </a:p>
          <a:p>
            <a:pPr marL="361950" lvl="1" indent="-342900" algn="just" eaLnBrk="1" hangingPunct="1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70C0"/>
                </a:solidFill>
                <a:latin typeface="Calibri" pitchFamily="34" charset="0"/>
              </a:rPr>
              <a:t>Kaliteli tıbbi malzeme kullanımını teşvik </a:t>
            </a: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</a:rPr>
              <a:t>etmek,</a:t>
            </a:r>
            <a:endParaRPr lang="tr-TR" sz="2800" dirty="0">
              <a:solidFill>
                <a:srgbClr val="0070C0"/>
              </a:solidFill>
              <a:latin typeface="Calibri" pitchFamily="34" charset="0"/>
            </a:endParaRPr>
          </a:p>
          <a:p>
            <a:pPr marL="361950" lvl="1" indent="-342900" algn="just" eaLnBrk="1" hangingPunct="1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</a:rPr>
              <a:t>"Sağlık </a:t>
            </a:r>
            <a:r>
              <a:rPr lang="tr-TR" sz="2800" dirty="0">
                <a:solidFill>
                  <a:srgbClr val="0070C0"/>
                </a:solidFill>
                <a:latin typeface="Calibri" pitchFamily="34" charset="0"/>
              </a:rPr>
              <a:t>Teknolojileri </a:t>
            </a: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</a:rPr>
              <a:t>Değerlendirme" </a:t>
            </a:r>
            <a:r>
              <a:rPr lang="tr-TR" sz="2800" dirty="0">
                <a:solidFill>
                  <a:srgbClr val="0070C0"/>
                </a:solidFill>
                <a:latin typeface="Calibri" pitchFamily="34" charset="0"/>
              </a:rPr>
              <a:t>kapasitesinin geliştirilmesini sağlamak</a:t>
            </a:r>
            <a:r>
              <a:rPr lang="tr-TR" sz="2800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tr-TR" sz="28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7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1640583" y="286635"/>
            <a:ext cx="732390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lvl="0" eaLnBrk="0" hangingPunct="0">
              <a:defRPr sz="2400" i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Tıbbi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malzemelerin doğrudan ödenmesi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projesi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C89E-CE49-4AA0-A955-054656ECE1E8}" type="datetime1">
              <a:rPr lang="tr-TR" smtClean="0"/>
              <a:t>05.12.2014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Tıbbi Malzeme Daire Başkanlığı</a:t>
            </a:r>
          </a:p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57200" y="1340768"/>
            <a:ext cx="8507288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Eklem İmplantları, Total Yapay Kalp, </a:t>
            </a:r>
            <a:r>
              <a:rPr lang="tr-TR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ventrikül</a:t>
            </a: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destek cihazları, greftler gibi yüksek teknoloji içeren ve bütçe etkisi yüksek olan tıbbi malzemelerin doğrudan ödenmesi için tıbbi malzeme tedarikçileri ile sözleşme yapılması planlanmaktadır.</a:t>
            </a:r>
          </a:p>
          <a:p>
            <a:pPr algn="just"/>
            <a:endParaRPr lang="tr-TR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Öncelikle belirli branşlarda, KİK’e tabi üniversite hastanelerinde tedavi gören hastalar için bu yolla tıbbi malzeme temin edilmesi planlanmaktadır. </a:t>
            </a:r>
          </a:p>
          <a:p>
            <a:pPr algn="just"/>
            <a:endParaRPr lang="tr-TR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Kurulması düşünülen MEDULA TIBBİ MALZEME sistemi ile hastalar mağdur edilmeden hastaneler ve firmalar arasında elektronik ortamda tıbbi malzeme temini sağlanacaktır.</a:t>
            </a:r>
          </a:p>
        </p:txBody>
      </p:sp>
    </p:spTree>
    <p:extLst>
      <p:ext uri="{BB962C8B-B14F-4D97-AF65-F5344CB8AC3E}">
        <p14:creationId xmlns:p14="http://schemas.microsoft.com/office/powerpoint/2010/main" val="313066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69" y="5070301"/>
            <a:ext cx="2102087" cy="11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2" y="1128641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ol Sağ Ok 3"/>
          <p:cNvSpPr/>
          <p:nvPr/>
        </p:nvSpPr>
        <p:spPr>
          <a:xfrm>
            <a:off x="2959036" y="1316673"/>
            <a:ext cx="3168352" cy="3742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Sol Sağ Ok 4"/>
          <p:cNvSpPr/>
          <p:nvPr/>
        </p:nvSpPr>
        <p:spPr>
          <a:xfrm rot="7792153">
            <a:off x="4997323" y="3751203"/>
            <a:ext cx="2502799" cy="447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Sol Sağ Ok 5"/>
          <p:cNvSpPr/>
          <p:nvPr/>
        </p:nvSpPr>
        <p:spPr>
          <a:xfrm rot="2935585">
            <a:off x="1250436" y="3755294"/>
            <a:ext cx="2666021" cy="3742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731585" y="1017344"/>
            <a:ext cx="172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prstClr val="black"/>
                </a:solidFill>
              </a:rPr>
              <a:t>REÇETE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 rot="18568363">
            <a:off x="5094691" y="3726219"/>
            <a:ext cx="172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Fatura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 rot="2987387">
            <a:off x="1793340" y="3433726"/>
            <a:ext cx="172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Ödeme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 rot="16200000">
            <a:off x="65818" y="17440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Tedarikçi</a:t>
            </a:r>
            <a:endParaRPr lang="tr-TR" b="1" i="1" u="sng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 rot="18581262">
            <a:off x="5315619" y="4032899"/>
            <a:ext cx="232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İşle</a:t>
            </a:r>
            <a:r>
              <a:rPr lang="tr-TR" dirty="0" smtClean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+ diğer </a:t>
            </a:r>
            <a:r>
              <a:rPr lang="en-US" dirty="0" err="1" smtClean="0">
                <a:solidFill>
                  <a:prstClr val="black"/>
                </a:solidFill>
              </a:rPr>
              <a:t>gider</a:t>
            </a:r>
            <a:r>
              <a:rPr lang="tr-TR" dirty="0" err="1" smtClean="0">
                <a:solidFill>
                  <a:prstClr val="black"/>
                </a:solidFill>
              </a:rPr>
              <a:t>ler</a:t>
            </a:r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08" y="2132492"/>
            <a:ext cx="238766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 rot="2987387">
            <a:off x="1469739" y="3790099"/>
            <a:ext cx="172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Sözleşme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600350" y="3197539"/>
            <a:ext cx="17232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MEDULA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2" y="104291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Başlık"/>
          <p:cNvSpPr txBox="1">
            <a:spLocks/>
          </p:cNvSpPr>
          <p:nvPr/>
        </p:nvSpPr>
        <p:spPr bwMode="auto">
          <a:xfrm>
            <a:off x="1634077" y="116632"/>
            <a:ext cx="7179889" cy="73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lvl="0" eaLnBrk="0" hangingPunct="0">
              <a:defRPr sz="2400" i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Tıbbi </a:t>
            </a: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malzemelerin doğrudan ödenmesi </a:t>
            </a: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projesi</a:t>
            </a:r>
            <a:endParaRPr lang="tr-T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2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4365104"/>
            <a:ext cx="84249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buFont typeface="Arial" pitchFamily="34" charset="0"/>
              <a:buChar char="•"/>
            </a:pPr>
            <a:endParaRPr lang="tr-TR" sz="2000" dirty="0" smtClean="0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  <a:p>
            <a:pPr eaLnBrk="1" hangingPunct="1"/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Teşekkür ederim</a:t>
            </a:r>
            <a:endParaRPr lang="tr-T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 bwMode="auto">
          <a:xfrm>
            <a:off x="457200" y="6453335"/>
            <a:ext cx="1066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94AA5-6983-4010-A59C-1A37E8A5B59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05.12.2014</a:t>
            </a:fld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52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ABA12C2-8296-418C-929B-5EC9131EC588}" type="slidenum">
              <a:rPr lang="tr-TR" b="1" smtClean="0">
                <a:solidFill>
                  <a:srgbClr val="000000"/>
                </a:solidFill>
                <a:latin typeface="Arial Black" pitchFamily="34" charset="0"/>
              </a:rPr>
              <a:pPr algn="r" eaLnBrk="1" hangingPunct="1"/>
              <a:t>24</a:t>
            </a:fld>
            <a:endParaRPr lang="tr-TR" b="1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AutoShape 2" descr="http://w/wps/wcm/myconnect/19c3ea12-36e5-419e-ac1e-ef218f1d5b6d/SGK_1152x864.jpg?MOD=AJPERES&amp;CACHEID=19c3ea12-36e5-419e-ac1e-ef218f1d5b6d"/>
          <p:cNvSpPr>
            <a:spLocks noChangeAspect="1" noChangeArrowheads="1"/>
          </p:cNvSpPr>
          <p:nvPr/>
        </p:nvSpPr>
        <p:spPr bwMode="auto">
          <a:xfrm>
            <a:off x="63500" y="-136525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76" y="836712"/>
            <a:ext cx="56166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6381328"/>
            <a:ext cx="3031976" cy="324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mtClean="0">
                <a:solidFill>
                  <a:srgbClr val="000000"/>
                </a:solidFill>
              </a:rPr>
              <a:t>Tıbbi Malzeme Daire Başkanlığı</a:t>
            </a:r>
            <a:endParaRPr lang="tr-T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2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Başlık"/>
          <p:cNvSpPr txBox="1">
            <a:spLocks/>
          </p:cNvSpPr>
          <p:nvPr/>
        </p:nvSpPr>
        <p:spPr bwMode="auto">
          <a:xfrm>
            <a:off x="1581375" y="280896"/>
            <a:ext cx="711626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r-T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GENEL OLARAK GERİ ÖDEME</a:t>
            </a:r>
            <a:endParaRPr lang="tr-TR" sz="2400" i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İçerik Yer Tutucusu 3"/>
          <p:cNvSpPr txBox="1">
            <a:spLocks/>
          </p:cNvSpPr>
          <p:nvPr/>
        </p:nvSpPr>
        <p:spPr>
          <a:xfrm>
            <a:off x="467544" y="1412776"/>
            <a:ext cx="8229600" cy="462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Tıbbi </a:t>
            </a:r>
            <a:r>
              <a:rPr lang="tr-TR" sz="2800" b="0" dirty="0">
                <a:solidFill>
                  <a:srgbClr val="0070C0"/>
                </a:solidFill>
                <a:latin typeface="Calibri" panose="020F0502020204030204" pitchFamily="34" charset="0"/>
              </a:rPr>
              <a:t>malzeme ödeme </a:t>
            </a:r>
            <a:r>
              <a:rPr lang="tr-TR" sz="28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esasları Yatarak tedavide kullanılan tıbbi malzemeler ve Ayakta tedavide kullanılan tıbbi malzemeler olarak ikiye ayrılır.</a:t>
            </a:r>
          </a:p>
          <a:p>
            <a:pPr algn="just"/>
            <a:endParaRPr lang="tr-TR" sz="2800" b="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Tıbbi Malzeme listeleri Sağlık Uygulama Tebliği (SUT) eki olarak yayımlanmaktadır.</a:t>
            </a:r>
          </a:p>
          <a:p>
            <a:pPr algn="just"/>
            <a:endParaRPr lang="tr-TR" sz="2800" b="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b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Tıbbi malzemeler ile ilgili geri ödeme kriterleri SUT ve eki listelerde yer almaktadır.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AF2-B354-4D0C-B815-F08B65822FA9}" type="datetime1">
              <a:rPr lang="tr-TR" smtClean="0"/>
              <a:t>05.12.2014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Tıbbi Malzeme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538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68760"/>
            <a:ext cx="8610600" cy="5112568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Kurumca bedeli karşılanan tıbbi malzemelerin, Türkiye İlaç ve Tıbbi Cihaz Ulusal Bilgi Bankasına (TİTUBB) kayıt/bildirim işlemi tamamlanmış olmalıdır.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Yatarak tedavilerde kullanılan tıbbi malzemeler sağlık kurumu tarafından temin edilmek zorundadır. Bu malzemelerin reçete karşılığı hastaya aldırılması durumunda, fatura tutarı hastaya ödenerek ilgili sağlık kurumunun alacağından mahsup edilir.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Bedeli Kurumca karşılanmayan işlemlere ait tıbbi malzeme bedelleri Kurumca karşılanmaz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3EFD-2A04-4E30-923A-172E4E2D5F67}" type="slidenum">
              <a:rPr lang="tr-TR" smtClean="0">
                <a:solidFill>
                  <a:srgbClr val="046CA6"/>
                </a:solidFill>
              </a:rPr>
              <a:pPr>
                <a:defRPr/>
              </a:pPr>
              <a:t>4</a:t>
            </a:fld>
            <a:endParaRPr lang="tr-TR" dirty="0">
              <a:solidFill>
                <a:srgbClr val="046CA6"/>
              </a:solidFill>
            </a:endParaRPr>
          </a:p>
        </p:txBody>
      </p:sp>
      <p:pic>
        <p:nvPicPr>
          <p:cNvPr id="6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Başlık"/>
          <p:cNvSpPr txBox="1">
            <a:spLocks/>
          </p:cNvSpPr>
          <p:nvPr/>
        </p:nvSpPr>
        <p:spPr bwMode="auto">
          <a:xfrm>
            <a:off x="1581375" y="280896"/>
            <a:ext cx="711626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r-T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GENEL OLARAK GERİ ÖDEME</a:t>
            </a:r>
            <a:endParaRPr lang="tr-TR" sz="24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80907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GENEL OLARAK GERİ ÖDEME</a:t>
            </a:r>
            <a:r>
              <a:rPr lang="tr-TR" sz="2800" i="1" dirty="0"/>
              <a:t/>
            </a:r>
            <a:br>
              <a:rPr lang="tr-TR" sz="2800" i="1" dirty="0"/>
            </a:b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628800"/>
            <a:ext cx="8610600" cy="453650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22 branş ve ürün grubuna ait tıbbi malzemeler; SUT kodları, tıbbi malzeme alan tanımları ve fiyatları ile birlikte SUT eki listelerde tanımlanmıştır.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endParaRPr lang="tr-TR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Bu branşlara ait SUT eki listelerde yer almayan tıbbi malzeme bedelleri Kurumca karşılanmaz.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3EFD-2A04-4E30-923A-172E4E2D5F67}" type="slidenum">
              <a:rPr lang="tr-TR" smtClean="0">
                <a:solidFill>
                  <a:srgbClr val="046CA6"/>
                </a:solidFill>
              </a:rPr>
              <a:pPr>
                <a:defRPr/>
              </a:pPr>
              <a:t>5</a:t>
            </a:fld>
            <a:endParaRPr lang="tr-TR" dirty="0">
              <a:solidFill>
                <a:srgbClr val="046CA6"/>
              </a:solidFill>
            </a:endParaRPr>
          </a:p>
        </p:txBody>
      </p:sp>
      <p:pic>
        <p:nvPicPr>
          <p:cNvPr id="6" name="3 Resim" descr="Resi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Tıbbi Malzeme Daire Başkanlığı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9A37-A72A-482B-8E5A-00F02924EE82}" type="datetime1">
              <a:rPr lang="tr-TR" smtClean="0"/>
              <a:t>05.12.2014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559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GENEL OLARAK GERİ ÖDEME</a:t>
            </a:r>
            <a:r>
              <a:rPr lang="tr-TR" sz="2800" i="1" dirty="0"/>
              <a:t/>
            </a:r>
            <a:br>
              <a:rPr lang="tr-TR" sz="2800" i="1" dirty="0"/>
            </a:b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124744"/>
            <a:ext cx="8610600" cy="5112568"/>
          </a:xfrm>
          <a:ln>
            <a:noFill/>
          </a:ln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tr-TR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Yatan hasta tedavilerinde kullanılan tıbbi malzemeler için düzenlenmiş sağlık kurulu raporları/konsey kararları düzenlendiği sağlık hizmeti sunucusunda geçerlidir.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tr-TR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SUT eki listelerde yer alan malzemelerin, MEDULA hastane uygulamasına serbest kodsuz malzeme olarak girilmesi halinde bedeli Kurumca karşılanmaz. </a:t>
            </a:r>
            <a:r>
              <a:rPr lang="tr-TR" sz="2200" dirty="0">
                <a:solidFill>
                  <a:srgbClr val="0070C0"/>
                </a:solidFill>
                <a:latin typeface="Calibri" panose="020F0502020204030204" pitchFamily="34" charset="0"/>
              </a:rPr>
              <a:t>Ancak alım tarihi ve/veya </a:t>
            </a:r>
            <a:r>
              <a:rPr lang="tr-TR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ihale </a:t>
            </a:r>
            <a:r>
              <a:rPr lang="tr-TR" sz="2200" dirty="0">
                <a:solidFill>
                  <a:srgbClr val="0070C0"/>
                </a:solidFill>
                <a:latin typeface="Calibri" panose="020F0502020204030204" pitchFamily="34" charset="0"/>
              </a:rPr>
              <a:t>karar tarihi 1/10/2014 tarihinden önce olmak kaydıyla “Birden Fazla Branşta Kullanılan Tıbbi </a:t>
            </a:r>
            <a:r>
              <a:rPr lang="tr-TR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Malzemeler” </a:t>
            </a:r>
            <a:r>
              <a:rPr lang="tr-TR" sz="2200" dirty="0">
                <a:solidFill>
                  <a:srgbClr val="0070C0"/>
                </a:solidFill>
                <a:latin typeface="Calibri" panose="020F0502020204030204" pitchFamily="34" charset="0"/>
              </a:rPr>
              <a:t>kapsamında değerlendirilecek ürünler için 1/4/2015 tarihine kadar bu şart aranmaz.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tr-TR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SUT ve eki listelerde yer alan birim fiyatlar, sağlık hizmeti sunucuları tarafından hangi fiyatlara temin edildiğine bakılmaksızın geri ödemede esas alınacak olan fiyatlardır.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3EFD-2A04-4E30-923A-172E4E2D5F67}" type="slidenum">
              <a:rPr lang="tr-TR" smtClean="0">
                <a:solidFill>
                  <a:srgbClr val="046CA6"/>
                </a:solidFill>
              </a:rPr>
              <a:pPr>
                <a:defRPr/>
              </a:pPr>
              <a:t>6</a:t>
            </a:fld>
            <a:endParaRPr lang="tr-TR" dirty="0">
              <a:solidFill>
                <a:srgbClr val="046CA6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754E-63AE-44F3-8E6F-672586E590E2}" type="datetime1">
              <a:rPr lang="tr-TR" smtClean="0"/>
              <a:t>05.12.2014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Tıbbi Malzeme Daire Başkanlığı</a:t>
            </a:r>
            <a:endParaRPr lang="tr-TR" dirty="0"/>
          </a:p>
        </p:txBody>
      </p:sp>
      <p:pic>
        <p:nvPicPr>
          <p:cNvPr id="8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7172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36451"/>
          </a:xfrm>
        </p:spPr>
        <p:txBody>
          <a:bodyPr>
            <a:normAutofit fontScale="90000"/>
          </a:bodyPr>
          <a:lstStyle/>
          <a:p>
            <a:r>
              <a:rPr lang="tr-TR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SAĞLIK HİZMET SUNUCULARINA GÖRE GERİ ÖDEME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Kamu </a:t>
            </a:r>
            <a:r>
              <a:rPr lang="tr-T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İhale Kanununa tabi olan resmi sağlık kurum ve </a:t>
            </a:r>
            <a:r>
              <a:rPr lang="tr-T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kuruluşlarında</a:t>
            </a:r>
          </a:p>
          <a:p>
            <a:pPr marL="0" indent="0">
              <a:buNone/>
            </a:pPr>
            <a:endParaRPr lang="tr-TR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SUT </a:t>
            </a:r>
            <a:r>
              <a:rPr lang="tr-TR" sz="2400" dirty="0">
                <a:solidFill>
                  <a:srgbClr val="0070C0"/>
                </a:solidFill>
                <a:latin typeface="Calibri" panose="020F0502020204030204" pitchFamily="34" charset="0"/>
              </a:rPr>
              <a:t>eki listelerde yer alan </a:t>
            </a: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birim fiyatlara Kurum </a:t>
            </a:r>
            <a:r>
              <a:rPr lang="tr-TR" sz="2400" dirty="0">
                <a:solidFill>
                  <a:srgbClr val="0070C0"/>
                </a:solidFill>
                <a:latin typeface="Calibri" panose="020F0502020204030204" pitchFamily="34" charset="0"/>
              </a:rPr>
              <a:t>bilgi işlem sistemi tarafından %12 işletme gideri ilave edilir</a:t>
            </a: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buClr>
                <a:srgbClr val="0070C0"/>
              </a:buClr>
            </a:pPr>
            <a:endParaRPr lang="tr-TR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SUT </a:t>
            </a:r>
            <a:r>
              <a:rPr lang="tr-TR" sz="2400" dirty="0">
                <a:solidFill>
                  <a:srgbClr val="0070C0"/>
                </a:solidFill>
                <a:latin typeface="Calibri" panose="020F0502020204030204" pitchFamily="34" charset="0"/>
              </a:rPr>
              <a:t>eki listelerde yer almayan tıbbi malzemelerin fatura edilmesi halinde bedelleri Kurumca karşılanmaz.</a:t>
            </a:r>
            <a:r>
              <a:rPr lang="tr-T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Ancak </a:t>
            </a:r>
            <a:r>
              <a:rPr lang="tr-TR" sz="2400" dirty="0">
                <a:solidFill>
                  <a:srgbClr val="0070C0"/>
                </a:solidFill>
                <a:latin typeface="Calibri" panose="020F0502020204030204" pitchFamily="34" charset="0"/>
              </a:rPr>
              <a:t>alım tarihi ve/veya </a:t>
            </a: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kesinleşen </a:t>
            </a:r>
            <a:r>
              <a:rPr lang="tr-TR" sz="2400" dirty="0">
                <a:solidFill>
                  <a:srgbClr val="0070C0"/>
                </a:solidFill>
                <a:latin typeface="Calibri" panose="020F0502020204030204" pitchFamily="34" charset="0"/>
              </a:rPr>
              <a:t>ihale karar tarihi 1/10/2014 tarihinden önce olmak kaydıyla “Birden Fazla Branşta Kullanılan Tıbbi </a:t>
            </a: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Malzemeler” </a:t>
            </a:r>
            <a:r>
              <a:rPr lang="tr-TR" sz="2400" dirty="0">
                <a:solidFill>
                  <a:srgbClr val="0070C0"/>
                </a:solidFill>
                <a:latin typeface="Calibri" panose="020F0502020204030204" pitchFamily="34" charset="0"/>
              </a:rPr>
              <a:t>kapsamında değerlendirilecek ürünler için 1/4/2015 tarihine kadar bu şart aranmaz</a:t>
            </a:r>
            <a:r>
              <a:rPr lang="tr-T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tr-TR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63CE-A0F9-4AF2-8C13-01CDB5F38BE2}" type="datetime1">
              <a:rPr lang="tr-TR" smtClean="0"/>
              <a:t>05.12.2014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Tıbbi Malzeme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806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89440" cy="1143000"/>
          </a:xfrm>
        </p:spPr>
        <p:txBody>
          <a:bodyPr>
            <a:normAutofit/>
          </a:bodyPr>
          <a:lstStyle/>
          <a:p>
            <a:r>
              <a:rPr lang="tr-T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SAĞLIK HİZMET SUNUCULARUNA GÖRE GERİ </a:t>
            </a:r>
            <a:r>
              <a:rPr lang="tr-TR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ÖDEME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Kamu </a:t>
            </a:r>
            <a:r>
              <a:rPr lang="tr-T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İhale Kanununa tabi olmayan resmi sağlık kurum ve kuruluşlarında</a:t>
            </a:r>
            <a:r>
              <a:rPr lang="tr-T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;</a:t>
            </a:r>
          </a:p>
          <a:p>
            <a:pPr marL="0" indent="0" algn="just">
              <a:buNone/>
            </a:pPr>
            <a:endParaRPr lang="tr-TR" sz="28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SUT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eki listelerde yer alan 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birim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fiyatlar, 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geri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ödemede esas alınacak olan fiyatlardır. 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Kurum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bilgi işlem sistemi tarafından 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KDV, işletme gideri vb. ilave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edilmeksizin Kurumca bedelleri karşılanır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tr-TR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SUT eki listelerde yer almayan tıbbi malzemelerin fatura edilmesi halinde bedelleri Kurumca karşılanmaz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CBE6-FF67-4AFA-86E5-1D0123E4B09E}" type="datetime1">
              <a:rPr lang="tr-TR" smtClean="0"/>
              <a:t>05.12.2014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Tıbbi Malzeme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59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tr-TR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SAĞLIK HİZMET SUNUCULARUNA GÖRE GERİ ÖDEME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Özel sağlık kurum ve kuruluşlarında;</a:t>
            </a:r>
          </a:p>
          <a:p>
            <a:pPr marL="0" indent="0">
              <a:buNone/>
            </a:pP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SUT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eki listelerde yer 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birim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fiyatlar, 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geri </a:t>
            </a:r>
            <a:r>
              <a:rPr lang="tr-TR" sz="2800" dirty="0">
                <a:solidFill>
                  <a:srgbClr val="0070C0"/>
                </a:solidFill>
                <a:latin typeface="Calibri" panose="020F0502020204030204" pitchFamily="34" charset="0"/>
              </a:rPr>
              <a:t>ödemede esas alınacak olan </a:t>
            </a:r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fiyatlara KDV ilave edilerek karşılanır. </a:t>
            </a:r>
          </a:p>
          <a:p>
            <a:pPr marL="0" indent="0" algn="just">
              <a:buNone/>
            </a:pPr>
            <a:endParaRPr lang="tr-TR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tr-T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SUT eki listelerde yer almayan tıbbi malzemelerin fatura edilmesi halinde bedelleri Kurumca karşılanmaz.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7C91-5D3C-4A92-9592-C1927C6B4C46}" type="datetime1">
              <a:rPr lang="tr-TR" smtClean="0"/>
              <a:t>05.12.2014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Tıbbi Malzeme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pic>
        <p:nvPicPr>
          <p:cNvPr id="4" name="3 Resim" descr="Resim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926"/>
            <a:ext cx="1389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775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K_1">
  <a:themeElements>
    <a:clrScheme name="Default Design 1">
      <a:dk1>
        <a:srgbClr val="046CA6"/>
      </a:dk1>
      <a:lt1>
        <a:srgbClr val="FFFFFF"/>
      </a:lt1>
      <a:dk2>
        <a:srgbClr val="000000"/>
      </a:dk2>
      <a:lt2>
        <a:srgbClr val="DDDDDD"/>
      </a:lt2>
      <a:accent1>
        <a:srgbClr val="8AC8DE"/>
      </a:accent1>
      <a:accent2>
        <a:srgbClr val="99669B"/>
      </a:accent2>
      <a:accent3>
        <a:srgbClr val="FFFFFF"/>
      </a:accent3>
      <a:accent4>
        <a:srgbClr val="035B8D"/>
      </a:accent4>
      <a:accent5>
        <a:srgbClr val="C4E0EC"/>
      </a:accent5>
      <a:accent6>
        <a:srgbClr val="8A5C8C"/>
      </a:accent6>
      <a:hlink>
        <a:srgbClr val="DDB523"/>
      </a:hlink>
      <a:folHlink>
        <a:srgbClr val="96969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46CA6"/>
        </a:dk1>
        <a:lt1>
          <a:srgbClr val="FFFFFF"/>
        </a:lt1>
        <a:dk2>
          <a:srgbClr val="000000"/>
        </a:dk2>
        <a:lt2>
          <a:srgbClr val="DDDDDD"/>
        </a:lt2>
        <a:accent1>
          <a:srgbClr val="8AC8DE"/>
        </a:accent1>
        <a:accent2>
          <a:srgbClr val="99669B"/>
        </a:accent2>
        <a:accent3>
          <a:srgbClr val="FFFFFF"/>
        </a:accent3>
        <a:accent4>
          <a:srgbClr val="035B8D"/>
        </a:accent4>
        <a:accent5>
          <a:srgbClr val="C4E0EC"/>
        </a:accent5>
        <a:accent6>
          <a:srgbClr val="8A5C8C"/>
        </a:accent6>
        <a:hlink>
          <a:srgbClr val="DDB52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BEC779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DBE0BE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E8B558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F2D7B4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6699"/>
        </a:dk1>
        <a:lt1>
          <a:srgbClr val="FFFFFF"/>
        </a:lt1>
        <a:dk2>
          <a:srgbClr val="000000"/>
        </a:dk2>
        <a:lt2>
          <a:srgbClr val="F7F4D5"/>
        </a:lt2>
        <a:accent1>
          <a:srgbClr val="79B4C7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BED6E0"/>
        </a:accent5>
        <a:accent6>
          <a:srgbClr val="B47FC3"/>
        </a:accent6>
        <a:hlink>
          <a:srgbClr val="E7963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A2B5CA"/>
        </a:accent1>
        <a:accent2>
          <a:srgbClr val="CF934B"/>
        </a:accent2>
        <a:accent3>
          <a:srgbClr val="FFFFFF"/>
        </a:accent3>
        <a:accent4>
          <a:srgbClr val="565682"/>
        </a:accent4>
        <a:accent5>
          <a:srgbClr val="CED7E1"/>
        </a:accent5>
        <a:accent6>
          <a:srgbClr val="BB8543"/>
        </a:accent6>
        <a:hlink>
          <a:srgbClr val="3B8FB1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3277</TotalTime>
  <Words>1406</Words>
  <Application>Microsoft Office PowerPoint</Application>
  <PresentationFormat>Ekran Gösterisi (4:3)</PresentationFormat>
  <Paragraphs>268</Paragraphs>
  <Slides>24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SGK_1</vt:lpstr>
      <vt:lpstr>Ofis Teması</vt:lpstr>
      <vt:lpstr>SOSYAL GÜVENLİK KURUMU</vt:lpstr>
      <vt:lpstr>PowerPoint Sunusu</vt:lpstr>
      <vt:lpstr>PowerPoint Sunusu</vt:lpstr>
      <vt:lpstr>PowerPoint Sunusu</vt:lpstr>
      <vt:lpstr>GENEL OLARAK GERİ ÖDEME </vt:lpstr>
      <vt:lpstr>GENEL OLARAK GERİ ÖDEME </vt:lpstr>
      <vt:lpstr>SAĞLIK HİZMET SUNUCULARINA GÖRE GERİ ÖDEME</vt:lpstr>
      <vt:lpstr>SAĞLIK HİZMET SUNUCULARUNA GÖRE GERİ ÖDEME</vt:lpstr>
      <vt:lpstr>SAĞLIK HİZMET SUNUCULARUNA GÖRE GERİ ÖDEME </vt:lpstr>
      <vt:lpstr>PowerPoint Sunusu</vt:lpstr>
      <vt:lpstr>PowerPoint Sunusu</vt:lpstr>
      <vt:lpstr>PowerPoint Sunusu</vt:lpstr>
      <vt:lpstr>PowerPoint Sunusu</vt:lpstr>
      <vt:lpstr>PowerPoint Sunusu</vt:lpstr>
      <vt:lpstr>Tıbbi Malzeme Başvuruları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TURHAN</dc:creator>
  <cp:lastModifiedBy>MUSTAFA OZTURK</cp:lastModifiedBy>
  <cp:revision>325</cp:revision>
  <cp:lastPrinted>2012-09-19T15:32:48Z</cp:lastPrinted>
  <dcterms:created xsi:type="dcterms:W3CDTF">2012-09-19T13:07:21Z</dcterms:created>
  <dcterms:modified xsi:type="dcterms:W3CDTF">2014-12-05T06:39:59Z</dcterms:modified>
</cp:coreProperties>
</file>